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tags/tag1.xml" ContentType="application/vnd.openxmlformats-officedocument.presentationml.tag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9" r:id="rId2"/>
    <p:sldId id="280" r:id="rId3"/>
    <p:sldId id="261" r:id="rId4"/>
    <p:sldId id="270" r:id="rId5"/>
    <p:sldId id="258" r:id="rId6"/>
    <p:sldId id="292" r:id="rId7"/>
    <p:sldId id="281" r:id="rId8"/>
    <p:sldId id="259" r:id="rId9"/>
    <p:sldId id="260" r:id="rId10"/>
    <p:sldId id="286" r:id="rId11"/>
    <p:sldId id="265" r:id="rId12"/>
    <p:sldId id="282" r:id="rId13"/>
    <p:sldId id="262" r:id="rId14"/>
    <p:sldId id="266" r:id="rId15"/>
    <p:sldId id="291" r:id="rId16"/>
    <p:sldId id="268" r:id="rId17"/>
    <p:sldId id="283" r:id="rId18"/>
    <p:sldId id="287" r:id="rId19"/>
    <p:sldId id="295" r:id="rId20"/>
    <p:sldId id="285" r:id="rId21"/>
    <p:sldId id="269" r:id="rId22"/>
    <p:sldId id="271" r:id="rId23"/>
    <p:sldId id="284" r:id="rId24"/>
    <p:sldId id="277" r:id="rId25"/>
    <p:sldId id="278" r:id="rId26"/>
    <p:sldId id="272" r:id="rId27"/>
    <p:sldId id="279" r:id="rId28"/>
    <p:sldId id="288" r:id="rId29"/>
    <p:sldId id="290" r:id="rId30"/>
    <p:sldId id="294" r:id="rId31"/>
    <p:sldId id="27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4B756B"/>
    <a:srgbClr val="7F7F7F"/>
    <a:srgbClr val="2F7967"/>
    <a:srgbClr val="3A9680"/>
    <a:srgbClr val="4ABA9F"/>
    <a:srgbClr val="44B298"/>
    <a:srgbClr val="40A68E"/>
    <a:srgbClr val="3B9B84"/>
    <a:srgbClr val="3D9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838871978063398E-2"/>
          <c:y val="3.4080246695620403E-2"/>
          <c:w val="0.94140638949516697"/>
          <c:h val="0.78081341289737904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rgbClr val="F1C84C"/>
            </a:solidFill>
            <a:effectLst>
              <a:outerShdw blurRad="152400" dist="101600" dir="2700000" algn="tl" rotWithShape="0">
                <a:srgbClr val="000000">
                  <a:alpha val="20000"/>
                </a:srgbClr>
              </a:outerShdw>
            </a:effectLst>
          </c:spPr>
          <c:cat>
            <c:strRef>
              <c:f>Sheet1!$A$2:$A$5</c:f>
              <c:strCache>
                <c:ptCount val="4"/>
                <c:pt idx="0">
                  <c:v>SET 1</c:v>
                </c:pt>
                <c:pt idx="1">
                  <c:v>SET 2</c:v>
                </c:pt>
                <c:pt idx="2">
                  <c:v>SET 3</c:v>
                </c:pt>
                <c:pt idx="3">
                  <c:v>SET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2.5</c:v>
                </c:pt>
                <c:pt idx="2">
                  <c:v>9</c:v>
                </c:pt>
                <c:pt idx="3">
                  <c:v>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5EC2AA"/>
            </a:solidFill>
            <a:effectLst>
              <a:outerShdw blurRad="152400" dist="101600" dir="2700000" algn="tl" rotWithShape="0">
                <a:srgbClr val="000000">
                  <a:alpha val="20000"/>
                </a:srgbClr>
              </a:outerShdw>
            </a:effectLst>
          </c:spPr>
          <c:cat>
            <c:strRef>
              <c:f>Sheet1!$A$2:$A$5</c:f>
              <c:strCache>
                <c:ptCount val="4"/>
                <c:pt idx="0">
                  <c:v>SET 1</c:v>
                </c:pt>
                <c:pt idx="1">
                  <c:v>SET 2</c:v>
                </c:pt>
                <c:pt idx="2">
                  <c:v>SET 3</c:v>
                </c:pt>
                <c:pt idx="3">
                  <c:v>SET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14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A2D06E"/>
            </a:solidFill>
            <a:effectLst>
              <a:outerShdw blurRad="152400" dist="101600" dir="2700000" algn="tl" rotWithShape="0">
                <a:srgbClr val="000000">
                  <a:alpha val="20000"/>
                </a:srgbClr>
              </a:outerShdw>
            </a:effectLst>
          </c:spPr>
          <c:cat>
            <c:strRef>
              <c:f>Sheet1!$A$2:$A$5</c:f>
              <c:strCache>
                <c:ptCount val="4"/>
                <c:pt idx="0">
                  <c:v>SET 1</c:v>
                </c:pt>
                <c:pt idx="1">
                  <c:v>SET 2</c:v>
                </c:pt>
                <c:pt idx="2">
                  <c:v>SET 3</c:v>
                </c:pt>
                <c:pt idx="3">
                  <c:v>SET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3640080"/>
        <c:axId val="693643440"/>
      </c:areaChart>
      <c:catAx>
        <c:axId val="693640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93643440"/>
        <c:crosses val="autoZero"/>
        <c:auto val="1"/>
        <c:lblAlgn val="ctr"/>
        <c:lblOffset val="100"/>
        <c:noMultiLvlLbl val="0"/>
      </c:catAx>
      <c:valAx>
        <c:axId val="693643440"/>
        <c:scaling>
          <c:orientation val="minMax"/>
        </c:scaling>
        <c:delete val="0"/>
        <c:axPos val="l"/>
        <c:majorGridlines>
          <c:spPr>
            <a:ln w="12700" cmpd="sng">
              <a:noFill/>
              <a:prstDash val="dot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C0C1BF"/>
            </a:solidFill>
          </a:ln>
        </c:spPr>
        <c:crossAx val="693640080"/>
        <c:crosses val="autoZero"/>
        <c:crossBetween val="midCat"/>
      </c:valAx>
      <c:spPr>
        <a:ln>
          <a:noFill/>
        </a:ln>
      </c:spPr>
    </c:plotArea>
    <c:legend>
      <c:legendPos val="t"/>
      <c:layout>
        <c:manualLayout>
          <c:xMode val="edge"/>
          <c:yMode val="edge"/>
          <c:x val="0.39081919951699301"/>
          <c:y val="0.94079234490307495"/>
          <c:w val="0.217111317954265"/>
          <c:h val="5.82394689453056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+mn-ea"/>
          <a:ea typeface="+mn-ea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dPt>
            <c:idx val="0"/>
            <c:bubble3D val="0"/>
            <c:spPr>
              <a:solidFill>
                <a:srgbClr val="5EC2AA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tx1">
                  <a:lumMod val="9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dPt>
            <c:idx val="0"/>
            <c:bubble3D val="0"/>
            <c:spPr>
              <a:solidFill>
                <a:srgbClr val="5EC2AA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tx1">
                  <a:lumMod val="9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dPt>
            <c:idx val="0"/>
            <c:bubble3D val="0"/>
            <c:spPr>
              <a:solidFill>
                <a:srgbClr val="5EC2AA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tx1">
                  <a:lumMod val="9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73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BB718-8A0C-409D-B96D-79E07056DE51}" type="datetime1">
              <a:rPr lang="zh-CN" altLang="en-US"/>
              <a:pPr>
                <a:defRPr/>
              </a:pPr>
              <a:t>2015/5/31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09682-C96D-4F91-B4BD-26ED412B786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730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948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209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77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44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51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17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04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BC3BE-BF3F-4E68-B761-21AD6060C63C}" type="datetime1">
              <a:rPr lang="zh-CN" altLang="en-US"/>
              <a:pPr>
                <a:defRPr/>
              </a:pPr>
              <a:t>2015/5/31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660E7-650C-4964-BC0F-FE01BCA453A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059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07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8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梯形 4"/>
          <p:cNvSpPr/>
          <p:nvPr/>
        </p:nvSpPr>
        <p:spPr>
          <a:xfrm>
            <a:off x="-916591" y="3077040"/>
            <a:ext cx="4547121" cy="380663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5" name="梯形 4"/>
          <p:cNvSpPr/>
          <p:nvPr/>
        </p:nvSpPr>
        <p:spPr>
          <a:xfrm>
            <a:off x="717127" y="1893371"/>
            <a:ext cx="4547121" cy="507565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6" name="梯形 4"/>
          <p:cNvSpPr/>
          <p:nvPr/>
        </p:nvSpPr>
        <p:spPr>
          <a:xfrm>
            <a:off x="3622784" y="752641"/>
            <a:ext cx="4547121" cy="507565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7" name="梯形 4"/>
          <p:cNvSpPr/>
          <p:nvPr/>
        </p:nvSpPr>
        <p:spPr>
          <a:xfrm>
            <a:off x="5462025" y="3252055"/>
            <a:ext cx="4547121" cy="3379549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8" name="梯形 4"/>
          <p:cNvSpPr/>
          <p:nvPr/>
        </p:nvSpPr>
        <p:spPr>
          <a:xfrm>
            <a:off x="2026536" y="3100436"/>
            <a:ext cx="4547121" cy="4660654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9" name="梯形 4"/>
          <p:cNvSpPr/>
          <p:nvPr/>
        </p:nvSpPr>
        <p:spPr>
          <a:xfrm>
            <a:off x="6960609" y="4321494"/>
            <a:ext cx="4547121" cy="2182539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5" name="十字星 144"/>
          <p:cNvSpPr/>
          <p:nvPr/>
        </p:nvSpPr>
        <p:spPr>
          <a:xfrm>
            <a:off x="3069051" y="658264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35" name="Group 11"/>
          <p:cNvGrpSpPr>
            <a:grpSpLocks noChangeAspect="1"/>
          </p:cNvGrpSpPr>
          <p:nvPr/>
        </p:nvGrpSpPr>
        <p:grpSpPr bwMode="auto">
          <a:xfrm>
            <a:off x="10650766" y="5015853"/>
            <a:ext cx="706438" cy="1131888"/>
            <a:chOff x="288" y="3138"/>
            <a:chExt cx="445" cy="713"/>
          </a:xfrm>
        </p:grpSpPr>
        <p:sp>
          <p:nvSpPr>
            <p:cNvPr id="236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3" name="任意多边形 282"/>
          <p:cNvSpPr/>
          <p:nvPr/>
        </p:nvSpPr>
        <p:spPr>
          <a:xfrm>
            <a:off x="5829679" y="409872"/>
            <a:ext cx="1693692" cy="943928"/>
          </a:xfrm>
          <a:custGeom>
            <a:avLst/>
            <a:gdLst>
              <a:gd name="connsiteX0" fmla="*/ 346234 w 930593"/>
              <a:gd name="connsiteY0" fmla="*/ 0 h 518638"/>
              <a:gd name="connsiteX1" fmla="*/ 468646 w 930593"/>
              <a:gd name="connsiteY1" fmla="*/ 50705 h 518638"/>
              <a:gd name="connsiteX2" fmla="*/ 505184 w 930593"/>
              <a:gd name="connsiteY2" fmla="*/ 104897 h 518638"/>
              <a:gd name="connsiteX3" fmla="*/ 516974 w 930593"/>
              <a:gd name="connsiteY3" fmla="*/ 96947 h 518638"/>
              <a:gd name="connsiteX4" fmla="*/ 584359 w 930593"/>
              <a:gd name="connsiteY4" fmla="*/ 83343 h 518638"/>
              <a:gd name="connsiteX5" fmla="*/ 757476 w 930593"/>
              <a:gd name="connsiteY5" fmla="*/ 256460 h 518638"/>
              <a:gd name="connsiteX6" fmla="*/ 754674 w 930593"/>
              <a:gd name="connsiteY6" fmla="*/ 270342 h 518638"/>
              <a:gd name="connsiteX7" fmla="*/ 786830 w 930593"/>
              <a:gd name="connsiteY7" fmla="*/ 273856 h 518638"/>
              <a:gd name="connsiteX8" fmla="*/ 930593 w 930593"/>
              <a:gd name="connsiteY8" fmla="*/ 391241 h 518638"/>
              <a:gd name="connsiteX9" fmla="*/ 695206 w 930593"/>
              <a:gd name="connsiteY9" fmla="*/ 518638 h 518638"/>
              <a:gd name="connsiteX10" fmla="*/ 681066 w 930593"/>
              <a:gd name="connsiteY10" fmla="*/ 517093 h 518638"/>
              <a:gd name="connsiteX11" fmla="*/ 673418 w 930593"/>
              <a:gd name="connsiteY11" fmla="*/ 518637 h 518638"/>
              <a:gd name="connsiteX12" fmla="*/ 215264 w 930593"/>
              <a:gd name="connsiteY12" fmla="*/ 518637 h 518638"/>
              <a:gd name="connsiteX13" fmla="*/ 196474 w 930593"/>
              <a:gd name="connsiteY13" fmla="*/ 514844 h 518638"/>
              <a:gd name="connsiteX14" fmla="*/ 173117 w 930593"/>
              <a:gd name="connsiteY14" fmla="*/ 518638 h 518638"/>
              <a:gd name="connsiteX15" fmla="*/ 0 w 930593"/>
              <a:gd name="connsiteY15" fmla="*/ 379334 h 518638"/>
              <a:gd name="connsiteX16" fmla="*/ 173117 w 930593"/>
              <a:gd name="connsiteY16" fmla="*/ 240030 h 518638"/>
              <a:gd name="connsiteX17" fmla="*/ 188038 w 930593"/>
              <a:gd name="connsiteY17" fmla="*/ 242454 h 518638"/>
              <a:gd name="connsiteX18" fmla="*/ 186722 w 930593"/>
              <a:gd name="connsiteY18" fmla="*/ 240502 h 518638"/>
              <a:gd name="connsiteX19" fmla="*/ 173117 w 930593"/>
              <a:gd name="connsiteY19" fmla="*/ 173117 h 518638"/>
              <a:gd name="connsiteX20" fmla="*/ 346234 w 930593"/>
              <a:gd name="connsiteY20" fmla="*/ 0 h 51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30593" h="518638">
                <a:moveTo>
                  <a:pt x="346234" y="0"/>
                </a:moveTo>
                <a:cubicBezTo>
                  <a:pt x="394039" y="0"/>
                  <a:pt x="437319" y="19377"/>
                  <a:pt x="468646" y="50705"/>
                </a:cubicBezTo>
                <a:lnTo>
                  <a:pt x="505184" y="104897"/>
                </a:lnTo>
                <a:lnTo>
                  <a:pt x="516974" y="96947"/>
                </a:lnTo>
                <a:cubicBezTo>
                  <a:pt x="537686" y="88187"/>
                  <a:pt x="560457" y="83343"/>
                  <a:pt x="584359" y="83343"/>
                </a:cubicBezTo>
                <a:cubicBezTo>
                  <a:pt x="679969" y="83343"/>
                  <a:pt x="757476" y="160850"/>
                  <a:pt x="757476" y="256460"/>
                </a:cubicBezTo>
                <a:lnTo>
                  <a:pt x="754674" y="270342"/>
                </a:lnTo>
                <a:lnTo>
                  <a:pt x="786830" y="273856"/>
                </a:lnTo>
                <a:cubicBezTo>
                  <a:pt x="871314" y="293196"/>
                  <a:pt x="930593" y="338472"/>
                  <a:pt x="930593" y="391241"/>
                </a:cubicBezTo>
                <a:cubicBezTo>
                  <a:pt x="930593" y="461600"/>
                  <a:pt x="825207" y="518638"/>
                  <a:pt x="695206" y="518638"/>
                </a:cubicBezTo>
                <a:lnTo>
                  <a:pt x="681066" y="517093"/>
                </a:lnTo>
                <a:lnTo>
                  <a:pt x="673418" y="518637"/>
                </a:lnTo>
                <a:lnTo>
                  <a:pt x="215264" y="518637"/>
                </a:lnTo>
                <a:lnTo>
                  <a:pt x="196474" y="514844"/>
                </a:lnTo>
                <a:lnTo>
                  <a:pt x="173117" y="518638"/>
                </a:lnTo>
                <a:cubicBezTo>
                  <a:pt x="77507" y="518638"/>
                  <a:pt x="0" y="456269"/>
                  <a:pt x="0" y="379334"/>
                </a:cubicBezTo>
                <a:cubicBezTo>
                  <a:pt x="0" y="302399"/>
                  <a:pt x="77507" y="240030"/>
                  <a:pt x="173117" y="240030"/>
                </a:cubicBezTo>
                <a:lnTo>
                  <a:pt x="188038" y="242454"/>
                </a:lnTo>
                <a:lnTo>
                  <a:pt x="186722" y="240502"/>
                </a:lnTo>
                <a:cubicBezTo>
                  <a:pt x="177961" y="219791"/>
                  <a:pt x="173117" y="197019"/>
                  <a:pt x="173117" y="173117"/>
                </a:cubicBezTo>
                <a:cubicBezTo>
                  <a:pt x="173117" y="77507"/>
                  <a:pt x="250624" y="0"/>
                  <a:pt x="346234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任意多边形 283"/>
          <p:cNvSpPr/>
          <p:nvPr/>
        </p:nvSpPr>
        <p:spPr>
          <a:xfrm>
            <a:off x="675822" y="363302"/>
            <a:ext cx="1316870" cy="632761"/>
          </a:xfrm>
          <a:custGeom>
            <a:avLst/>
            <a:gdLst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 w 692151"/>
              <a:gd name="connsiteY15" fmla="*/ 245271 h 334568"/>
              <a:gd name="connsiteX16" fmla="*/ 7658 w 692151"/>
              <a:gd name="connsiteY16" fmla="*/ 226786 h 334568"/>
              <a:gd name="connsiteX17" fmla="*/ 11290 w 692151"/>
              <a:gd name="connsiteY17" fmla="*/ 208795 h 334568"/>
              <a:gd name="connsiteX18" fmla="*/ 143669 w 692151"/>
              <a:gd name="connsiteY18" fmla="*/ 121048 h 334568"/>
              <a:gd name="connsiteX19" fmla="*/ 245258 w 692151"/>
              <a:gd name="connsiteY19" fmla="*/ 163128 h 334568"/>
              <a:gd name="connsiteX20" fmla="*/ 263385 w 692151"/>
              <a:gd name="connsiteY20" fmla="*/ 190014 h 334568"/>
              <a:gd name="connsiteX21" fmla="*/ 257174 w 692151"/>
              <a:gd name="connsiteY21" fmla="*/ 151806 h 334568"/>
              <a:gd name="connsiteX22" fmla="*/ 379412 w 692151"/>
              <a:gd name="connsiteY22" fmla="*/ 0 h 334568"/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 w 692151"/>
              <a:gd name="connsiteY15" fmla="*/ 245271 h 334568"/>
              <a:gd name="connsiteX16" fmla="*/ 11290 w 692151"/>
              <a:gd name="connsiteY16" fmla="*/ 208795 h 334568"/>
              <a:gd name="connsiteX17" fmla="*/ 143669 w 692151"/>
              <a:gd name="connsiteY17" fmla="*/ 121048 h 334568"/>
              <a:gd name="connsiteX18" fmla="*/ 245258 w 692151"/>
              <a:gd name="connsiteY18" fmla="*/ 163128 h 334568"/>
              <a:gd name="connsiteX19" fmla="*/ 263385 w 692151"/>
              <a:gd name="connsiteY19" fmla="*/ 190014 h 334568"/>
              <a:gd name="connsiteX20" fmla="*/ 257174 w 692151"/>
              <a:gd name="connsiteY20" fmla="*/ 151806 h 334568"/>
              <a:gd name="connsiteX21" fmla="*/ 379412 w 692151"/>
              <a:gd name="connsiteY21" fmla="*/ 0 h 334568"/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1290 w 692151"/>
              <a:gd name="connsiteY15" fmla="*/ 208795 h 334568"/>
              <a:gd name="connsiteX16" fmla="*/ 143669 w 692151"/>
              <a:gd name="connsiteY16" fmla="*/ 121048 h 334568"/>
              <a:gd name="connsiteX17" fmla="*/ 245258 w 692151"/>
              <a:gd name="connsiteY17" fmla="*/ 163128 h 334568"/>
              <a:gd name="connsiteX18" fmla="*/ 263385 w 692151"/>
              <a:gd name="connsiteY18" fmla="*/ 190014 h 334568"/>
              <a:gd name="connsiteX19" fmla="*/ 257174 w 692151"/>
              <a:gd name="connsiteY19" fmla="*/ 151806 h 334568"/>
              <a:gd name="connsiteX20" fmla="*/ 379412 w 692151"/>
              <a:gd name="connsiteY20" fmla="*/ 0 h 334568"/>
              <a:gd name="connsiteX0" fmla="*/ 382083 w 694822"/>
              <a:gd name="connsiteY0" fmla="*/ 0 h 334568"/>
              <a:gd name="connsiteX1" fmla="*/ 494715 w 694822"/>
              <a:gd name="connsiteY1" fmla="*/ 92716 h 334568"/>
              <a:gd name="connsiteX2" fmla="*/ 503121 w 694822"/>
              <a:gd name="connsiteY2" fmla="*/ 144424 h 334568"/>
              <a:gd name="connsiteX3" fmla="*/ 506095 w 694822"/>
              <a:gd name="connsiteY3" fmla="*/ 141721 h 334568"/>
              <a:gd name="connsiteX4" fmla="*/ 573774 w 694822"/>
              <a:gd name="connsiteY4" fmla="*/ 121048 h 334568"/>
              <a:gd name="connsiteX5" fmla="*/ 694822 w 694822"/>
              <a:gd name="connsiteY5" fmla="*/ 242096 h 334568"/>
              <a:gd name="connsiteX6" fmla="*/ 659368 w 694822"/>
              <a:gd name="connsiteY6" fmla="*/ 327690 h 334568"/>
              <a:gd name="connsiteX7" fmla="*/ 649166 w 694822"/>
              <a:gd name="connsiteY7" fmla="*/ 334568 h 334568"/>
              <a:gd name="connsiteX8" fmla="*/ 22412 w 694822"/>
              <a:gd name="connsiteY8" fmla="*/ 334568 h 334568"/>
              <a:gd name="connsiteX9" fmla="*/ 13961 w 694822"/>
              <a:gd name="connsiteY9" fmla="*/ 320639 h 334568"/>
              <a:gd name="connsiteX10" fmla="*/ 11893 w 694822"/>
              <a:gd name="connsiteY10" fmla="*/ 310393 h 334568"/>
              <a:gd name="connsiteX11" fmla="*/ 2672 w 694822"/>
              <a:gd name="connsiteY11" fmla="*/ 288133 h 334568"/>
              <a:gd name="connsiteX12" fmla="*/ 2672 w 694822"/>
              <a:gd name="connsiteY12" fmla="*/ 264722 h 334568"/>
              <a:gd name="connsiteX13" fmla="*/ 2671 w 694822"/>
              <a:gd name="connsiteY13" fmla="*/ 264717 h 334568"/>
              <a:gd name="connsiteX14" fmla="*/ 13961 w 694822"/>
              <a:gd name="connsiteY14" fmla="*/ 208795 h 334568"/>
              <a:gd name="connsiteX15" fmla="*/ 146340 w 694822"/>
              <a:gd name="connsiteY15" fmla="*/ 121048 h 334568"/>
              <a:gd name="connsiteX16" fmla="*/ 247929 w 694822"/>
              <a:gd name="connsiteY16" fmla="*/ 163128 h 334568"/>
              <a:gd name="connsiteX17" fmla="*/ 266056 w 694822"/>
              <a:gd name="connsiteY17" fmla="*/ 190014 h 334568"/>
              <a:gd name="connsiteX18" fmla="*/ 259845 w 694822"/>
              <a:gd name="connsiteY18" fmla="*/ 151806 h 334568"/>
              <a:gd name="connsiteX19" fmla="*/ 382083 w 694822"/>
              <a:gd name="connsiteY19" fmla="*/ 0 h 334568"/>
              <a:gd name="connsiteX0" fmla="*/ 382083 w 694822"/>
              <a:gd name="connsiteY0" fmla="*/ 0 h 334568"/>
              <a:gd name="connsiteX1" fmla="*/ 494715 w 694822"/>
              <a:gd name="connsiteY1" fmla="*/ 92716 h 334568"/>
              <a:gd name="connsiteX2" fmla="*/ 503121 w 694822"/>
              <a:gd name="connsiteY2" fmla="*/ 144424 h 334568"/>
              <a:gd name="connsiteX3" fmla="*/ 506095 w 694822"/>
              <a:gd name="connsiteY3" fmla="*/ 141721 h 334568"/>
              <a:gd name="connsiteX4" fmla="*/ 573774 w 694822"/>
              <a:gd name="connsiteY4" fmla="*/ 121048 h 334568"/>
              <a:gd name="connsiteX5" fmla="*/ 694822 w 694822"/>
              <a:gd name="connsiteY5" fmla="*/ 242096 h 334568"/>
              <a:gd name="connsiteX6" fmla="*/ 659368 w 694822"/>
              <a:gd name="connsiteY6" fmla="*/ 327690 h 334568"/>
              <a:gd name="connsiteX7" fmla="*/ 649166 w 694822"/>
              <a:gd name="connsiteY7" fmla="*/ 334568 h 334568"/>
              <a:gd name="connsiteX8" fmla="*/ 22412 w 694822"/>
              <a:gd name="connsiteY8" fmla="*/ 334568 h 334568"/>
              <a:gd name="connsiteX9" fmla="*/ 13961 w 694822"/>
              <a:gd name="connsiteY9" fmla="*/ 320639 h 334568"/>
              <a:gd name="connsiteX10" fmla="*/ 11893 w 694822"/>
              <a:gd name="connsiteY10" fmla="*/ 310393 h 334568"/>
              <a:gd name="connsiteX11" fmla="*/ 2672 w 694822"/>
              <a:gd name="connsiteY11" fmla="*/ 288133 h 334568"/>
              <a:gd name="connsiteX12" fmla="*/ 2672 w 694822"/>
              <a:gd name="connsiteY12" fmla="*/ 264722 h 334568"/>
              <a:gd name="connsiteX13" fmla="*/ 13961 w 694822"/>
              <a:gd name="connsiteY13" fmla="*/ 208795 h 334568"/>
              <a:gd name="connsiteX14" fmla="*/ 146340 w 694822"/>
              <a:gd name="connsiteY14" fmla="*/ 121048 h 334568"/>
              <a:gd name="connsiteX15" fmla="*/ 247929 w 694822"/>
              <a:gd name="connsiteY15" fmla="*/ 163128 h 334568"/>
              <a:gd name="connsiteX16" fmla="*/ 266056 w 694822"/>
              <a:gd name="connsiteY16" fmla="*/ 190014 h 334568"/>
              <a:gd name="connsiteX17" fmla="*/ 259845 w 694822"/>
              <a:gd name="connsiteY17" fmla="*/ 151806 h 334568"/>
              <a:gd name="connsiteX18" fmla="*/ 382083 w 694822"/>
              <a:gd name="connsiteY18" fmla="*/ 0 h 334568"/>
              <a:gd name="connsiteX0" fmla="*/ 379411 w 692150"/>
              <a:gd name="connsiteY0" fmla="*/ 0 h 334568"/>
              <a:gd name="connsiteX1" fmla="*/ 492043 w 692150"/>
              <a:gd name="connsiteY1" fmla="*/ 92716 h 334568"/>
              <a:gd name="connsiteX2" fmla="*/ 500449 w 692150"/>
              <a:gd name="connsiteY2" fmla="*/ 144424 h 334568"/>
              <a:gd name="connsiteX3" fmla="*/ 503423 w 692150"/>
              <a:gd name="connsiteY3" fmla="*/ 141721 h 334568"/>
              <a:gd name="connsiteX4" fmla="*/ 571102 w 692150"/>
              <a:gd name="connsiteY4" fmla="*/ 121048 h 334568"/>
              <a:gd name="connsiteX5" fmla="*/ 692150 w 692150"/>
              <a:gd name="connsiteY5" fmla="*/ 242096 h 334568"/>
              <a:gd name="connsiteX6" fmla="*/ 656696 w 692150"/>
              <a:gd name="connsiteY6" fmla="*/ 327690 h 334568"/>
              <a:gd name="connsiteX7" fmla="*/ 646494 w 692150"/>
              <a:gd name="connsiteY7" fmla="*/ 334568 h 334568"/>
              <a:gd name="connsiteX8" fmla="*/ 19740 w 692150"/>
              <a:gd name="connsiteY8" fmla="*/ 334568 h 334568"/>
              <a:gd name="connsiteX9" fmla="*/ 11289 w 692150"/>
              <a:gd name="connsiteY9" fmla="*/ 320639 h 334568"/>
              <a:gd name="connsiteX10" fmla="*/ 9221 w 692150"/>
              <a:gd name="connsiteY10" fmla="*/ 310393 h 334568"/>
              <a:gd name="connsiteX11" fmla="*/ 0 w 692150"/>
              <a:gd name="connsiteY11" fmla="*/ 288133 h 334568"/>
              <a:gd name="connsiteX12" fmla="*/ 11289 w 692150"/>
              <a:gd name="connsiteY12" fmla="*/ 208795 h 334568"/>
              <a:gd name="connsiteX13" fmla="*/ 143668 w 692150"/>
              <a:gd name="connsiteY13" fmla="*/ 121048 h 334568"/>
              <a:gd name="connsiteX14" fmla="*/ 245257 w 692150"/>
              <a:gd name="connsiteY14" fmla="*/ 163128 h 334568"/>
              <a:gd name="connsiteX15" fmla="*/ 263384 w 692150"/>
              <a:gd name="connsiteY15" fmla="*/ 190014 h 334568"/>
              <a:gd name="connsiteX16" fmla="*/ 257173 w 692150"/>
              <a:gd name="connsiteY16" fmla="*/ 151806 h 334568"/>
              <a:gd name="connsiteX17" fmla="*/ 379411 w 692150"/>
              <a:gd name="connsiteY17" fmla="*/ 0 h 334568"/>
              <a:gd name="connsiteX0" fmla="*/ 370190 w 682929"/>
              <a:gd name="connsiteY0" fmla="*/ 0 h 334568"/>
              <a:gd name="connsiteX1" fmla="*/ 482822 w 682929"/>
              <a:gd name="connsiteY1" fmla="*/ 92716 h 334568"/>
              <a:gd name="connsiteX2" fmla="*/ 491228 w 682929"/>
              <a:gd name="connsiteY2" fmla="*/ 144424 h 334568"/>
              <a:gd name="connsiteX3" fmla="*/ 494202 w 682929"/>
              <a:gd name="connsiteY3" fmla="*/ 141721 h 334568"/>
              <a:gd name="connsiteX4" fmla="*/ 561881 w 682929"/>
              <a:gd name="connsiteY4" fmla="*/ 121048 h 334568"/>
              <a:gd name="connsiteX5" fmla="*/ 682929 w 682929"/>
              <a:gd name="connsiteY5" fmla="*/ 242096 h 334568"/>
              <a:gd name="connsiteX6" fmla="*/ 647475 w 682929"/>
              <a:gd name="connsiteY6" fmla="*/ 327690 h 334568"/>
              <a:gd name="connsiteX7" fmla="*/ 637273 w 682929"/>
              <a:gd name="connsiteY7" fmla="*/ 334568 h 334568"/>
              <a:gd name="connsiteX8" fmla="*/ 10519 w 682929"/>
              <a:gd name="connsiteY8" fmla="*/ 334568 h 334568"/>
              <a:gd name="connsiteX9" fmla="*/ 2068 w 682929"/>
              <a:gd name="connsiteY9" fmla="*/ 320639 h 334568"/>
              <a:gd name="connsiteX10" fmla="*/ 0 w 682929"/>
              <a:gd name="connsiteY10" fmla="*/ 310393 h 334568"/>
              <a:gd name="connsiteX11" fmla="*/ 2068 w 682929"/>
              <a:gd name="connsiteY11" fmla="*/ 208795 h 334568"/>
              <a:gd name="connsiteX12" fmla="*/ 134447 w 682929"/>
              <a:gd name="connsiteY12" fmla="*/ 121048 h 334568"/>
              <a:gd name="connsiteX13" fmla="*/ 236036 w 682929"/>
              <a:gd name="connsiteY13" fmla="*/ 163128 h 334568"/>
              <a:gd name="connsiteX14" fmla="*/ 254163 w 682929"/>
              <a:gd name="connsiteY14" fmla="*/ 190014 h 334568"/>
              <a:gd name="connsiteX15" fmla="*/ 247952 w 682929"/>
              <a:gd name="connsiteY15" fmla="*/ 151806 h 334568"/>
              <a:gd name="connsiteX16" fmla="*/ 370190 w 682929"/>
              <a:gd name="connsiteY16" fmla="*/ 0 h 334568"/>
              <a:gd name="connsiteX0" fmla="*/ 368122 w 680861"/>
              <a:gd name="connsiteY0" fmla="*/ 0 h 334568"/>
              <a:gd name="connsiteX1" fmla="*/ 480754 w 680861"/>
              <a:gd name="connsiteY1" fmla="*/ 92716 h 334568"/>
              <a:gd name="connsiteX2" fmla="*/ 489160 w 680861"/>
              <a:gd name="connsiteY2" fmla="*/ 144424 h 334568"/>
              <a:gd name="connsiteX3" fmla="*/ 492134 w 680861"/>
              <a:gd name="connsiteY3" fmla="*/ 141721 h 334568"/>
              <a:gd name="connsiteX4" fmla="*/ 559813 w 680861"/>
              <a:gd name="connsiteY4" fmla="*/ 121048 h 334568"/>
              <a:gd name="connsiteX5" fmla="*/ 680861 w 680861"/>
              <a:gd name="connsiteY5" fmla="*/ 242096 h 334568"/>
              <a:gd name="connsiteX6" fmla="*/ 645407 w 680861"/>
              <a:gd name="connsiteY6" fmla="*/ 327690 h 334568"/>
              <a:gd name="connsiteX7" fmla="*/ 635205 w 680861"/>
              <a:gd name="connsiteY7" fmla="*/ 334568 h 334568"/>
              <a:gd name="connsiteX8" fmla="*/ 8451 w 680861"/>
              <a:gd name="connsiteY8" fmla="*/ 334568 h 334568"/>
              <a:gd name="connsiteX9" fmla="*/ 0 w 680861"/>
              <a:gd name="connsiteY9" fmla="*/ 320639 h 334568"/>
              <a:gd name="connsiteX10" fmla="*/ 0 w 680861"/>
              <a:gd name="connsiteY10" fmla="*/ 208795 h 334568"/>
              <a:gd name="connsiteX11" fmla="*/ 132379 w 680861"/>
              <a:gd name="connsiteY11" fmla="*/ 121048 h 334568"/>
              <a:gd name="connsiteX12" fmla="*/ 233968 w 680861"/>
              <a:gd name="connsiteY12" fmla="*/ 163128 h 334568"/>
              <a:gd name="connsiteX13" fmla="*/ 252095 w 680861"/>
              <a:gd name="connsiteY13" fmla="*/ 190014 h 334568"/>
              <a:gd name="connsiteX14" fmla="*/ 245884 w 680861"/>
              <a:gd name="connsiteY14" fmla="*/ 151806 h 334568"/>
              <a:gd name="connsiteX15" fmla="*/ 368122 w 680861"/>
              <a:gd name="connsiteY15" fmla="*/ 0 h 334568"/>
              <a:gd name="connsiteX0" fmla="*/ 368122 w 680861"/>
              <a:gd name="connsiteY0" fmla="*/ 0 h 334568"/>
              <a:gd name="connsiteX1" fmla="*/ 480754 w 680861"/>
              <a:gd name="connsiteY1" fmla="*/ 92716 h 334568"/>
              <a:gd name="connsiteX2" fmla="*/ 489160 w 680861"/>
              <a:gd name="connsiteY2" fmla="*/ 144424 h 334568"/>
              <a:gd name="connsiteX3" fmla="*/ 492134 w 680861"/>
              <a:gd name="connsiteY3" fmla="*/ 141721 h 334568"/>
              <a:gd name="connsiteX4" fmla="*/ 559813 w 680861"/>
              <a:gd name="connsiteY4" fmla="*/ 121048 h 334568"/>
              <a:gd name="connsiteX5" fmla="*/ 680861 w 680861"/>
              <a:gd name="connsiteY5" fmla="*/ 242096 h 334568"/>
              <a:gd name="connsiteX6" fmla="*/ 645407 w 680861"/>
              <a:gd name="connsiteY6" fmla="*/ 327690 h 334568"/>
              <a:gd name="connsiteX7" fmla="*/ 635205 w 680861"/>
              <a:gd name="connsiteY7" fmla="*/ 334568 h 334568"/>
              <a:gd name="connsiteX8" fmla="*/ 8451 w 680861"/>
              <a:gd name="connsiteY8" fmla="*/ 334568 h 334568"/>
              <a:gd name="connsiteX9" fmla="*/ 0 w 680861"/>
              <a:gd name="connsiteY9" fmla="*/ 208795 h 334568"/>
              <a:gd name="connsiteX10" fmla="*/ 132379 w 680861"/>
              <a:gd name="connsiteY10" fmla="*/ 121048 h 334568"/>
              <a:gd name="connsiteX11" fmla="*/ 233968 w 680861"/>
              <a:gd name="connsiteY11" fmla="*/ 163128 h 334568"/>
              <a:gd name="connsiteX12" fmla="*/ 252095 w 680861"/>
              <a:gd name="connsiteY12" fmla="*/ 190014 h 334568"/>
              <a:gd name="connsiteX13" fmla="*/ 245884 w 680861"/>
              <a:gd name="connsiteY13" fmla="*/ 151806 h 334568"/>
              <a:gd name="connsiteX14" fmla="*/ 368122 w 680861"/>
              <a:gd name="connsiteY14" fmla="*/ 0 h 334568"/>
              <a:gd name="connsiteX0" fmla="*/ 376448 w 689187"/>
              <a:gd name="connsiteY0" fmla="*/ 0 h 334568"/>
              <a:gd name="connsiteX1" fmla="*/ 489080 w 689187"/>
              <a:gd name="connsiteY1" fmla="*/ 92716 h 334568"/>
              <a:gd name="connsiteX2" fmla="*/ 497486 w 689187"/>
              <a:gd name="connsiteY2" fmla="*/ 144424 h 334568"/>
              <a:gd name="connsiteX3" fmla="*/ 500460 w 689187"/>
              <a:gd name="connsiteY3" fmla="*/ 141721 h 334568"/>
              <a:gd name="connsiteX4" fmla="*/ 568139 w 689187"/>
              <a:gd name="connsiteY4" fmla="*/ 121048 h 334568"/>
              <a:gd name="connsiteX5" fmla="*/ 689187 w 689187"/>
              <a:gd name="connsiteY5" fmla="*/ 242096 h 334568"/>
              <a:gd name="connsiteX6" fmla="*/ 653733 w 689187"/>
              <a:gd name="connsiteY6" fmla="*/ 327690 h 334568"/>
              <a:gd name="connsiteX7" fmla="*/ 643531 w 689187"/>
              <a:gd name="connsiteY7" fmla="*/ 334568 h 334568"/>
              <a:gd name="connsiteX8" fmla="*/ 16777 w 689187"/>
              <a:gd name="connsiteY8" fmla="*/ 334568 h 334568"/>
              <a:gd name="connsiteX9" fmla="*/ 8326 w 689187"/>
              <a:gd name="connsiteY9" fmla="*/ 208795 h 334568"/>
              <a:gd name="connsiteX10" fmla="*/ 140705 w 689187"/>
              <a:gd name="connsiteY10" fmla="*/ 121048 h 334568"/>
              <a:gd name="connsiteX11" fmla="*/ 242294 w 689187"/>
              <a:gd name="connsiteY11" fmla="*/ 163128 h 334568"/>
              <a:gd name="connsiteX12" fmla="*/ 260421 w 689187"/>
              <a:gd name="connsiteY12" fmla="*/ 190014 h 334568"/>
              <a:gd name="connsiteX13" fmla="*/ 254210 w 689187"/>
              <a:gd name="connsiteY13" fmla="*/ 151806 h 334568"/>
              <a:gd name="connsiteX14" fmla="*/ 376448 w 689187"/>
              <a:gd name="connsiteY14" fmla="*/ 0 h 334568"/>
              <a:gd name="connsiteX0" fmla="*/ 383547 w 696286"/>
              <a:gd name="connsiteY0" fmla="*/ 0 h 334568"/>
              <a:gd name="connsiteX1" fmla="*/ 496179 w 696286"/>
              <a:gd name="connsiteY1" fmla="*/ 92716 h 334568"/>
              <a:gd name="connsiteX2" fmla="*/ 504585 w 696286"/>
              <a:gd name="connsiteY2" fmla="*/ 144424 h 334568"/>
              <a:gd name="connsiteX3" fmla="*/ 507559 w 696286"/>
              <a:gd name="connsiteY3" fmla="*/ 141721 h 334568"/>
              <a:gd name="connsiteX4" fmla="*/ 575238 w 696286"/>
              <a:gd name="connsiteY4" fmla="*/ 121048 h 334568"/>
              <a:gd name="connsiteX5" fmla="*/ 696286 w 696286"/>
              <a:gd name="connsiteY5" fmla="*/ 242096 h 334568"/>
              <a:gd name="connsiteX6" fmla="*/ 660832 w 696286"/>
              <a:gd name="connsiteY6" fmla="*/ 327690 h 334568"/>
              <a:gd name="connsiteX7" fmla="*/ 650630 w 696286"/>
              <a:gd name="connsiteY7" fmla="*/ 334568 h 334568"/>
              <a:gd name="connsiteX8" fmla="*/ 23876 w 696286"/>
              <a:gd name="connsiteY8" fmla="*/ 334568 h 334568"/>
              <a:gd name="connsiteX9" fmla="*/ 15425 w 696286"/>
              <a:gd name="connsiteY9" fmla="*/ 208795 h 334568"/>
              <a:gd name="connsiteX10" fmla="*/ 147804 w 696286"/>
              <a:gd name="connsiteY10" fmla="*/ 121048 h 334568"/>
              <a:gd name="connsiteX11" fmla="*/ 249393 w 696286"/>
              <a:gd name="connsiteY11" fmla="*/ 163128 h 334568"/>
              <a:gd name="connsiteX12" fmla="*/ 267520 w 696286"/>
              <a:gd name="connsiteY12" fmla="*/ 190014 h 334568"/>
              <a:gd name="connsiteX13" fmla="*/ 261309 w 696286"/>
              <a:gd name="connsiteY13" fmla="*/ 151806 h 334568"/>
              <a:gd name="connsiteX14" fmla="*/ 383547 w 696286"/>
              <a:gd name="connsiteY14" fmla="*/ 0 h 33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6286" h="334568">
                <a:moveTo>
                  <a:pt x="383547" y="0"/>
                </a:moveTo>
                <a:cubicBezTo>
                  <a:pt x="434180" y="0"/>
                  <a:pt x="477622" y="38231"/>
                  <a:pt x="496179" y="92716"/>
                </a:cubicBezTo>
                <a:lnTo>
                  <a:pt x="504585" y="144424"/>
                </a:lnTo>
                <a:lnTo>
                  <a:pt x="507559" y="141721"/>
                </a:lnTo>
                <a:cubicBezTo>
                  <a:pt x="526878" y="128669"/>
                  <a:pt x="550168" y="121048"/>
                  <a:pt x="575238" y="121048"/>
                </a:cubicBezTo>
                <a:cubicBezTo>
                  <a:pt x="642091" y="121048"/>
                  <a:pt x="696286" y="175243"/>
                  <a:pt x="696286" y="242096"/>
                </a:cubicBezTo>
                <a:cubicBezTo>
                  <a:pt x="696286" y="275523"/>
                  <a:pt x="682737" y="305785"/>
                  <a:pt x="660832" y="327690"/>
                </a:cubicBezTo>
                <a:lnTo>
                  <a:pt x="650630" y="334568"/>
                </a:lnTo>
                <a:lnTo>
                  <a:pt x="23876" y="334568"/>
                </a:lnTo>
                <a:cubicBezTo>
                  <a:pt x="-9897" y="297406"/>
                  <a:pt x="-3189" y="253101"/>
                  <a:pt x="15425" y="208795"/>
                </a:cubicBezTo>
                <a:cubicBezTo>
                  <a:pt x="37235" y="157230"/>
                  <a:pt x="88295" y="121048"/>
                  <a:pt x="147804" y="121048"/>
                </a:cubicBezTo>
                <a:cubicBezTo>
                  <a:pt x="187477" y="121048"/>
                  <a:pt x="223394" y="137129"/>
                  <a:pt x="249393" y="163128"/>
                </a:cubicBezTo>
                <a:lnTo>
                  <a:pt x="267520" y="190014"/>
                </a:lnTo>
                <a:lnTo>
                  <a:pt x="261309" y="151806"/>
                </a:lnTo>
                <a:cubicBezTo>
                  <a:pt x="261309" y="67966"/>
                  <a:pt x="316037" y="0"/>
                  <a:pt x="383547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十字星 134"/>
          <p:cNvSpPr/>
          <p:nvPr/>
        </p:nvSpPr>
        <p:spPr>
          <a:xfrm>
            <a:off x="984362" y="2381830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6" name="十字星 135"/>
          <p:cNvSpPr/>
          <p:nvPr/>
        </p:nvSpPr>
        <p:spPr>
          <a:xfrm>
            <a:off x="3222904" y="728674"/>
            <a:ext cx="209090" cy="209090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7" name="十字星 136"/>
          <p:cNvSpPr/>
          <p:nvPr/>
        </p:nvSpPr>
        <p:spPr>
          <a:xfrm>
            <a:off x="2234507" y="1829252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8" name="十字星 137"/>
          <p:cNvSpPr/>
          <p:nvPr/>
        </p:nvSpPr>
        <p:spPr>
          <a:xfrm>
            <a:off x="6691540" y="1003980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9" name="十字星 138"/>
          <p:cNvSpPr/>
          <p:nvPr/>
        </p:nvSpPr>
        <p:spPr>
          <a:xfrm>
            <a:off x="8887622" y="1286335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0" name="十字星 139"/>
          <p:cNvSpPr/>
          <p:nvPr/>
        </p:nvSpPr>
        <p:spPr>
          <a:xfrm>
            <a:off x="9343243" y="319594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1" name="十字星 140"/>
          <p:cNvSpPr/>
          <p:nvPr/>
        </p:nvSpPr>
        <p:spPr>
          <a:xfrm>
            <a:off x="5139488" y="5199686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2" name="十字星 141"/>
          <p:cNvSpPr/>
          <p:nvPr/>
        </p:nvSpPr>
        <p:spPr>
          <a:xfrm>
            <a:off x="1568720" y="3927609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3" name="十字星 142"/>
          <p:cNvSpPr/>
          <p:nvPr/>
        </p:nvSpPr>
        <p:spPr>
          <a:xfrm>
            <a:off x="4944319" y="531245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4" name="十字星 143"/>
          <p:cNvSpPr/>
          <p:nvPr/>
        </p:nvSpPr>
        <p:spPr>
          <a:xfrm>
            <a:off x="10970950" y="927053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6" name="十字星 145"/>
          <p:cNvSpPr/>
          <p:nvPr/>
        </p:nvSpPr>
        <p:spPr>
          <a:xfrm>
            <a:off x="1414867" y="850127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7" name="十字星 146"/>
          <p:cNvSpPr/>
          <p:nvPr/>
        </p:nvSpPr>
        <p:spPr>
          <a:xfrm>
            <a:off x="2388360" y="5727915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8" name="十字星 147"/>
          <p:cNvSpPr/>
          <p:nvPr/>
        </p:nvSpPr>
        <p:spPr>
          <a:xfrm>
            <a:off x="11496209" y="1443765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9" name="十字星 148"/>
          <p:cNvSpPr/>
          <p:nvPr/>
        </p:nvSpPr>
        <p:spPr>
          <a:xfrm>
            <a:off x="9237650" y="5804841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9" name="组合 168"/>
          <p:cNvGrpSpPr/>
          <p:nvPr/>
        </p:nvGrpSpPr>
        <p:grpSpPr>
          <a:xfrm>
            <a:off x="10973349" y="2837865"/>
            <a:ext cx="1421370" cy="2285498"/>
            <a:chOff x="2175266" y="2319163"/>
            <a:chExt cx="1421370" cy="2285498"/>
          </a:xfrm>
        </p:grpSpPr>
        <p:sp>
          <p:nvSpPr>
            <p:cNvPr id="170" name="任意多边形 169"/>
            <p:cNvSpPr/>
            <p:nvPr/>
          </p:nvSpPr>
          <p:spPr>
            <a:xfrm>
              <a:off x="2175266" y="2319163"/>
              <a:ext cx="1421370" cy="1579418"/>
            </a:xfrm>
            <a:custGeom>
              <a:avLst/>
              <a:gdLst>
                <a:gd name="connsiteX0" fmla="*/ 219075 w 1152525"/>
                <a:gd name="connsiteY0" fmla="*/ 304800 h 1228725"/>
                <a:gd name="connsiteX1" fmla="*/ 342900 w 1152525"/>
                <a:gd name="connsiteY1" fmla="*/ 28575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390525 w 1152525"/>
                <a:gd name="connsiteY1" fmla="*/ 26670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308405 h 1232330"/>
                <a:gd name="connsiteX1" fmla="*/ 600075 w 1152525"/>
                <a:gd name="connsiteY1" fmla="*/ 22655 h 1232330"/>
                <a:gd name="connsiteX2" fmla="*/ 1152525 w 1152525"/>
                <a:gd name="connsiteY2" fmla="*/ 403655 h 1232330"/>
                <a:gd name="connsiteX3" fmla="*/ 495300 w 1152525"/>
                <a:gd name="connsiteY3" fmla="*/ 1232330 h 1232330"/>
                <a:gd name="connsiteX4" fmla="*/ 0 w 1152525"/>
                <a:gd name="connsiteY4" fmla="*/ 775130 h 1232330"/>
                <a:gd name="connsiteX5" fmla="*/ 219075 w 1152525"/>
                <a:gd name="connsiteY5" fmla="*/ 308405 h 1232330"/>
                <a:gd name="connsiteX0" fmla="*/ 219075 w 1133475"/>
                <a:gd name="connsiteY0" fmla="*/ 306820 h 1230745"/>
                <a:gd name="connsiteX1" fmla="*/ 600075 w 1133475"/>
                <a:gd name="connsiteY1" fmla="*/ 21070 h 1230745"/>
                <a:gd name="connsiteX2" fmla="*/ 1133475 w 1133475"/>
                <a:gd name="connsiteY2" fmla="*/ 416357 h 1230745"/>
                <a:gd name="connsiteX3" fmla="*/ 495300 w 1133475"/>
                <a:gd name="connsiteY3" fmla="*/ 1230745 h 1230745"/>
                <a:gd name="connsiteX4" fmla="*/ 0 w 1133475"/>
                <a:gd name="connsiteY4" fmla="*/ 773545 h 1230745"/>
                <a:gd name="connsiteX5" fmla="*/ 219075 w 1133475"/>
                <a:gd name="connsiteY5" fmla="*/ 306820 h 1230745"/>
                <a:gd name="connsiteX0" fmla="*/ 219075 w 1133475"/>
                <a:gd name="connsiteY0" fmla="*/ 299770 h 1223695"/>
                <a:gd name="connsiteX1" fmla="*/ 600075 w 1133475"/>
                <a:gd name="connsiteY1" fmla="*/ 14020 h 1223695"/>
                <a:gd name="connsiteX2" fmla="*/ 1133475 w 1133475"/>
                <a:gd name="connsiteY2" fmla="*/ 409307 h 1223695"/>
                <a:gd name="connsiteX3" fmla="*/ 495300 w 1133475"/>
                <a:gd name="connsiteY3" fmla="*/ 1223695 h 1223695"/>
                <a:gd name="connsiteX4" fmla="*/ 0 w 1133475"/>
                <a:gd name="connsiteY4" fmla="*/ 766495 h 1223695"/>
                <a:gd name="connsiteX5" fmla="*/ 219075 w 1133475"/>
                <a:gd name="connsiteY5" fmla="*/ 299770 h 1223695"/>
                <a:gd name="connsiteX0" fmla="*/ 219075 w 1287830"/>
                <a:gd name="connsiteY0" fmla="*/ 299770 h 1223695"/>
                <a:gd name="connsiteX1" fmla="*/ 600075 w 1287830"/>
                <a:gd name="connsiteY1" fmla="*/ 14020 h 1223695"/>
                <a:gd name="connsiteX2" fmla="*/ 1133475 w 1287830"/>
                <a:gd name="connsiteY2" fmla="*/ 409307 h 1223695"/>
                <a:gd name="connsiteX3" fmla="*/ 495300 w 1287830"/>
                <a:gd name="connsiteY3" fmla="*/ 1223695 h 1223695"/>
                <a:gd name="connsiteX4" fmla="*/ 0 w 1287830"/>
                <a:gd name="connsiteY4" fmla="*/ 766495 h 1223695"/>
                <a:gd name="connsiteX5" fmla="*/ 219075 w 1287830"/>
                <a:gd name="connsiteY5" fmla="*/ 299770 h 1223695"/>
                <a:gd name="connsiteX0" fmla="*/ 219075 w 1330240"/>
                <a:gd name="connsiteY0" fmla="*/ 299770 h 1242441"/>
                <a:gd name="connsiteX1" fmla="*/ 600075 w 1330240"/>
                <a:gd name="connsiteY1" fmla="*/ 14020 h 1242441"/>
                <a:gd name="connsiteX2" fmla="*/ 1133475 w 1330240"/>
                <a:gd name="connsiteY2" fmla="*/ 409307 h 1242441"/>
                <a:gd name="connsiteX3" fmla="*/ 495300 w 1330240"/>
                <a:gd name="connsiteY3" fmla="*/ 1223695 h 1242441"/>
                <a:gd name="connsiteX4" fmla="*/ 0 w 1330240"/>
                <a:gd name="connsiteY4" fmla="*/ 766495 h 1242441"/>
                <a:gd name="connsiteX5" fmla="*/ 219075 w 1330240"/>
                <a:gd name="connsiteY5" fmla="*/ 299770 h 1242441"/>
                <a:gd name="connsiteX0" fmla="*/ 219075 w 1327762"/>
                <a:gd name="connsiteY0" fmla="*/ 299770 h 1205542"/>
                <a:gd name="connsiteX1" fmla="*/ 600075 w 1327762"/>
                <a:gd name="connsiteY1" fmla="*/ 14020 h 1205542"/>
                <a:gd name="connsiteX2" fmla="*/ 1133475 w 1327762"/>
                <a:gd name="connsiteY2" fmla="*/ 409307 h 1205542"/>
                <a:gd name="connsiteX3" fmla="*/ 481013 w 1327762"/>
                <a:gd name="connsiteY3" fmla="*/ 1185595 h 1205542"/>
                <a:gd name="connsiteX4" fmla="*/ 0 w 1327762"/>
                <a:gd name="connsiteY4" fmla="*/ 766495 h 1205542"/>
                <a:gd name="connsiteX5" fmla="*/ 219075 w 1327762"/>
                <a:gd name="connsiteY5" fmla="*/ 299770 h 1205542"/>
                <a:gd name="connsiteX0" fmla="*/ 219075 w 1318623"/>
                <a:gd name="connsiteY0" fmla="*/ 299770 h 1197469"/>
                <a:gd name="connsiteX1" fmla="*/ 600075 w 1318623"/>
                <a:gd name="connsiteY1" fmla="*/ 14020 h 1197469"/>
                <a:gd name="connsiteX2" fmla="*/ 1133475 w 1318623"/>
                <a:gd name="connsiteY2" fmla="*/ 409307 h 1197469"/>
                <a:gd name="connsiteX3" fmla="*/ 481013 w 1318623"/>
                <a:gd name="connsiteY3" fmla="*/ 1185595 h 1197469"/>
                <a:gd name="connsiteX4" fmla="*/ 0 w 1318623"/>
                <a:gd name="connsiteY4" fmla="*/ 766495 h 1197469"/>
                <a:gd name="connsiteX5" fmla="*/ 219075 w 1318623"/>
                <a:gd name="connsiteY5" fmla="*/ 299770 h 1197469"/>
                <a:gd name="connsiteX0" fmla="*/ 219075 w 1336824"/>
                <a:gd name="connsiteY0" fmla="*/ 299770 h 1198539"/>
                <a:gd name="connsiteX1" fmla="*/ 600075 w 1336824"/>
                <a:gd name="connsiteY1" fmla="*/ 14020 h 1198539"/>
                <a:gd name="connsiteX2" fmla="*/ 1133475 w 1336824"/>
                <a:gd name="connsiteY2" fmla="*/ 409307 h 1198539"/>
                <a:gd name="connsiteX3" fmla="*/ 481013 w 1336824"/>
                <a:gd name="connsiteY3" fmla="*/ 1185595 h 1198539"/>
                <a:gd name="connsiteX4" fmla="*/ 0 w 1336824"/>
                <a:gd name="connsiteY4" fmla="*/ 766495 h 1198539"/>
                <a:gd name="connsiteX5" fmla="*/ 219075 w 1336824"/>
                <a:gd name="connsiteY5" fmla="*/ 299770 h 1198539"/>
                <a:gd name="connsiteX0" fmla="*/ 219075 w 1316218"/>
                <a:gd name="connsiteY0" fmla="*/ 299770 h 1199999"/>
                <a:gd name="connsiteX1" fmla="*/ 600075 w 1316218"/>
                <a:gd name="connsiteY1" fmla="*/ 14020 h 1199999"/>
                <a:gd name="connsiteX2" fmla="*/ 1133475 w 1316218"/>
                <a:gd name="connsiteY2" fmla="*/ 409307 h 1199999"/>
                <a:gd name="connsiteX3" fmla="*/ 481013 w 1316218"/>
                <a:gd name="connsiteY3" fmla="*/ 1185595 h 1199999"/>
                <a:gd name="connsiteX4" fmla="*/ 0 w 1316218"/>
                <a:gd name="connsiteY4" fmla="*/ 766495 h 1199999"/>
                <a:gd name="connsiteX5" fmla="*/ 219075 w 1316218"/>
                <a:gd name="connsiteY5" fmla="*/ 299770 h 1199999"/>
                <a:gd name="connsiteX0" fmla="*/ 0 w 1097143"/>
                <a:gd name="connsiteY0" fmla="*/ 299770 h 1199999"/>
                <a:gd name="connsiteX1" fmla="*/ 381000 w 1097143"/>
                <a:gd name="connsiteY1" fmla="*/ 14020 h 1199999"/>
                <a:gd name="connsiteX2" fmla="*/ 914400 w 1097143"/>
                <a:gd name="connsiteY2" fmla="*/ 409307 h 1199999"/>
                <a:gd name="connsiteX3" fmla="*/ 261938 w 1097143"/>
                <a:gd name="connsiteY3" fmla="*/ 1185595 h 1199999"/>
                <a:gd name="connsiteX4" fmla="*/ 0 w 1097143"/>
                <a:gd name="connsiteY4" fmla="*/ 299770 h 1199999"/>
                <a:gd name="connsiteX0" fmla="*/ 198577 w 1295720"/>
                <a:gd name="connsiteY0" fmla="*/ 299770 h 1199999"/>
                <a:gd name="connsiteX1" fmla="*/ 579577 w 1295720"/>
                <a:gd name="connsiteY1" fmla="*/ 14020 h 1199999"/>
                <a:gd name="connsiteX2" fmla="*/ 1112977 w 1295720"/>
                <a:gd name="connsiteY2" fmla="*/ 409307 h 1199999"/>
                <a:gd name="connsiteX3" fmla="*/ 460515 w 1295720"/>
                <a:gd name="connsiteY3" fmla="*/ 1185595 h 1199999"/>
                <a:gd name="connsiteX4" fmla="*/ 198577 w 1295720"/>
                <a:gd name="connsiteY4" fmla="*/ 299770 h 1199999"/>
                <a:gd name="connsiteX0" fmla="*/ 232010 w 1329153"/>
                <a:gd name="connsiteY0" fmla="*/ 299770 h 1199999"/>
                <a:gd name="connsiteX1" fmla="*/ 613010 w 1329153"/>
                <a:gd name="connsiteY1" fmla="*/ 14020 h 1199999"/>
                <a:gd name="connsiteX2" fmla="*/ 1146410 w 1329153"/>
                <a:gd name="connsiteY2" fmla="*/ 409307 h 1199999"/>
                <a:gd name="connsiteX3" fmla="*/ 493948 w 1329153"/>
                <a:gd name="connsiteY3" fmla="*/ 1185595 h 1199999"/>
                <a:gd name="connsiteX4" fmla="*/ 232010 w 1329153"/>
                <a:gd name="connsiteY4" fmla="*/ 299770 h 1199999"/>
                <a:gd name="connsiteX0" fmla="*/ 232010 w 1703294"/>
                <a:gd name="connsiteY0" fmla="*/ 299770 h 1205861"/>
                <a:gd name="connsiteX1" fmla="*/ 613010 w 1703294"/>
                <a:gd name="connsiteY1" fmla="*/ 14020 h 1205861"/>
                <a:gd name="connsiteX2" fmla="*/ 1146410 w 1703294"/>
                <a:gd name="connsiteY2" fmla="*/ 409307 h 1205861"/>
                <a:gd name="connsiteX3" fmla="*/ 1688856 w 1703294"/>
                <a:gd name="connsiteY3" fmla="*/ 865891 h 1205861"/>
                <a:gd name="connsiteX4" fmla="*/ 493948 w 1703294"/>
                <a:gd name="connsiteY4" fmla="*/ 1185595 h 1205861"/>
                <a:gd name="connsiteX5" fmla="*/ 232010 w 1703294"/>
                <a:gd name="connsiteY5" fmla="*/ 299770 h 1205861"/>
                <a:gd name="connsiteX0" fmla="*/ 232010 w 1420859"/>
                <a:gd name="connsiteY0" fmla="*/ 299770 h 1205861"/>
                <a:gd name="connsiteX1" fmla="*/ 613010 w 1420859"/>
                <a:gd name="connsiteY1" fmla="*/ 14020 h 1205861"/>
                <a:gd name="connsiteX2" fmla="*/ 1146410 w 1420859"/>
                <a:gd name="connsiteY2" fmla="*/ 409307 h 1205861"/>
                <a:gd name="connsiteX3" fmla="*/ 1393434 w 1420859"/>
                <a:gd name="connsiteY3" fmla="*/ 865891 h 1205861"/>
                <a:gd name="connsiteX4" fmla="*/ 493948 w 1420859"/>
                <a:gd name="connsiteY4" fmla="*/ 1185595 h 1205861"/>
                <a:gd name="connsiteX5" fmla="*/ 232010 w 1420859"/>
                <a:gd name="connsiteY5" fmla="*/ 299770 h 1205861"/>
                <a:gd name="connsiteX0" fmla="*/ 232010 w 1480057"/>
                <a:gd name="connsiteY0" fmla="*/ 313437 h 1219528"/>
                <a:gd name="connsiteX1" fmla="*/ 613010 w 1480057"/>
                <a:gd name="connsiteY1" fmla="*/ 27687 h 1219528"/>
                <a:gd name="connsiteX2" fmla="*/ 1399628 w 1480057"/>
                <a:gd name="connsiteY2" fmla="*/ 282297 h 1219528"/>
                <a:gd name="connsiteX3" fmla="*/ 1393434 w 1480057"/>
                <a:gd name="connsiteY3" fmla="*/ 879558 h 1219528"/>
                <a:gd name="connsiteX4" fmla="*/ 493948 w 1480057"/>
                <a:gd name="connsiteY4" fmla="*/ 1199262 h 1219528"/>
                <a:gd name="connsiteX5" fmla="*/ 232010 w 1480057"/>
                <a:gd name="connsiteY5" fmla="*/ 313437 h 1219528"/>
                <a:gd name="connsiteX0" fmla="*/ 232010 w 1480057"/>
                <a:gd name="connsiteY0" fmla="*/ 645154 h 1551245"/>
                <a:gd name="connsiteX1" fmla="*/ 655213 w 1480057"/>
                <a:gd name="connsiteY1" fmla="*/ 7712 h 1551245"/>
                <a:gd name="connsiteX2" fmla="*/ 1399628 w 1480057"/>
                <a:gd name="connsiteY2" fmla="*/ 614014 h 1551245"/>
                <a:gd name="connsiteX3" fmla="*/ 1393434 w 1480057"/>
                <a:gd name="connsiteY3" fmla="*/ 1211275 h 1551245"/>
                <a:gd name="connsiteX4" fmla="*/ 493948 w 1480057"/>
                <a:gd name="connsiteY4" fmla="*/ 1530979 h 1551245"/>
                <a:gd name="connsiteX5" fmla="*/ 232010 w 1480057"/>
                <a:gd name="connsiteY5" fmla="*/ 645154 h 1551245"/>
                <a:gd name="connsiteX0" fmla="*/ 225617 w 1501799"/>
                <a:gd name="connsiteY0" fmla="*/ 631086 h 1551245"/>
                <a:gd name="connsiteX1" fmla="*/ 676955 w 1501799"/>
                <a:gd name="connsiteY1" fmla="*/ 7712 h 1551245"/>
                <a:gd name="connsiteX2" fmla="*/ 1421370 w 1501799"/>
                <a:gd name="connsiteY2" fmla="*/ 614014 h 1551245"/>
                <a:gd name="connsiteX3" fmla="*/ 1415176 w 1501799"/>
                <a:gd name="connsiteY3" fmla="*/ 1211275 h 1551245"/>
                <a:gd name="connsiteX4" fmla="*/ 515690 w 1501799"/>
                <a:gd name="connsiteY4" fmla="*/ 1530979 h 1551245"/>
                <a:gd name="connsiteX5" fmla="*/ 225617 w 1501799"/>
                <a:gd name="connsiteY5" fmla="*/ 631086 h 1551245"/>
                <a:gd name="connsiteX0" fmla="*/ 225617 w 1501799"/>
                <a:gd name="connsiteY0" fmla="*/ 651026 h 1571185"/>
                <a:gd name="connsiteX1" fmla="*/ 676955 w 1501799"/>
                <a:gd name="connsiteY1" fmla="*/ 27652 h 1571185"/>
                <a:gd name="connsiteX2" fmla="*/ 1091620 w 1501799"/>
                <a:gd name="connsiteY2" fmla="*/ 162071 h 1571185"/>
                <a:gd name="connsiteX3" fmla="*/ 1421370 w 1501799"/>
                <a:gd name="connsiteY3" fmla="*/ 633954 h 1571185"/>
                <a:gd name="connsiteX4" fmla="*/ 1415176 w 1501799"/>
                <a:gd name="connsiteY4" fmla="*/ 1231215 h 1571185"/>
                <a:gd name="connsiteX5" fmla="*/ 515690 w 1501799"/>
                <a:gd name="connsiteY5" fmla="*/ 1550919 h 1571185"/>
                <a:gd name="connsiteX6" fmla="*/ 225617 w 1501799"/>
                <a:gd name="connsiteY6" fmla="*/ 651026 h 1571185"/>
                <a:gd name="connsiteX0" fmla="*/ 225617 w 1501799"/>
                <a:gd name="connsiteY0" fmla="*/ 637891 h 1558050"/>
                <a:gd name="connsiteX1" fmla="*/ 676955 w 1501799"/>
                <a:gd name="connsiteY1" fmla="*/ 14517 h 1558050"/>
                <a:gd name="connsiteX2" fmla="*/ 993146 w 1501799"/>
                <a:gd name="connsiteY2" fmla="*/ 317749 h 1558050"/>
                <a:gd name="connsiteX3" fmla="*/ 1421370 w 1501799"/>
                <a:gd name="connsiteY3" fmla="*/ 620819 h 1558050"/>
                <a:gd name="connsiteX4" fmla="*/ 1415176 w 1501799"/>
                <a:gd name="connsiteY4" fmla="*/ 1218080 h 1558050"/>
                <a:gd name="connsiteX5" fmla="*/ 515690 w 1501799"/>
                <a:gd name="connsiteY5" fmla="*/ 1537784 h 1558050"/>
                <a:gd name="connsiteX6" fmla="*/ 225617 w 1501799"/>
                <a:gd name="connsiteY6" fmla="*/ 637891 h 1558050"/>
                <a:gd name="connsiteX0" fmla="*/ 225617 w 1447155"/>
                <a:gd name="connsiteY0" fmla="*/ 637891 h 1579418"/>
                <a:gd name="connsiteX1" fmla="*/ 676955 w 1447155"/>
                <a:gd name="connsiteY1" fmla="*/ 14517 h 1579418"/>
                <a:gd name="connsiteX2" fmla="*/ 993146 w 1447155"/>
                <a:gd name="connsiteY2" fmla="*/ 317749 h 1579418"/>
                <a:gd name="connsiteX3" fmla="*/ 1421370 w 1447155"/>
                <a:gd name="connsiteY3" fmla="*/ 620819 h 1579418"/>
                <a:gd name="connsiteX4" fmla="*/ 1133822 w 1447155"/>
                <a:gd name="connsiteY4" fmla="*/ 1415028 h 1579418"/>
                <a:gd name="connsiteX5" fmla="*/ 515690 w 1447155"/>
                <a:gd name="connsiteY5" fmla="*/ 1537784 h 1579418"/>
                <a:gd name="connsiteX6" fmla="*/ 225617 w 1447155"/>
                <a:gd name="connsiteY6" fmla="*/ 637891 h 1579418"/>
                <a:gd name="connsiteX0" fmla="*/ 225617 w 1421370"/>
                <a:gd name="connsiteY0" fmla="*/ 637891 h 1579418"/>
                <a:gd name="connsiteX1" fmla="*/ 676955 w 1421370"/>
                <a:gd name="connsiteY1" fmla="*/ 14517 h 1579418"/>
                <a:gd name="connsiteX2" fmla="*/ 993146 w 1421370"/>
                <a:gd name="connsiteY2" fmla="*/ 317749 h 1579418"/>
                <a:gd name="connsiteX3" fmla="*/ 1421370 w 1421370"/>
                <a:gd name="connsiteY3" fmla="*/ 620819 h 1579418"/>
                <a:gd name="connsiteX4" fmla="*/ 1133822 w 1421370"/>
                <a:gd name="connsiteY4" fmla="*/ 1415028 h 1579418"/>
                <a:gd name="connsiteX5" fmla="*/ 515690 w 1421370"/>
                <a:gd name="connsiteY5" fmla="*/ 1537784 h 1579418"/>
                <a:gd name="connsiteX6" fmla="*/ 225617 w 1421370"/>
                <a:gd name="connsiteY6" fmla="*/ 637891 h 157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370" h="1579418">
                  <a:moveTo>
                    <a:pt x="225617" y="637891"/>
                  </a:moveTo>
                  <a:cubicBezTo>
                    <a:pt x="309754" y="542641"/>
                    <a:pt x="221343" y="-9296"/>
                    <a:pt x="676955" y="14517"/>
                  </a:cubicBezTo>
                  <a:cubicBezTo>
                    <a:pt x="821289" y="-66976"/>
                    <a:pt x="869077" y="216699"/>
                    <a:pt x="993146" y="317749"/>
                  </a:cubicBezTo>
                  <a:cubicBezTo>
                    <a:pt x="1117215" y="418799"/>
                    <a:pt x="1367444" y="442628"/>
                    <a:pt x="1421370" y="620819"/>
                  </a:cubicBezTo>
                  <a:cubicBezTo>
                    <a:pt x="1408419" y="936299"/>
                    <a:pt x="1242566" y="1285647"/>
                    <a:pt x="1133822" y="1415028"/>
                  </a:cubicBezTo>
                  <a:cubicBezTo>
                    <a:pt x="1025078" y="1544409"/>
                    <a:pt x="692848" y="1636827"/>
                    <a:pt x="515690" y="1537784"/>
                  </a:cubicBezTo>
                  <a:cubicBezTo>
                    <a:pt x="242639" y="1499684"/>
                    <a:pt x="-310957" y="1080803"/>
                    <a:pt x="225617" y="637891"/>
                  </a:cubicBezTo>
                  <a:close/>
                </a:path>
              </a:pathLst>
            </a:custGeom>
            <a:solidFill>
              <a:srgbClr val="2B6F5F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任意多边形 170"/>
            <p:cNvSpPr/>
            <p:nvPr/>
          </p:nvSpPr>
          <p:spPr>
            <a:xfrm>
              <a:off x="2629598" y="3237517"/>
              <a:ext cx="351869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9584367" y="3148191"/>
            <a:ext cx="1417942" cy="2444395"/>
            <a:chOff x="2108219" y="2160266"/>
            <a:chExt cx="1417942" cy="2444395"/>
          </a:xfrm>
        </p:grpSpPr>
        <p:sp>
          <p:nvSpPr>
            <p:cNvPr id="173" name="任意多边形 172"/>
            <p:cNvSpPr/>
            <p:nvPr/>
          </p:nvSpPr>
          <p:spPr>
            <a:xfrm>
              <a:off x="2108219" y="2160266"/>
              <a:ext cx="1417942" cy="1711085"/>
            </a:xfrm>
            <a:custGeom>
              <a:avLst/>
              <a:gdLst>
                <a:gd name="connsiteX0" fmla="*/ 219075 w 1152525"/>
                <a:gd name="connsiteY0" fmla="*/ 304800 h 1228725"/>
                <a:gd name="connsiteX1" fmla="*/ 342900 w 1152525"/>
                <a:gd name="connsiteY1" fmla="*/ 28575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390525 w 1152525"/>
                <a:gd name="connsiteY1" fmla="*/ 26670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308405 h 1232330"/>
                <a:gd name="connsiteX1" fmla="*/ 600075 w 1152525"/>
                <a:gd name="connsiteY1" fmla="*/ 22655 h 1232330"/>
                <a:gd name="connsiteX2" fmla="*/ 1152525 w 1152525"/>
                <a:gd name="connsiteY2" fmla="*/ 403655 h 1232330"/>
                <a:gd name="connsiteX3" fmla="*/ 495300 w 1152525"/>
                <a:gd name="connsiteY3" fmla="*/ 1232330 h 1232330"/>
                <a:gd name="connsiteX4" fmla="*/ 0 w 1152525"/>
                <a:gd name="connsiteY4" fmla="*/ 775130 h 1232330"/>
                <a:gd name="connsiteX5" fmla="*/ 219075 w 1152525"/>
                <a:gd name="connsiteY5" fmla="*/ 308405 h 1232330"/>
                <a:gd name="connsiteX0" fmla="*/ 219075 w 1133475"/>
                <a:gd name="connsiteY0" fmla="*/ 306820 h 1230745"/>
                <a:gd name="connsiteX1" fmla="*/ 600075 w 1133475"/>
                <a:gd name="connsiteY1" fmla="*/ 21070 h 1230745"/>
                <a:gd name="connsiteX2" fmla="*/ 1133475 w 1133475"/>
                <a:gd name="connsiteY2" fmla="*/ 416357 h 1230745"/>
                <a:gd name="connsiteX3" fmla="*/ 495300 w 1133475"/>
                <a:gd name="connsiteY3" fmla="*/ 1230745 h 1230745"/>
                <a:gd name="connsiteX4" fmla="*/ 0 w 1133475"/>
                <a:gd name="connsiteY4" fmla="*/ 773545 h 1230745"/>
                <a:gd name="connsiteX5" fmla="*/ 219075 w 1133475"/>
                <a:gd name="connsiteY5" fmla="*/ 306820 h 1230745"/>
                <a:gd name="connsiteX0" fmla="*/ 219075 w 1133475"/>
                <a:gd name="connsiteY0" fmla="*/ 299770 h 1223695"/>
                <a:gd name="connsiteX1" fmla="*/ 600075 w 1133475"/>
                <a:gd name="connsiteY1" fmla="*/ 14020 h 1223695"/>
                <a:gd name="connsiteX2" fmla="*/ 1133475 w 1133475"/>
                <a:gd name="connsiteY2" fmla="*/ 409307 h 1223695"/>
                <a:gd name="connsiteX3" fmla="*/ 495300 w 1133475"/>
                <a:gd name="connsiteY3" fmla="*/ 1223695 h 1223695"/>
                <a:gd name="connsiteX4" fmla="*/ 0 w 1133475"/>
                <a:gd name="connsiteY4" fmla="*/ 766495 h 1223695"/>
                <a:gd name="connsiteX5" fmla="*/ 219075 w 1133475"/>
                <a:gd name="connsiteY5" fmla="*/ 299770 h 1223695"/>
                <a:gd name="connsiteX0" fmla="*/ 219075 w 1287830"/>
                <a:gd name="connsiteY0" fmla="*/ 299770 h 1223695"/>
                <a:gd name="connsiteX1" fmla="*/ 600075 w 1287830"/>
                <a:gd name="connsiteY1" fmla="*/ 14020 h 1223695"/>
                <a:gd name="connsiteX2" fmla="*/ 1133475 w 1287830"/>
                <a:gd name="connsiteY2" fmla="*/ 409307 h 1223695"/>
                <a:gd name="connsiteX3" fmla="*/ 495300 w 1287830"/>
                <a:gd name="connsiteY3" fmla="*/ 1223695 h 1223695"/>
                <a:gd name="connsiteX4" fmla="*/ 0 w 1287830"/>
                <a:gd name="connsiteY4" fmla="*/ 766495 h 1223695"/>
                <a:gd name="connsiteX5" fmla="*/ 219075 w 1287830"/>
                <a:gd name="connsiteY5" fmla="*/ 299770 h 1223695"/>
                <a:gd name="connsiteX0" fmla="*/ 219075 w 1330240"/>
                <a:gd name="connsiteY0" fmla="*/ 299770 h 1242441"/>
                <a:gd name="connsiteX1" fmla="*/ 600075 w 1330240"/>
                <a:gd name="connsiteY1" fmla="*/ 14020 h 1242441"/>
                <a:gd name="connsiteX2" fmla="*/ 1133475 w 1330240"/>
                <a:gd name="connsiteY2" fmla="*/ 409307 h 1242441"/>
                <a:gd name="connsiteX3" fmla="*/ 495300 w 1330240"/>
                <a:gd name="connsiteY3" fmla="*/ 1223695 h 1242441"/>
                <a:gd name="connsiteX4" fmla="*/ 0 w 1330240"/>
                <a:gd name="connsiteY4" fmla="*/ 766495 h 1242441"/>
                <a:gd name="connsiteX5" fmla="*/ 219075 w 1330240"/>
                <a:gd name="connsiteY5" fmla="*/ 299770 h 1242441"/>
                <a:gd name="connsiteX0" fmla="*/ 219075 w 1327762"/>
                <a:gd name="connsiteY0" fmla="*/ 299770 h 1205542"/>
                <a:gd name="connsiteX1" fmla="*/ 600075 w 1327762"/>
                <a:gd name="connsiteY1" fmla="*/ 14020 h 1205542"/>
                <a:gd name="connsiteX2" fmla="*/ 1133475 w 1327762"/>
                <a:gd name="connsiteY2" fmla="*/ 409307 h 1205542"/>
                <a:gd name="connsiteX3" fmla="*/ 481013 w 1327762"/>
                <a:gd name="connsiteY3" fmla="*/ 1185595 h 1205542"/>
                <a:gd name="connsiteX4" fmla="*/ 0 w 1327762"/>
                <a:gd name="connsiteY4" fmla="*/ 766495 h 1205542"/>
                <a:gd name="connsiteX5" fmla="*/ 219075 w 1327762"/>
                <a:gd name="connsiteY5" fmla="*/ 299770 h 1205542"/>
                <a:gd name="connsiteX0" fmla="*/ 219075 w 1318623"/>
                <a:gd name="connsiteY0" fmla="*/ 299770 h 1197469"/>
                <a:gd name="connsiteX1" fmla="*/ 600075 w 1318623"/>
                <a:gd name="connsiteY1" fmla="*/ 14020 h 1197469"/>
                <a:gd name="connsiteX2" fmla="*/ 1133475 w 1318623"/>
                <a:gd name="connsiteY2" fmla="*/ 409307 h 1197469"/>
                <a:gd name="connsiteX3" fmla="*/ 481013 w 1318623"/>
                <a:gd name="connsiteY3" fmla="*/ 1185595 h 1197469"/>
                <a:gd name="connsiteX4" fmla="*/ 0 w 1318623"/>
                <a:gd name="connsiteY4" fmla="*/ 766495 h 1197469"/>
                <a:gd name="connsiteX5" fmla="*/ 219075 w 1318623"/>
                <a:gd name="connsiteY5" fmla="*/ 299770 h 1197469"/>
                <a:gd name="connsiteX0" fmla="*/ 219075 w 1336824"/>
                <a:gd name="connsiteY0" fmla="*/ 299770 h 1198539"/>
                <a:gd name="connsiteX1" fmla="*/ 600075 w 1336824"/>
                <a:gd name="connsiteY1" fmla="*/ 14020 h 1198539"/>
                <a:gd name="connsiteX2" fmla="*/ 1133475 w 1336824"/>
                <a:gd name="connsiteY2" fmla="*/ 409307 h 1198539"/>
                <a:gd name="connsiteX3" fmla="*/ 481013 w 1336824"/>
                <a:gd name="connsiteY3" fmla="*/ 1185595 h 1198539"/>
                <a:gd name="connsiteX4" fmla="*/ 0 w 1336824"/>
                <a:gd name="connsiteY4" fmla="*/ 766495 h 1198539"/>
                <a:gd name="connsiteX5" fmla="*/ 219075 w 1336824"/>
                <a:gd name="connsiteY5" fmla="*/ 299770 h 1198539"/>
                <a:gd name="connsiteX0" fmla="*/ 219075 w 1316218"/>
                <a:gd name="connsiteY0" fmla="*/ 299770 h 1199999"/>
                <a:gd name="connsiteX1" fmla="*/ 600075 w 1316218"/>
                <a:gd name="connsiteY1" fmla="*/ 14020 h 1199999"/>
                <a:gd name="connsiteX2" fmla="*/ 1133475 w 1316218"/>
                <a:gd name="connsiteY2" fmla="*/ 409307 h 1199999"/>
                <a:gd name="connsiteX3" fmla="*/ 481013 w 1316218"/>
                <a:gd name="connsiteY3" fmla="*/ 1185595 h 1199999"/>
                <a:gd name="connsiteX4" fmla="*/ 0 w 1316218"/>
                <a:gd name="connsiteY4" fmla="*/ 766495 h 1199999"/>
                <a:gd name="connsiteX5" fmla="*/ 219075 w 1316218"/>
                <a:gd name="connsiteY5" fmla="*/ 299770 h 1199999"/>
                <a:gd name="connsiteX0" fmla="*/ 0 w 1097143"/>
                <a:gd name="connsiteY0" fmla="*/ 299770 h 1199999"/>
                <a:gd name="connsiteX1" fmla="*/ 381000 w 1097143"/>
                <a:gd name="connsiteY1" fmla="*/ 14020 h 1199999"/>
                <a:gd name="connsiteX2" fmla="*/ 914400 w 1097143"/>
                <a:gd name="connsiteY2" fmla="*/ 409307 h 1199999"/>
                <a:gd name="connsiteX3" fmla="*/ 261938 w 1097143"/>
                <a:gd name="connsiteY3" fmla="*/ 1185595 h 1199999"/>
                <a:gd name="connsiteX4" fmla="*/ 0 w 1097143"/>
                <a:gd name="connsiteY4" fmla="*/ 299770 h 1199999"/>
                <a:gd name="connsiteX0" fmla="*/ 198577 w 1295720"/>
                <a:gd name="connsiteY0" fmla="*/ 299770 h 1199999"/>
                <a:gd name="connsiteX1" fmla="*/ 579577 w 1295720"/>
                <a:gd name="connsiteY1" fmla="*/ 14020 h 1199999"/>
                <a:gd name="connsiteX2" fmla="*/ 1112977 w 1295720"/>
                <a:gd name="connsiteY2" fmla="*/ 409307 h 1199999"/>
                <a:gd name="connsiteX3" fmla="*/ 460515 w 1295720"/>
                <a:gd name="connsiteY3" fmla="*/ 1185595 h 1199999"/>
                <a:gd name="connsiteX4" fmla="*/ 198577 w 1295720"/>
                <a:gd name="connsiteY4" fmla="*/ 299770 h 1199999"/>
                <a:gd name="connsiteX0" fmla="*/ 232010 w 1329153"/>
                <a:gd name="connsiteY0" fmla="*/ 299770 h 1199999"/>
                <a:gd name="connsiteX1" fmla="*/ 613010 w 1329153"/>
                <a:gd name="connsiteY1" fmla="*/ 14020 h 1199999"/>
                <a:gd name="connsiteX2" fmla="*/ 1146410 w 1329153"/>
                <a:gd name="connsiteY2" fmla="*/ 409307 h 1199999"/>
                <a:gd name="connsiteX3" fmla="*/ 493948 w 1329153"/>
                <a:gd name="connsiteY3" fmla="*/ 1185595 h 1199999"/>
                <a:gd name="connsiteX4" fmla="*/ 232010 w 1329153"/>
                <a:gd name="connsiteY4" fmla="*/ 299770 h 1199999"/>
                <a:gd name="connsiteX0" fmla="*/ 232010 w 1329153"/>
                <a:gd name="connsiteY0" fmla="*/ 810856 h 1711085"/>
                <a:gd name="connsiteX1" fmla="*/ 627078 w 1329153"/>
                <a:gd name="connsiteY1" fmla="*/ 4602 h 1711085"/>
                <a:gd name="connsiteX2" fmla="*/ 1146410 w 1329153"/>
                <a:gd name="connsiteY2" fmla="*/ 920393 h 1711085"/>
                <a:gd name="connsiteX3" fmla="*/ 493948 w 1329153"/>
                <a:gd name="connsiteY3" fmla="*/ 1696681 h 1711085"/>
                <a:gd name="connsiteX4" fmla="*/ 232010 w 1329153"/>
                <a:gd name="connsiteY4" fmla="*/ 810856 h 1711085"/>
                <a:gd name="connsiteX0" fmla="*/ 208257 w 1417942"/>
                <a:gd name="connsiteY0" fmla="*/ 754585 h 1711085"/>
                <a:gd name="connsiteX1" fmla="*/ 715867 w 1417942"/>
                <a:gd name="connsiteY1" fmla="*/ 4602 h 1711085"/>
                <a:gd name="connsiteX2" fmla="*/ 1235199 w 1417942"/>
                <a:gd name="connsiteY2" fmla="*/ 920393 h 1711085"/>
                <a:gd name="connsiteX3" fmla="*/ 582737 w 1417942"/>
                <a:gd name="connsiteY3" fmla="*/ 1696681 h 1711085"/>
                <a:gd name="connsiteX4" fmla="*/ 208257 w 1417942"/>
                <a:gd name="connsiteY4" fmla="*/ 754585 h 171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942" h="1711085">
                  <a:moveTo>
                    <a:pt x="208257" y="754585"/>
                  </a:moveTo>
                  <a:cubicBezTo>
                    <a:pt x="292394" y="659335"/>
                    <a:pt x="260255" y="-19211"/>
                    <a:pt x="715867" y="4602"/>
                  </a:cubicBezTo>
                  <a:cubicBezTo>
                    <a:pt x="1100042" y="-63661"/>
                    <a:pt x="1160586" y="645756"/>
                    <a:pt x="1235199" y="920393"/>
                  </a:cubicBezTo>
                  <a:cubicBezTo>
                    <a:pt x="1708274" y="1401406"/>
                    <a:pt x="1181223" y="1791931"/>
                    <a:pt x="582737" y="1696681"/>
                  </a:cubicBezTo>
                  <a:cubicBezTo>
                    <a:pt x="309686" y="1658581"/>
                    <a:pt x="-328317" y="1197497"/>
                    <a:pt x="208257" y="754585"/>
                  </a:cubicBezTo>
                  <a:close/>
                </a:path>
              </a:pathLst>
            </a:custGeom>
            <a:solidFill>
              <a:srgbClr val="42A890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2629598" y="3237517"/>
              <a:ext cx="351869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737939" y="3826380"/>
            <a:ext cx="1635433" cy="2534696"/>
            <a:chOff x="737062" y="3825632"/>
            <a:chExt cx="1635433" cy="2534696"/>
          </a:xfrm>
        </p:grpSpPr>
        <p:grpSp>
          <p:nvGrpSpPr>
            <p:cNvPr id="197" name="组合 196"/>
            <p:cNvGrpSpPr/>
            <p:nvPr/>
          </p:nvGrpSpPr>
          <p:grpSpPr>
            <a:xfrm>
              <a:off x="737062" y="3825632"/>
              <a:ext cx="1635433" cy="2534696"/>
              <a:chOff x="1956716" y="2069965"/>
              <a:chExt cx="1635433" cy="2534696"/>
            </a:xfrm>
          </p:grpSpPr>
          <p:sp>
            <p:nvSpPr>
              <p:cNvPr id="199" name="任意多边形 198"/>
              <p:cNvSpPr/>
              <p:nvPr/>
            </p:nvSpPr>
            <p:spPr>
              <a:xfrm>
                <a:off x="1956716" y="2069965"/>
                <a:ext cx="1635433" cy="1802200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  <a:gd name="connsiteX0" fmla="*/ 232010 w 1387572"/>
                  <a:gd name="connsiteY0" fmla="*/ 301413 h 1200861"/>
                  <a:gd name="connsiteX1" fmla="*/ 613010 w 1387572"/>
                  <a:gd name="connsiteY1" fmla="*/ 15663 h 1200861"/>
                  <a:gd name="connsiteX2" fmla="*/ 1216749 w 1387572"/>
                  <a:gd name="connsiteY2" fmla="*/ 382814 h 1200861"/>
                  <a:gd name="connsiteX3" fmla="*/ 493948 w 1387572"/>
                  <a:gd name="connsiteY3" fmla="*/ 1187238 h 1200861"/>
                  <a:gd name="connsiteX4" fmla="*/ 232010 w 1387572"/>
                  <a:gd name="connsiteY4" fmla="*/ 301413 h 1200861"/>
                  <a:gd name="connsiteX0" fmla="*/ 232010 w 1387572"/>
                  <a:gd name="connsiteY0" fmla="*/ 699351 h 1598799"/>
                  <a:gd name="connsiteX1" fmla="*/ 387926 w 1387572"/>
                  <a:gd name="connsiteY1" fmla="*/ 5638 h 1598799"/>
                  <a:gd name="connsiteX2" fmla="*/ 1216749 w 1387572"/>
                  <a:gd name="connsiteY2" fmla="*/ 780752 h 1598799"/>
                  <a:gd name="connsiteX3" fmla="*/ 493948 w 1387572"/>
                  <a:gd name="connsiteY3" fmla="*/ 1585176 h 1598799"/>
                  <a:gd name="connsiteX4" fmla="*/ 232010 w 1387572"/>
                  <a:gd name="connsiteY4" fmla="*/ 699351 h 1598799"/>
                  <a:gd name="connsiteX0" fmla="*/ 232010 w 1387572"/>
                  <a:gd name="connsiteY0" fmla="*/ 643638 h 1543086"/>
                  <a:gd name="connsiteX1" fmla="*/ 739619 w 1387572"/>
                  <a:gd name="connsiteY1" fmla="*/ 6196 h 1543086"/>
                  <a:gd name="connsiteX2" fmla="*/ 1216749 w 1387572"/>
                  <a:gd name="connsiteY2" fmla="*/ 725039 h 1543086"/>
                  <a:gd name="connsiteX3" fmla="*/ 493948 w 1387572"/>
                  <a:gd name="connsiteY3" fmla="*/ 1529463 h 1543086"/>
                  <a:gd name="connsiteX4" fmla="*/ 232010 w 1387572"/>
                  <a:gd name="connsiteY4" fmla="*/ 643638 h 1543086"/>
                  <a:gd name="connsiteX0" fmla="*/ 467205 w 1622767"/>
                  <a:gd name="connsiteY0" fmla="*/ 643638 h 1544682"/>
                  <a:gd name="connsiteX1" fmla="*/ 974814 w 1622767"/>
                  <a:gd name="connsiteY1" fmla="*/ 6196 h 1544682"/>
                  <a:gd name="connsiteX2" fmla="*/ 1451944 w 1622767"/>
                  <a:gd name="connsiteY2" fmla="*/ 725039 h 1544682"/>
                  <a:gd name="connsiteX3" fmla="*/ 729143 w 1622767"/>
                  <a:gd name="connsiteY3" fmla="*/ 1529463 h 1544682"/>
                  <a:gd name="connsiteX4" fmla="*/ 3428 w 1622767"/>
                  <a:gd name="connsiteY4" fmla="*/ 1318843 h 1544682"/>
                  <a:gd name="connsiteX5" fmla="*/ 467205 w 1622767"/>
                  <a:gd name="connsiteY5" fmla="*/ 643638 h 1544682"/>
                  <a:gd name="connsiteX0" fmla="*/ 219084 w 1627864"/>
                  <a:gd name="connsiteY0" fmla="*/ 742112 h 1544682"/>
                  <a:gd name="connsiteX1" fmla="*/ 979911 w 1627864"/>
                  <a:gd name="connsiteY1" fmla="*/ 6196 h 1544682"/>
                  <a:gd name="connsiteX2" fmla="*/ 1457041 w 1627864"/>
                  <a:gd name="connsiteY2" fmla="*/ 725039 h 1544682"/>
                  <a:gd name="connsiteX3" fmla="*/ 734240 w 1627864"/>
                  <a:gd name="connsiteY3" fmla="*/ 1529463 h 1544682"/>
                  <a:gd name="connsiteX4" fmla="*/ 8525 w 1627864"/>
                  <a:gd name="connsiteY4" fmla="*/ 1318843 h 1544682"/>
                  <a:gd name="connsiteX5" fmla="*/ 219084 w 1627864"/>
                  <a:gd name="connsiteY5" fmla="*/ 742112 h 1544682"/>
                  <a:gd name="connsiteX0" fmla="*/ 219084 w 1627864"/>
                  <a:gd name="connsiteY0" fmla="*/ 752305 h 1554875"/>
                  <a:gd name="connsiteX1" fmla="*/ 500895 w 1627864"/>
                  <a:gd name="connsiteY1" fmla="*/ 273959 h 1554875"/>
                  <a:gd name="connsiteX2" fmla="*/ 979911 w 1627864"/>
                  <a:gd name="connsiteY2" fmla="*/ 16389 h 1554875"/>
                  <a:gd name="connsiteX3" fmla="*/ 1457041 w 1627864"/>
                  <a:gd name="connsiteY3" fmla="*/ 735232 h 1554875"/>
                  <a:gd name="connsiteX4" fmla="*/ 734240 w 1627864"/>
                  <a:gd name="connsiteY4" fmla="*/ 1539656 h 1554875"/>
                  <a:gd name="connsiteX5" fmla="*/ 8525 w 1627864"/>
                  <a:gd name="connsiteY5" fmla="*/ 1329036 h 1554875"/>
                  <a:gd name="connsiteX6" fmla="*/ 219084 w 1627864"/>
                  <a:gd name="connsiteY6" fmla="*/ 752305 h 1554875"/>
                  <a:gd name="connsiteX0" fmla="*/ 219084 w 1627864"/>
                  <a:gd name="connsiteY0" fmla="*/ 760983 h 1563553"/>
                  <a:gd name="connsiteX1" fmla="*/ 289880 w 1627864"/>
                  <a:gd name="connsiteY1" fmla="*/ 184163 h 1563553"/>
                  <a:gd name="connsiteX2" fmla="*/ 979911 w 1627864"/>
                  <a:gd name="connsiteY2" fmla="*/ 25067 h 1563553"/>
                  <a:gd name="connsiteX3" fmla="*/ 1457041 w 1627864"/>
                  <a:gd name="connsiteY3" fmla="*/ 743910 h 1563553"/>
                  <a:gd name="connsiteX4" fmla="*/ 734240 w 1627864"/>
                  <a:gd name="connsiteY4" fmla="*/ 1548334 h 1563553"/>
                  <a:gd name="connsiteX5" fmla="*/ 8525 w 1627864"/>
                  <a:gd name="connsiteY5" fmla="*/ 1337714 h 1563553"/>
                  <a:gd name="connsiteX6" fmla="*/ 219084 w 1627864"/>
                  <a:gd name="connsiteY6" fmla="*/ 760983 h 1563553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457041 w 1627864"/>
                  <a:gd name="connsiteY3" fmla="*/ 982557 h 1802200"/>
                  <a:gd name="connsiteX4" fmla="*/ 734240 w 1627864"/>
                  <a:gd name="connsiteY4" fmla="*/ 1786981 h 1802200"/>
                  <a:gd name="connsiteX5" fmla="*/ 8525 w 1627864"/>
                  <a:gd name="connsiteY5" fmla="*/ 1576361 h 1802200"/>
                  <a:gd name="connsiteX6" fmla="*/ 219084 w 1627864"/>
                  <a:gd name="connsiteY6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457041 w 1627864"/>
                  <a:gd name="connsiteY3" fmla="*/ 982557 h 1802200"/>
                  <a:gd name="connsiteX4" fmla="*/ 734240 w 1627864"/>
                  <a:gd name="connsiteY4" fmla="*/ 1786981 h 1802200"/>
                  <a:gd name="connsiteX5" fmla="*/ 8525 w 1627864"/>
                  <a:gd name="connsiteY5" fmla="*/ 1576361 h 1802200"/>
                  <a:gd name="connsiteX6" fmla="*/ 219084 w 1627864"/>
                  <a:gd name="connsiteY6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246483 w 1627864"/>
                  <a:gd name="connsiteY3" fmla="*/ 465014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35433"/>
                  <a:gd name="connsiteY0" fmla="*/ 999630 h 1802200"/>
                  <a:gd name="connsiteX1" fmla="*/ 289880 w 1635433"/>
                  <a:gd name="connsiteY1" fmla="*/ 422810 h 1802200"/>
                  <a:gd name="connsiteX2" fmla="*/ 754828 w 1635433"/>
                  <a:gd name="connsiteY2" fmla="*/ 10496 h 1802200"/>
                  <a:gd name="connsiteX3" fmla="*/ 1190212 w 1635433"/>
                  <a:gd name="connsiteY3" fmla="*/ 493150 h 1802200"/>
                  <a:gd name="connsiteX4" fmla="*/ 1457041 w 1635433"/>
                  <a:gd name="connsiteY4" fmla="*/ 982557 h 1802200"/>
                  <a:gd name="connsiteX5" fmla="*/ 1598175 w 1635433"/>
                  <a:gd name="connsiteY5" fmla="*/ 1646700 h 1802200"/>
                  <a:gd name="connsiteX6" fmla="*/ 734240 w 1635433"/>
                  <a:gd name="connsiteY6" fmla="*/ 1786981 h 1802200"/>
                  <a:gd name="connsiteX7" fmla="*/ 8525 w 1635433"/>
                  <a:gd name="connsiteY7" fmla="*/ 1576361 h 1802200"/>
                  <a:gd name="connsiteX8" fmla="*/ 219084 w 1635433"/>
                  <a:gd name="connsiteY8" fmla="*/ 999630 h 1802200"/>
                  <a:gd name="connsiteX0" fmla="*/ 219084 w 1635433"/>
                  <a:gd name="connsiteY0" fmla="*/ 999630 h 1802200"/>
                  <a:gd name="connsiteX1" fmla="*/ 289880 w 1635433"/>
                  <a:gd name="connsiteY1" fmla="*/ 422810 h 1802200"/>
                  <a:gd name="connsiteX2" fmla="*/ 754828 w 1635433"/>
                  <a:gd name="connsiteY2" fmla="*/ 10496 h 1802200"/>
                  <a:gd name="connsiteX3" fmla="*/ 1190212 w 1635433"/>
                  <a:gd name="connsiteY3" fmla="*/ 493150 h 1802200"/>
                  <a:gd name="connsiteX4" fmla="*/ 1457041 w 1635433"/>
                  <a:gd name="connsiteY4" fmla="*/ 982557 h 1802200"/>
                  <a:gd name="connsiteX5" fmla="*/ 1598175 w 1635433"/>
                  <a:gd name="connsiteY5" fmla="*/ 1646700 h 1802200"/>
                  <a:gd name="connsiteX6" fmla="*/ 734240 w 1635433"/>
                  <a:gd name="connsiteY6" fmla="*/ 1786981 h 1802200"/>
                  <a:gd name="connsiteX7" fmla="*/ 8525 w 1635433"/>
                  <a:gd name="connsiteY7" fmla="*/ 1576361 h 1802200"/>
                  <a:gd name="connsiteX8" fmla="*/ 219084 w 1635433"/>
                  <a:gd name="connsiteY8" fmla="*/ 999630 h 180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5433" h="1802200">
                    <a:moveTo>
                      <a:pt x="219084" y="999630"/>
                    </a:moveTo>
                    <a:cubicBezTo>
                      <a:pt x="301146" y="823784"/>
                      <a:pt x="134939" y="784614"/>
                      <a:pt x="289880" y="422810"/>
                    </a:cubicBezTo>
                    <a:cubicBezTo>
                      <a:pt x="416685" y="300157"/>
                      <a:pt x="595470" y="-66383"/>
                      <a:pt x="754828" y="10496"/>
                    </a:cubicBezTo>
                    <a:cubicBezTo>
                      <a:pt x="914262" y="17530"/>
                      <a:pt x="1213853" y="148260"/>
                      <a:pt x="1190212" y="493150"/>
                    </a:cubicBezTo>
                    <a:cubicBezTo>
                      <a:pt x="1391654" y="612957"/>
                      <a:pt x="1542415" y="762229"/>
                      <a:pt x="1457041" y="982557"/>
                    </a:cubicBezTo>
                    <a:cubicBezTo>
                      <a:pt x="1513312" y="1163092"/>
                      <a:pt x="1718642" y="1428223"/>
                      <a:pt x="1598175" y="1646700"/>
                    </a:cubicBezTo>
                    <a:cubicBezTo>
                      <a:pt x="1477708" y="1780771"/>
                      <a:pt x="987458" y="1786981"/>
                      <a:pt x="734240" y="1786981"/>
                    </a:cubicBezTo>
                    <a:cubicBezTo>
                      <a:pt x="532679" y="1846090"/>
                      <a:pt x="52181" y="1723998"/>
                      <a:pt x="8525" y="1576361"/>
                    </a:cubicBezTo>
                    <a:cubicBezTo>
                      <a:pt x="-35131" y="1428724"/>
                      <a:pt x="97045" y="1178546"/>
                      <a:pt x="219084" y="999630"/>
                    </a:cubicBezTo>
                    <a:close/>
                  </a:path>
                </a:pathLst>
              </a:custGeom>
              <a:solidFill>
                <a:srgbClr val="C7F2C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任意多边形 199"/>
              <p:cNvSpPr/>
              <p:nvPr/>
            </p:nvSpPr>
            <p:spPr>
              <a:xfrm>
                <a:off x="2629598" y="3237517"/>
                <a:ext cx="351869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8" name="任意多边形 197"/>
            <p:cNvSpPr/>
            <p:nvPr/>
          </p:nvSpPr>
          <p:spPr>
            <a:xfrm flipH="1">
              <a:off x="1674429" y="4993184"/>
              <a:ext cx="381143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10172528" y="3496170"/>
            <a:ext cx="1329153" cy="2165708"/>
            <a:chOff x="10172528" y="3496170"/>
            <a:chExt cx="1329153" cy="2165708"/>
          </a:xfrm>
        </p:grpSpPr>
        <p:grpSp>
          <p:nvGrpSpPr>
            <p:cNvPr id="207" name="组合 206"/>
            <p:cNvGrpSpPr/>
            <p:nvPr/>
          </p:nvGrpSpPr>
          <p:grpSpPr>
            <a:xfrm>
              <a:off x="10172528" y="3496170"/>
              <a:ext cx="1329153" cy="2165708"/>
              <a:chOff x="2197008" y="2438953"/>
              <a:chExt cx="1329153" cy="2165708"/>
            </a:xfrm>
          </p:grpSpPr>
          <p:sp>
            <p:nvSpPr>
              <p:cNvPr id="209" name="任意多边形 208"/>
              <p:cNvSpPr/>
              <p:nvPr/>
            </p:nvSpPr>
            <p:spPr>
              <a:xfrm>
                <a:off x="2197008" y="2438953"/>
                <a:ext cx="1329153" cy="1432398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  <a:gd name="connsiteX0" fmla="*/ 232010 w 1329153"/>
                  <a:gd name="connsiteY0" fmla="*/ 532169 h 1432398"/>
                  <a:gd name="connsiteX1" fmla="*/ 1063176 w 1329153"/>
                  <a:gd name="connsiteY1" fmla="*/ 7268 h 1432398"/>
                  <a:gd name="connsiteX2" fmla="*/ 1146410 w 1329153"/>
                  <a:gd name="connsiteY2" fmla="*/ 641706 h 1432398"/>
                  <a:gd name="connsiteX3" fmla="*/ 493948 w 1329153"/>
                  <a:gd name="connsiteY3" fmla="*/ 1417994 h 1432398"/>
                  <a:gd name="connsiteX4" fmla="*/ 232010 w 1329153"/>
                  <a:gd name="connsiteY4" fmla="*/ 532169 h 143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9153" h="1432398">
                    <a:moveTo>
                      <a:pt x="232010" y="532169"/>
                    </a:moveTo>
                    <a:cubicBezTo>
                      <a:pt x="316147" y="436919"/>
                      <a:pt x="607564" y="-16545"/>
                      <a:pt x="1063176" y="7268"/>
                    </a:cubicBezTo>
                    <a:cubicBezTo>
                      <a:pt x="1447351" y="-60995"/>
                      <a:pt x="1071797" y="367069"/>
                      <a:pt x="1146410" y="641706"/>
                    </a:cubicBezTo>
                    <a:cubicBezTo>
                      <a:pt x="1619485" y="1122719"/>
                      <a:pt x="1092434" y="1513244"/>
                      <a:pt x="493948" y="1417994"/>
                    </a:cubicBezTo>
                    <a:cubicBezTo>
                      <a:pt x="220897" y="1379894"/>
                      <a:pt x="-304564" y="975081"/>
                      <a:pt x="232010" y="532169"/>
                    </a:cubicBezTo>
                    <a:close/>
                  </a:path>
                </a:pathLst>
              </a:custGeom>
              <a:solidFill>
                <a:srgbClr val="82D0BD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任意多边形 209"/>
              <p:cNvSpPr/>
              <p:nvPr/>
            </p:nvSpPr>
            <p:spPr>
              <a:xfrm>
                <a:off x="2629598" y="3237517"/>
                <a:ext cx="351869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8" name="矩形 4"/>
            <p:cNvSpPr/>
            <p:nvPr/>
          </p:nvSpPr>
          <p:spPr>
            <a:xfrm rot="18470105">
              <a:off x="10825777" y="4331687"/>
              <a:ext cx="438025" cy="87466"/>
            </a:xfrm>
            <a:custGeom>
              <a:avLst/>
              <a:gdLst>
                <a:gd name="connsiteX0" fmla="*/ 0 w 590843"/>
                <a:gd name="connsiteY0" fmla="*/ 0 h 154744"/>
                <a:gd name="connsiteX1" fmla="*/ 590843 w 590843"/>
                <a:gd name="connsiteY1" fmla="*/ 0 h 154744"/>
                <a:gd name="connsiteX2" fmla="*/ 590843 w 590843"/>
                <a:gd name="connsiteY2" fmla="*/ 154744 h 154744"/>
                <a:gd name="connsiteX3" fmla="*/ 0 w 590843"/>
                <a:gd name="connsiteY3" fmla="*/ 154744 h 154744"/>
                <a:gd name="connsiteX4" fmla="*/ 0 w 590843"/>
                <a:gd name="connsiteY4" fmla="*/ 0 h 154744"/>
                <a:gd name="connsiteX0" fmla="*/ 0 w 617414"/>
                <a:gd name="connsiteY0" fmla="*/ 0 h 154744"/>
                <a:gd name="connsiteX1" fmla="*/ 590843 w 617414"/>
                <a:gd name="connsiteY1" fmla="*/ 0 h 154744"/>
                <a:gd name="connsiteX2" fmla="*/ 617403 w 617414"/>
                <a:gd name="connsiteY2" fmla="*/ 76310 h 154744"/>
                <a:gd name="connsiteX3" fmla="*/ 590843 w 617414"/>
                <a:gd name="connsiteY3" fmla="*/ 154744 h 154744"/>
                <a:gd name="connsiteX4" fmla="*/ 0 w 617414"/>
                <a:gd name="connsiteY4" fmla="*/ 154744 h 154744"/>
                <a:gd name="connsiteX5" fmla="*/ 0 w 61741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590843 w 617404"/>
                <a:gd name="connsiteY3" fmla="*/ 1547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33313"/>
                <a:gd name="connsiteX1" fmla="*/ 283661 w 617961"/>
                <a:gd name="connsiteY1" fmla="*/ 35719 h 133313"/>
                <a:gd name="connsiteX2" fmla="*/ 617403 w 617961"/>
                <a:gd name="connsiteY2" fmla="*/ 76310 h 133313"/>
                <a:gd name="connsiteX3" fmla="*/ 250325 w 617961"/>
                <a:gd name="connsiteY3" fmla="*/ 116644 h 133313"/>
                <a:gd name="connsiteX4" fmla="*/ 4762 w 617961"/>
                <a:gd name="connsiteY4" fmla="*/ 133313 h 133313"/>
                <a:gd name="connsiteX5" fmla="*/ 0 w 617961"/>
                <a:gd name="connsiteY5" fmla="*/ 0 h 133313"/>
                <a:gd name="connsiteX0" fmla="*/ 0 w 617961"/>
                <a:gd name="connsiteY0" fmla="*/ 0 h 136381"/>
                <a:gd name="connsiteX1" fmla="*/ 283661 w 617961"/>
                <a:gd name="connsiteY1" fmla="*/ 35719 h 136381"/>
                <a:gd name="connsiteX2" fmla="*/ 617403 w 617961"/>
                <a:gd name="connsiteY2" fmla="*/ 76310 h 136381"/>
                <a:gd name="connsiteX3" fmla="*/ 250325 w 617961"/>
                <a:gd name="connsiteY3" fmla="*/ 116644 h 136381"/>
                <a:gd name="connsiteX4" fmla="*/ 4762 w 617961"/>
                <a:gd name="connsiteY4" fmla="*/ 133313 h 136381"/>
                <a:gd name="connsiteX5" fmla="*/ 0 w 617961"/>
                <a:gd name="connsiteY5" fmla="*/ 0 h 136381"/>
                <a:gd name="connsiteX0" fmla="*/ 7490 w 625451"/>
                <a:gd name="connsiteY0" fmla="*/ 0 h 136381"/>
                <a:gd name="connsiteX1" fmla="*/ 291151 w 625451"/>
                <a:gd name="connsiteY1" fmla="*/ 35719 h 136381"/>
                <a:gd name="connsiteX2" fmla="*/ 624893 w 625451"/>
                <a:gd name="connsiteY2" fmla="*/ 76310 h 136381"/>
                <a:gd name="connsiteX3" fmla="*/ 257815 w 625451"/>
                <a:gd name="connsiteY3" fmla="*/ 116644 h 136381"/>
                <a:gd name="connsiteX4" fmla="*/ 12252 w 625451"/>
                <a:gd name="connsiteY4" fmla="*/ 133313 h 136381"/>
                <a:gd name="connsiteX5" fmla="*/ 7490 w 625451"/>
                <a:gd name="connsiteY5" fmla="*/ 0 h 136381"/>
                <a:gd name="connsiteX0" fmla="*/ 13697 w 631658"/>
                <a:gd name="connsiteY0" fmla="*/ 0 h 136381"/>
                <a:gd name="connsiteX1" fmla="*/ 297358 w 631658"/>
                <a:gd name="connsiteY1" fmla="*/ 35719 h 136381"/>
                <a:gd name="connsiteX2" fmla="*/ 631100 w 631658"/>
                <a:gd name="connsiteY2" fmla="*/ 76310 h 136381"/>
                <a:gd name="connsiteX3" fmla="*/ 264022 w 631658"/>
                <a:gd name="connsiteY3" fmla="*/ 116644 h 136381"/>
                <a:gd name="connsiteX4" fmla="*/ 18459 w 631658"/>
                <a:gd name="connsiteY4" fmla="*/ 133313 h 136381"/>
                <a:gd name="connsiteX5" fmla="*/ 13697 w 631658"/>
                <a:gd name="connsiteY5" fmla="*/ 0 h 136381"/>
                <a:gd name="connsiteX0" fmla="*/ 13697 w 631658"/>
                <a:gd name="connsiteY0" fmla="*/ 4811 h 141192"/>
                <a:gd name="connsiteX1" fmla="*/ 297358 w 631658"/>
                <a:gd name="connsiteY1" fmla="*/ 40530 h 141192"/>
                <a:gd name="connsiteX2" fmla="*/ 631100 w 631658"/>
                <a:gd name="connsiteY2" fmla="*/ 81121 h 141192"/>
                <a:gd name="connsiteX3" fmla="*/ 264022 w 631658"/>
                <a:gd name="connsiteY3" fmla="*/ 121455 h 141192"/>
                <a:gd name="connsiteX4" fmla="*/ 18459 w 631658"/>
                <a:gd name="connsiteY4" fmla="*/ 138124 h 141192"/>
                <a:gd name="connsiteX5" fmla="*/ 13697 w 631658"/>
                <a:gd name="connsiteY5" fmla="*/ 4811 h 141192"/>
                <a:gd name="connsiteX0" fmla="*/ 12836 w 630797"/>
                <a:gd name="connsiteY0" fmla="*/ 4811 h 141192"/>
                <a:gd name="connsiteX1" fmla="*/ 296497 w 630797"/>
                <a:gd name="connsiteY1" fmla="*/ 40530 h 141192"/>
                <a:gd name="connsiteX2" fmla="*/ 630239 w 630797"/>
                <a:gd name="connsiteY2" fmla="*/ 81121 h 141192"/>
                <a:gd name="connsiteX3" fmla="*/ 263161 w 630797"/>
                <a:gd name="connsiteY3" fmla="*/ 121455 h 141192"/>
                <a:gd name="connsiteX4" fmla="*/ 17598 w 630797"/>
                <a:gd name="connsiteY4" fmla="*/ 138124 h 141192"/>
                <a:gd name="connsiteX5" fmla="*/ 12836 w 630797"/>
                <a:gd name="connsiteY5" fmla="*/ 4811 h 141192"/>
                <a:gd name="connsiteX0" fmla="*/ 12836 w 630797"/>
                <a:gd name="connsiteY0" fmla="*/ 4811 h 142114"/>
                <a:gd name="connsiteX1" fmla="*/ 296497 w 630797"/>
                <a:gd name="connsiteY1" fmla="*/ 40530 h 142114"/>
                <a:gd name="connsiteX2" fmla="*/ 630239 w 630797"/>
                <a:gd name="connsiteY2" fmla="*/ 81121 h 142114"/>
                <a:gd name="connsiteX3" fmla="*/ 263161 w 630797"/>
                <a:gd name="connsiteY3" fmla="*/ 121455 h 142114"/>
                <a:gd name="connsiteX4" fmla="*/ 17598 w 630797"/>
                <a:gd name="connsiteY4" fmla="*/ 138124 h 142114"/>
                <a:gd name="connsiteX5" fmla="*/ 12836 w 630797"/>
                <a:gd name="connsiteY5" fmla="*/ 4811 h 142114"/>
                <a:gd name="connsiteX0" fmla="*/ 34266 w 652227"/>
                <a:gd name="connsiteY0" fmla="*/ 4811 h 122077"/>
                <a:gd name="connsiteX1" fmla="*/ 317927 w 652227"/>
                <a:gd name="connsiteY1" fmla="*/ 40530 h 122077"/>
                <a:gd name="connsiteX2" fmla="*/ 651669 w 652227"/>
                <a:gd name="connsiteY2" fmla="*/ 81121 h 122077"/>
                <a:gd name="connsiteX3" fmla="*/ 284591 w 652227"/>
                <a:gd name="connsiteY3" fmla="*/ 121455 h 122077"/>
                <a:gd name="connsiteX4" fmla="*/ 8074 w 652227"/>
                <a:gd name="connsiteY4" fmla="*/ 80443 h 122077"/>
                <a:gd name="connsiteX5" fmla="*/ 34266 w 652227"/>
                <a:gd name="connsiteY5" fmla="*/ 4811 h 122077"/>
                <a:gd name="connsiteX0" fmla="*/ 48434 w 650296"/>
                <a:gd name="connsiteY0" fmla="*/ 8354 h 100624"/>
                <a:gd name="connsiteX1" fmla="*/ 315996 w 650296"/>
                <a:gd name="connsiteY1" fmla="*/ 19077 h 100624"/>
                <a:gd name="connsiteX2" fmla="*/ 649738 w 650296"/>
                <a:gd name="connsiteY2" fmla="*/ 59668 h 100624"/>
                <a:gd name="connsiteX3" fmla="*/ 282660 w 650296"/>
                <a:gd name="connsiteY3" fmla="*/ 100002 h 100624"/>
                <a:gd name="connsiteX4" fmla="*/ 6143 w 650296"/>
                <a:gd name="connsiteY4" fmla="*/ 58990 h 100624"/>
                <a:gd name="connsiteX5" fmla="*/ 48434 w 650296"/>
                <a:gd name="connsiteY5" fmla="*/ 8354 h 10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296" h="100624">
                  <a:moveTo>
                    <a:pt x="48434" y="8354"/>
                  </a:moveTo>
                  <a:cubicBezTo>
                    <a:pt x="73931" y="-10696"/>
                    <a:pt x="221442" y="7171"/>
                    <a:pt x="315996" y="19077"/>
                  </a:cubicBezTo>
                  <a:cubicBezTo>
                    <a:pt x="374855" y="23082"/>
                    <a:pt x="664698" y="12800"/>
                    <a:pt x="649738" y="59668"/>
                  </a:cubicBezTo>
                  <a:cubicBezTo>
                    <a:pt x="658348" y="80257"/>
                    <a:pt x="405019" y="86557"/>
                    <a:pt x="282660" y="100002"/>
                  </a:cubicBezTo>
                  <a:cubicBezTo>
                    <a:pt x="200806" y="105558"/>
                    <a:pt x="40372" y="72485"/>
                    <a:pt x="6143" y="58990"/>
                  </a:cubicBezTo>
                  <a:cubicBezTo>
                    <a:pt x="-16875" y="45509"/>
                    <a:pt x="30971" y="48029"/>
                    <a:pt x="48434" y="8354"/>
                  </a:cubicBez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0" name="文本框 149"/>
          <p:cNvSpPr txBox="1"/>
          <p:nvPr/>
        </p:nvSpPr>
        <p:spPr>
          <a:xfrm>
            <a:off x="2453966" y="2131634"/>
            <a:ext cx="73773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等待初春</a:t>
            </a:r>
            <a:r>
              <a:rPr lang="zh-CN" altLang="en-US" sz="8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的黎明</a:t>
            </a:r>
            <a:endParaRPr lang="zh-CN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7308501" y="3558277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动态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模板演示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5" name="椭圆 244"/>
          <p:cNvSpPr/>
          <p:nvPr/>
        </p:nvSpPr>
        <p:spPr>
          <a:xfrm>
            <a:off x="-130629" y="5544457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>
            <a:off x="2397616" y="5106464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5559665" y="5385736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8721714" y="5465097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9" name="Group 11"/>
          <p:cNvGrpSpPr>
            <a:grpSpLocks noChangeAspect="1"/>
          </p:cNvGrpSpPr>
          <p:nvPr/>
        </p:nvGrpSpPr>
        <p:grpSpPr bwMode="auto">
          <a:xfrm>
            <a:off x="10281495" y="4994261"/>
            <a:ext cx="706438" cy="1131888"/>
            <a:chOff x="288" y="3138"/>
            <a:chExt cx="445" cy="713"/>
          </a:xfrm>
        </p:grpSpPr>
        <p:sp>
          <p:nvSpPr>
            <p:cNvPr id="250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B9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B9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7" name="Group 11"/>
          <p:cNvGrpSpPr>
            <a:grpSpLocks noChangeAspect="1"/>
          </p:cNvGrpSpPr>
          <p:nvPr/>
        </p:nvGrpSpPr>
        <p:grpSpPr bwMode="auto">
          <a:xfrm>
            <a:off x="11029385" y="5148486"/>
            <a:ext cx="706438" cy="1131888"/>
            <a:chOff x="288" y="3138"/>
            <a:chExt cx="445" cy="713"/>
          </a:xfrm>
        </p:grpSpPr>
        <p:sp>
          <p:nvSpPr>
            <p:cNvPr id="258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B9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B9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5" name="Freeform 21"/>
          <p:cNvSpPr>
            <a:spLocks noEditPoints="1"/>
          </p:cNvSpPr>
          <p:nvPr/>
        </p:nvSpPr>
        <p:spPr bwMode="auto">
          <a:xfrm>
            <a:off x="-15547" y="6177282"/>
            <a:ext cx="3484095" cy="763588"/>
          </a:xfrm>
          <a:custGeom>
            <a:avLst/>
            <a:gdLst>
              <a:gd name="T0" fmla="*/ 224 w 228"/>
              <a:gd name="T1" fmla="*/ 21 h 46"/>
              <a:gd name="T2" fmla="*/ 203 w 228"/>
              <a:gd name="T3" fmla="*/ 18 h 46"/>
              <a:gd name="T4" fmla="*/ 172 w 228"/>
              <a:gd name="T5" fmla="*/ 16 h 46"/>
              <a:gd name="T6" fmla="*/ 137 w 228"/>
              <a:gd name="T7" fmla="*/ 16 h 46"/>
              <a:gd name="T8" fmla="*/ 107 w 228"/>
              <a:gd name="T9" fmla="*/ 14 h 46"/>
              <a:gd name="T10" fmla="*/ 81 w 228"/>
              <a:gd name="T11" fmla="*/ 7 h 46"/>
              <a:gd name="T12" fmla="*/ 56 w 228"/>
              <a:gd name="T13" fmla="*/ 2 h 46"/>
              <a:gd name="T14" fmla="*/ 28 w 228"/>
              <a:gd name="T15" fmla="*/ 10 h 46"/>
              <a:gd name="T16" fmla="*/ 11 w 228"/>
              <a:gd name="T17" fmla="*/ 10 h 46"/>
              <a:gd name="T18" fmla="*/ 0 w 228"/>
              <a:gd name="T19" fmla="*/ 22 h 46"/>
              <a:gd name="T20" fmla="*/ 155 w 228"/>
              <a:gd name="T21" fmla="*/ 24 h 46"/>
              <a:gd name="T22" fmla="*/ 160 w 228"/>
              <a:gd name="T23" fmla="*/ 30 h 46"/>
              <a:gd name="T24" fmla="*/ 165 w 228"/>
              <a:gd name="T25" fmla="*/ 29 h 46"/>
              <a:gd name="T26" fmla="*/ 169 w 228"/>
              <a:gd name="T27" fmla="*/ 23 h 46"/>
              <a:gd name="T28" fmla="*/ 168 w 228"/>
              <a:gd name="T29" fmla="*/ 29 h 46"/>
              <a:gd name="T30" fmla="*/ 184 w 228"/>
              <a:gd name="T31" fmla="*/ 22 h 46"/>
              <a:gd name="T32" fmla="*/ 191 w 228"/>
              <a:gd name="T33" fmla="*/ 26 h 46"/>
              <a:gd name="T34" fmla="*/ 200 w 228"/>
              <a:gd name="T35" fmla="*/ 25 h 46"/>
              <a:gd name="T36" fmla="*/ 201 w 228"/>
              <a:gd name="T37" fmla="*/ 26 h 46"/>
              <a:gd name="T38" fmla="*/ 206 w 228"/>
              <a:gd name="T39" fmla="*/ 24 h 46"/>
              <a:gd name="T40" fmla="*/ 210 w 228"/>
              <a:gd name="T41" fmla="*/ 25 h 46"/>
              <a:gd name="T42" fmla="*/ 216 w 228"/>
              <a:gd name="T43" fmla="*/ 24 h 46"/>
              <a:gd name="T44" fmla="*/ 221 w 228"/>
              <a:gd name="T45" fmla="*/ 23 h 46"/>
              <a:gd name="T46" fmla="*/ 216 w 228"/>
              <a:gd name="T47" fmla="*/ 23 h 46"/>
              <a:gd name="T48" fmla="*/ 201 w 228"/>
              <a:gd name="T49" fmla="*/ 19 h 46"/>
              <a:gd name="T50" fmla="*/ 195 w 228"/>
              <a:gd name="T51" fmla="*/ 23 h 46"/>
              <a:gd name="T52" fmla="*/ 190 w 228"/>
              <a:gd name="T53" fmla="*/ 27 h 46"/>
              <a:gd name="T54" fmla="*/ 183 w 228"/>
              <a:gd name="T55" fmla="*/ 27 h 46"/>
              <a:gd name="T56" fmla="*/ 169 w 228"/>
              <a:gd name="T57" fmla="*/ 18 h 46"/>
              <a:gd name="T58" fmla="*/ 147 w 228"/>
              <a:gd name="T59" fmla="*/ 16 h 46"/>
              <a:gd name="T60" fmla="*/ 138 w 228"/>
              <a:gd name="T61" fmla="*/ 19 h 46"/>
              <a:gd name="T62" fmla="*/ 118 w 228"/>
              <a:gd name="T63" fmla="*/ 17 h 46"/>
              <a:gd name="T64" fmla="*/ 119 w 228"/>
              <a:gd name="T65" fmla="*/ 19 h 46"/>
              <a:gd name="T66" fmla="*/ 122 w 228"/>
              <a:gd name="T67" fmla="*/ 16 h 46"/>
              <a:gd name="T68" fmla="*/ 124 w 228"/>
              <a:gd name="T69" fmla="*/ 17 h 46"/>
              <a:gd name="T70" fmla="*/ 132 w 228"/>
              <a:gd name="T71" fmla="*/ 21 h 46"/>
              <a:gd name="T72" fmla="*/ 133 w 228"/>
              <a:gd name="T73" fmla="*/ 15 h 46"/>
              <a:gd name="T74" fmla="*/ 115 w 228"/>
              <a:gd name="T75" fmla="*/ 15 h 46"/>
              <a:gd name="T76" fmla="*/ 77 w 228"/>
              <a:gd name="T77" fmla="*/ 23 h 46"/>
              <a:gd name="T78" fmla="*/ 82 w 228"/>
              <a:gd name="T79" fmla="*/ 22 h 46"/>
              <a:gd name="T80" fmla="*/ 89 w 228"/>
              <a:gd name="T81" fmla="*/ 21 h 46"/>
              <a:gd name="T82" fmla="*/ 96 w 228"/>
              <a:gd name="T83" fmla="*/ 20 h 46"/>
              <a:gd name="T84" fmla="*/ 89 w 228"/>
              <a:gd name="T85" fmla="*/ 13 h 46"/>
              <a:gd name="T86" fmla="*/ 78 w 228"/>
              <a:gd name="T87" fmla="*/ 14 h 46"/>
              <a:gd name="T88" fmla="*/ 61 w 228"/>
              <a:gd name="T89" fmla="*/ 16 h 46"/>
              <a:gd name="T90" fmla="*/ 43 w 228"/>
              <a:gd name="T91" fmla="*/ 11 h 46"/>
              <a:gd name="T92" fmla="*/ 43 w 228"/>
              <a:gd name="T93" fmla="*/ 11 h 46"/>
              <a:gd name="T94" fmla="*/ 41 w 228"/>
              <a:gd name="T95" fmla="*/ 13 h 46"/>
              <a:gd name="T96" fmla="*/ 44 w 228"/>
              <a:gd name="T97" fmla="*/ 17 h 46"/>
              <a:gd name="T98" fmla="*/ 48 w 228"/>
              <a:gd name="T99" fmla="*/ 18 h 46"/>
              <a:gd name="T100" fmla="*/ 51 w 228"/>
              <a:gd name="T101" fmla="*/ 18 h 46"/>
              <a:gd name="T102" fmla="*/ 58 w 228"/>
              <a:gd name="T103" fmla="*/ 14 h 46"/>
              <a:gd name="T104" fmla="*/ 53 w 228"/>
              <a:gd name="T105" fmla="*/ 13 h 46"/>
              <a:gd name="T106" fmla="*/ 43 w 228"/>
              <a:gd name="T107" fmla="*/ 6 h 46"/>
              <a:gd name="T108" fmla="*/ 28 w 228"/>
              <a:gd name="T109" fmla="*/ 16 h 46"/>
              <a:gd name="T110" fmla="*/ 24 w 228"/>
              <a:gd name="T111" fmla="*/ 14 h 46"/>
              <a:gd name="T112" fmla="*/ 17 w 228"/>
              <a:gd name="T113" fmla="*/ 20 h 46"/>
              <a:gd name="T114" fmla="*/ 3 w 228"/>
              <a:gd name="T115" fmla="*/ 19 h 46"/>
              <a:gd name="T116" fmla="*/ 7 w 228"/>
              <a:gd name="T117" fmla="*/ 17 h 46"/>
              <a:gd name="T118" fmla="*/ 9 w 228"/>
              <a:gd name="T119" fmla="*/ 15 h 46"/>
              <a:gd name="T120" fmla="*/ 9 w 228"/>
              <a:gd name="T121" fmla="*/ 1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" h="46">
                <a:moveTo>
                  <a:pt x="0" y="22"/>
                </a:moveTo>
                <a:cubicBezTo>
                  <a:pt x="0" y="46"/>
                  <a:pt x="0" y="46"/>
                  <a:pt x="0" y="46"/>
                </a:cubicBezTo>
                <a:cubicBezTo>
                  <a:pt x="228" y="46"/>
                  <a:pt x="228" y="46"/>
                  <a:pt x="228" y="46"/>
                </a:cubicBezTo>
                <a:cubicBezTo>
                  <a:pt x="227" y="39"/>
                  <a:pt x="227" y="29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5" y="26"/>
                </a:cubicBezTo>
                <a:cubicBezTo>
                  <a:pt x="225" y="25"/>
                  <a:pt x="226" y="25"/>
                  <a:pt x="226" y="25"/>
                </a:cubicBezTo>
                <a:cubicBezTo>
                  <a:pt x="226" y="24"/>
                  <a:pt x="226" y="24"/>
                  <a:pt x="226" y="24"/>
                </a:cubicBezTo>
                <a:cubicBezTo>
                  <a:pt x="225" y="25"/>
                  <a:pt x="225" y="25"/>
                  <a:pt x="225" y="25"/>
                </a:cubicBezTo>
                <a:cubicBezTo>
                  <a:pt x="224" y="25"/>
                  <a:pt x="224" y="25"/>
                  <a:pt x="224" y="25"/>
                </a:cubicBezTo>
                <a:cubicBezTo>
                  <a:pt x="224" y="24"/>
                  <a:pt x="225" y="23"/>
                  <a:pt x="225" y="22"/>
                </a:cubicBezTo>
                <a:cubicBezTo>
                  <a:pt x="225" y="22"/>
                  <a:pt x="225" y="22"/>
                  <a:pt x="226" y="22"/>
                </a:cubicBezTo>
                <a:cubicBezTo>
                  <a:pt x="225" y="22"/>
                  <a:pt x="225" y="21"/>
                  <a:pt x="225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5" y="21"/>
                  <a:pt x="224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4" y="21"/>
                  <a:pt x="224" y="21"/>
                </a:cubicBezTo>
                <a:cubicBezTo>
                  <a:pt x="224" y="21"/>
                  <a:pt x="224" y="21"/>
                  <a:pt x="223" y="21"/>
                </a:cubicBezTo>
                <a:cubicBezTo>
                  <a:pt x="223" y="21"/>
                  <a:pt x="224" y="21"/>
                  <a:pt x="224" y="21"/>
                </a:cubicBezTo>
                <a:cubicBezTo>
                  <a:pt x="223" y="21"/>
                  <a:pt x="222" y="22"/>
                  <a:pt x="221" y="22"/>
                </a:cubicBezTo>
                <a:cubicBezTo>
                  <a:pt x="222" y="21"/>
                  <a:pt x="223" y="20"/>
                  <a:pt x="224" y="19"/>
                </a:cubicBezTo>
                <a:cubicBezTo>
                  <a:pt x="224" y="19"/>
                  <a:pt x="225" y="19"/>
                  <a:pt x="225" y="19"/>
                </a:cubicBezTo>
                <a:cubicBezTo>
                  <a:pt x="225" y="19"/>
                  <a:pt x="225" y="19"/>
                  <a:pt x="225" y="18"/>
                </a:cubicBezTo>
                <a:cubicBezTo>
                  <a:pt x="225" y="18"/>
                  <a:pt x="225" y="18"/>
                  <a:pt x="224" y="18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ubicBezTo>
                  <a:pt x="225" y="17"/>
                  <a:pt x="225" y="17"/>
                  <a:pt x="225" y="17"/>
                </a:cubicBezTo>
                <a:cubicBezTo>
                  <a:pt x="224" y="17"/>
                  <a:pt x="223" y="17"/>
                  <a:pt x="223" y="17"/>
                </a:cubicBezTo>
                <a:cubicBezTo>
                  <a:pt x="223" y="17"/>
                  <a:pt x="223" y="17"/>
                  <a:pt x="224" y="16"/>
                </a:cubicBezTo>
                <a:cubicBezTo>
                  <a:pt x="224" y="16"/>
                  <a:pt x="223" y="17"/>
                  <a:pt x="222" y="17"/>
                </a:cubicBezTo>
                <a:cubicBezTo>
                  <a:pt x="222" y="17"/>
                  <a:pt x="222" y="17"/>
                  <a:pt x="221" y="17"/>
                </a:cubicBezTo>
                <a:cubicBezTo>
                  <a:pt x="221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ubicBezTo>
                  <a:pt x="219" y="16"/>
                  <a:pt x="217" y="15"/>
                  <a:pt x="214" y="14"/>
                </a:cubicBezTo>
                <a:cubicBezTo>
                  <a:pt x="214" y="14"/>
                  <a:pt x="215" y="14"/>
                  <a:pt x="215" y="14"/>
                </a:cubicBezTo>
                <a:cubicBezTo>
                  <a:pt x="214" y="14"/>
                  <a:pt x="214" y="14"/>
                  <a:pt x="214" y="14"/>
                </a:cubicBez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4"/>
                  <a:pt x="214" y="14"/>
                </a:cubicBezTo>
                <a:cubicBezTo>
                  <a:pt x="209" y="15"/>
                  <a:pt x="206" y="17"/>
                  <a:pt x="203" y="18"/>
                </a:cubicBezTo>
                <a:cubicBezTo>
                  <a:pt x="203" y="18"/>
                  <a:pt x="202" y="18"/>
                  <a:pt x="202" y="18"/>
                </a:cubicBezTo>
                <a:cubicBezTo>
                  <a:pt x="204" y="17"/>
                  <a:pt x="205" y="17"/>
                  <a:pt x="205" y="17"/>
                </a:cubicBezTo>
                <a:cubicBezTo>
                  <a:pt x="203" y="17"/>
                  <a:pt x="202" y="17"/>
                  <a:pt x="201" y="17"/>
                </a:cubicBezTo>
                <a:cubicBezTo>
                  <a:pt x="200" y="17"/>
                  <a:pt x="198" y="17"/>
                  <a:pt x="196" y="16"/>
                </a:cubicBezTo>
                <a:cubicBezTo>
                  <a:pt x="196" y="16"/>
                  <a:pt x="198" y="17"/>
                  <a:pt x="200" y="18"/>
                </a:cubicBezTo>
                <a:cubicBezTo>
                  <a:pt x="200" y="18"/>
                  <a:pt x="199" y="18"/>
                  <a:pt x="199" y="18"/>
                </a:cubicBezTo>
                <a:cubicBezTo>
                  <a:pt x="196" y="16"/>
                  <a:pt x="192" y="15"/>
                  <a:pt x="187" y="13"/>
                </a:cubicBezTo>
                <a:cubicBezTo>
                  <a:pt x="187" y="13"/>
                  <a:pt x="193" y="15"/>
                  <a:pt x="198" y="18"/>
                </a:cubicBezTo>
                <a:cubicBezTo>
                  <a:pt x="195" y="19"/>
                  <a:pt x="193" y="20"/>
                  <a:pt x="191" y="21"/>
                </a:cubicBezTo>
                <a:cubicBezTo>
                  <a:pt x="190" y="21"/>
                  <a:pt x="188" y="20"/>
                  <a:pt x="186" y="20"/>
                </a:cubicBezTo>
                <a:cubicBezTo>
                  <a:pt x="186" y="20"/>
                  <a:pt x="188" y="21"/>
                  <a:pt x="191" y="22"/>
                </a:cubicBezTo>
                <a:cubicBezTo>
                  <a:pt x="191" y="22"/>
                  <a:pt x="191" y="22"/>
                  <a:pt x="190" y="22"/>
                </a:cubicBezTo>
                <a:cubicBezTo>
                  <a:pt x="188" y="21"/>
                  <a:pt x="185" y="20"/>
                  <a:pt x="182" y="18"/>
                </a:cubicBezTo>
                <a:cubicBezTo>
                  <a:pt x="181" y="17"/>
                  <a:pt x="179" y="15"/>
                  <a:pt x="178" y="15"/>
                </a:cubicBezTo>
                <a:cubicBezTo>
                  <a:pt x="182" y="13"/>
                  <a:pt x="185" y="12"/>
                  <a:pt x="185" y="12"/>
                </a:cubicBezTo>
                <a:cubicBezTo>
                  <a:pt x="182" y="13"/>
                  <a:pt x="180" y="14"/>
                  <a:pt x="178" y="14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76" y="15"/>
                  <a:pt x="174" y="16"/>
                  <a:pt x="173" y="17"/>
                </a:cubicBezTo>
                <a:cubicBezTo>
                  <a:pt x="173" y="16"/>
                  <a:pt x="172" y="16"/>
                  <a:pt x="172" y="16"/>
                </a:cubicBezTo>
                <a:cubicBezTo>
                  <a:pt x="173" y="16"/>
                  <a:pt x="174" y="16"/>
                  <a:pt x="174" y="16"/>
                </a:cubicBezTo>
                <a:cubicBezTo>
                  <a:pt x="173" y="16"/>
                  <a:pt x="173" y="16"/>
                  <a:pt x="172" y="16"/>
                </a:cubicBezTo>
                <a:cubicBezTo>
                  <a:pt x="169" y="14"/>
                  <a:pt x="167" y="14"/>
                  <a:pt x="167" y="14"/>
                </a:cubicBezTo>
                <a:cubicBezTo>
                  <a:pt x="169" y="15"/>
                  <a:pt x="170" y="15"/>
                  <a:pt x="171" y="16"/>
                </a:cubicBezTo>
                <a:cubicBezTo>
                  <a:pt x="170" y="16"/>
                  <a:pt x="169" y="16"/>
                  <a:pt x="169" y="17"/>
                </a:cubicBezTo>
                <a:cubicBezTo>
                  <a:pt x="166" y="15"/>
                  <a:pt x="164" y="13"/>
                  <a:pt x="160" y="11"/>
                </a:cubicBezTo>
                <a:cubicBezTo>
                  <a:pt x="161" y="11"/>
                  <a:pt x="162" y="10"/>
                  <a:pt x="163" y="10"/>
                </a:cubicBezTo>
                <a:cubicBezTo>
                  <a:pt x="162" y="10"/>
                  <a:pt x="161" y="11"/>
                  <a:pt x="160" y="11"/>
                </a:cubicBezTo>
                <a:cubicBezTo>
                  <a:pt x="160" y="11"/>
                  <a:pt x="159" y="10"/>
                  <a:pt x="158" y="10"/>
                </a:cubicBezTo>
                <a:cubicBezTo>
                  <a:pt x="160" y="10"/>
                  <a:pt x="161" y="10"/>
                  <a:pt x="161" y="10"/>
                </a:cubicBezTo>
                <a:cubicBezTo>
                  <a:pt x="160" y="10"/>
                  <a:pt x="159" y="10"/>
                  <a:pt x="158" y="10"/>
                </a:cubicBezTo>
                <a:cubicBezTo>
                  <a:pt x="158" y="9"/>
                  <a:pt x="157" y="9"/>
                  <a:pt x="156" y="9"/>
                </a:cubicBezTo>
                <a:cubicBezTo>
                  <a:pt x="156" y="9"/>
                  <a:pt x="157" y="9"/>
                  <a:pt x="158" y="10"/>
                </a:cubicBezTo>
                <a:cubicBezTo>
                  <a:pt x="151" y="11"/>
                  <a:pt x="148" y="13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4" y="16"/>
                  <a:pt x="143" y="17"/>
                  <a:pt x="143" y="18"/>
                </a:cubicBezTo>
                <a:cubicBezTo>
                  <a:pt x="143" y="18"/>
                  <a:pt x="142" y="18"/>
                  <a:pt x="142" y="18"/>
                </a:cubicBezTo>
                <a:cubicBezTo>
                  <a:pt x="142" y="17"/>
                  <a:pt x="142" y="16"/>
                  <a:pt x="141" y="15"/>
                </a:cubicBezTo>
                <a:cubicBezTo>
                  <a:pt x="145" y="13"/>
                  <a:pt x="148" y="12"/>
                  <a:pt x="148" y="12"/>
                </a:cubicBezTo>
                <a:cubicBezTo>
                  <a:pt x="146" y="13"/>
                  <a:pt x="143" y="14"/>
                  <a:pt x="141" y="15"/>
                </a:cubicBezTo>
                <a:cubicBezTo>
                  <a:pt x="139" y="10"/>
                  <a:pt x="135" y="7"/>
                  <a:pt x="135" y="7"/>
                </a:cubicBezTo>
                <a:cubicBezTo>
                  <a:pt x="138" y="10"/>
                  <a:pt x="140" y="13"/>
                  <a:pt x="140" y="15"/>
                </a:cubicBezTo>
                <a:cubicBezTo>
                  <a:pt x="139" y="16"/>
                  <a:pt x="138" y="16"/>
                  <a:pt x="137" y="16"/>
                </a:cubicBezTo>
                <a:cubicBezTo>
                  <a:pt x="137" y="16"/>
                  <a:pt x="137" y="16"/>
                  <a:pt x="136" y="16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138" y="15"/>
                  <a:pt x="139" y="15"/>
                  <a:pt x="139" y="15"/>
                </a:cubicBezTo>
                <a:cubicBezTo>
                  <a:pt x="138" y="15"/>
                  <a:pt x="137" y="15"/>
                  <a:pt x="136" y="16"/>
                </a:cubicBezTo>
                <a:cubicBezTo>
                  <a:pt x="134" y="12"/>
                  <a:pt x="130" y="9"/>
                  <a:pt x="128" y="8"/>
                </a:cubicBezTo>
                <a:cubicBezTo>
                  <a:pt x="133" y="6"/>
                  <a:pt x="137" y="5"/>
                  <a:pt x="137" y="5"/>
                </a:cubicBezTo>
                <a:cubicBezTo>
                  <a:pt x="133" y="6"/>
                  <a:pt x="130" y="7"/>
                  <a:pt x="127" y="8"/>
                </a:cubicBezTo>
                <a:cubicBezTo>
                  <a:pt x="127" y="8"/>
                  <a:pt x="126" y="8"/>
                  <a:pt x="126" y="8"/>
                </a:cubicBezTo>
                <a:cubicBezTo>
                  <a:pt x="127" y="8"/>
                  <a:pt x="127" y="7"/>
                  <a:pt x="127" y="7"/>
                </a:cubicBezTo>
                <a:cubicBezTo>
                  <a:pt x="127" y="8"/>
                  <a:pt x="127" y="8"/>
                  <a:pt x="126" y="8"/>
                </a:cubicBezTo>
                <a:cubicBezTo>
                  <a:pt x="125" y="7"/>
                  <a:pt x="124" y="7"/>
                  <a:pt x="124" y="7"/>
                </a:cubicBezTo>
                <a:cubicBezTo>
                  <a:pt x="125" y="7"/>
                  <a:pt x="125" y="7"/>
                  <a:pt x="126" y="8"/>
                </a:cubicBezTo>
                <a:cubicBezTo>
                  <a:pt x="125" y="8"/>
                  <a:pt x="124" y="8"/>
                  <a:pt x="123" y="8"/>
                </a:cubicBezTo>
                <a:cubicBezTo>
                  <a:pt x="121" y="6"/>
                  <a:pt x="117" y="5"/>
                  <a:pt x="113" y="3"/>
                </a:cubicBezTo>
                <a:cubicBezTo>
                  <a:pt x="113" y="3"/>
                  <a:pt x="118" y="5"/>
                  <a:pt x="123" y="8"/>
                </a:cubicBezTo>
                <a:cubicBezTo>
                  <a:pt x="119" y="9"/>
                  <a:pt x="117" y="10"/>
                  <a:pt x="115" y="11"/>
                </a:cubicBezTo>
                <a:cubicBezTo>
                  <a:pt x="112" y="9"/>
                  <a:pt x="110" y="8"/>
                  <a:pt x="110" y="8"/>
                </a:cubicBezTo>
                <a:cubicBezTo>
                  <a:pt x="112" y="9"/>
                  <a:pt x="113" y="10"/>
                  <a:pt x="115" y="11"/>
                </a:cubicBezTo>
                <a:cubicBezTo>
                  <a:pt x="112" y="13"/>
                  <a:pt x="111" y="14"/>
                  <a:pt x="110" y="16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8" y="9"/>
                  <a:pt x="101" y="6"/>
                  <a:pt x="101" y="6"/>
                </a:cubicBezTo>
                <a:cubicBezTo>
                  <a:pt x="106" y="9"/>
                  <a:pt x="107" y="12"/>
                  <a:pt x="107" y="14"/>
                </a:cubicBezTo>
                <a:cubicBezTo>
                  <a:pt x="105" y="13"/>
                  <a:pt x="104" y="13"/>
                  <a:pt x="104" y="13"/>
                </a:cubicBezTo>
                <a:cubicBezTo>
                  <a:pt x="105" y="13"/>
                  <a:pt x="106" y="14"/>
                  <a:pt x="107" y="14"/>
                </a:cubicBezTo>
                <a:cubicBezTo>
                  <a:pt x="106" y="15"/>
                  <a:pt x="106" y="15"/>
                  <a:pt x="106" y="16"/>
                </a:cubicBezTo>
                <a:cubicBezTo>
                  <a:pt x="105" y="15"/>
                  <a:pt x="104" y="15"/>
                  <a:pt x="103" y="14"/>
                </a:cubicBezTo>
                <a:cubicBezTo>
                  <a:pt x="102" y="12"/>
                  <a:pt x="101" y="11"/>
                  <a:pt x="100" y="10"/>
                </a:cubicBezTo>
                <a:cubicBezTo>
                  <a:pt x="102" y="9"/>
                  <a:pt x="103" y="8"/>
                  <a:pt x="103" y="8"/>
                </a:cubicBezTo>
                <a:cubicBezTo>
                  <a:pt x="102" y="9"/>
                  <a:pt x="101" y="9"/>
                  <a:pt x="100" y="10"/>
                </a:cubicBezTo>
                <a:cubicBezTo>
                  <a:pt x="96" y="6"/>
                  <a:pt x="91" y="5"/>
                  <a:pt x="91" y="5"/>
                </a:cubicBezTo>
                <a:cubicBezTo>
                  <a:pt x="95" y="7"/>
                  <a:pt x="97" y="8"/>
                  <a:pt x="99" y="10"/>
                </a:cubicBezTo>
                <a:cubicBezTo>
                  <a:pt x="98" y="10"/>
                  <a:pt x="97" y="10"/>
                  <a:pt x="97" y="11"/>
                </a:cubicBezTo>
                <a:cubicBezTo>
                  <a:pt x="97" y="11"/>
                  <a:pt x="96" y="10"/>
                  <a:pt x="96" y="10"/>
                </a:cubicBezTo>
                <a:cubicBezTo>
                  <a:pt x="93" y="8"/>
                  <a:pt x="88" y="4"/>
                  <a:pt x="80" y="1"/>
                </a:cubicBezTo>
                <a:cubicBezTo>
                  <a:pt x="81" y="2"/>
                  <a:pt x="90" y="5"/>
                  <a:pt x="95" y="11"/>
                </a:cubicBezTo>
                <a:cubicBezTo>
                  <a:pt x="94" y="12"/>
                  <a:pt x="93" y="12"/>
                  <a:pt x="93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1" y="11"/>
                  <a:pt x="90" y="11"/>
                  <a:pt x="89" y="10"/>
                </a:cubicBezTo>
                <a:cubicBezTo>
                  <a:pt x="89" y="10"/>
                  <a:pt x="90" y="11"/>
                  <a:pt x="92" y="12"/>
                </a:cubicBezTo>
                <a:cubicBezTo>
                  <a:pt x="90" y="12"/>
                  <a:pt x="89" y="13"/>
                  <a:pt x="88" y="13"/>
                </a:cubicBezTo>
                <a:cubicBezTo>
                  <a:pt x="85" y="11"/>
                  <a:pt x="81" y="9"/>
                  <a:pt x="79" y="7"/>
                </a:cubicBezTo>
                <a:cubicBezTo>
                  <a:pt x="80" y="7"/>
                  <a:pt x="81" y="7"/>
                  <a:pt x="81" y="7"/>
                </a:cubicBezTo>
                <a:cubicBezTo>
                  <a:pt x="80" y="7"/>
                  <a:pt x="80" y="7"/>
                  <a:pt x="79" y="7"/>
                </a:cubicBezTo>
                <a:cubicBezTo>
                  <a:pt x="78" y="7"/>
                  <a:pt x="78" y="7"/>
                  <a:pt x="77" y="6"/>
                </a:cubicBezTo>
                <a:cubicBezTo>
                  <a:pt x="78" y="6"/>
                  <a:pt x="79" y="6"/>
                  <a:pt x="79" y="6"/>
                </a:cubicBezTo>
                <a:cubicBezTo>
                  <a:pt x="78" y="6"/>
                  <a:pt x="78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0" y="7"/>
                  <a:pt x="66" y="10"/>
                  <a:pt x="64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3" y="13"/>
                  <a:pt x="62" y="14"/>
                  <a:pt x="62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4"/>
                  <a:pt x="60" y="13"/>
                  <a:pt x="60" y="12"/>
                </a:cubicBezTo>
                <a:cubicBezTo>
                  <a:pt x="64" y="10"/>
                  <a:pt x="67" y="9"/>
                  <a:pt x="67" y="9"/>
                </a:cubicBezTo>
                <a:cubicBezTo>
                  <a:pt x="64" y="10"/>
                  <a:pt x="62" y="11"/>
                  <a:pt x="60" y="12"/>
                </a:cubicBezTo>
                <a:cubicBezTo>
                  <a:pt x="60" y="11"/>
                  <a:pt x="59" y="10"/>
                  <a:pt x="59" y="9"/>
                </a:cubicBezTo>
                <a:cubicBezTo>
                  <a:pt x="59" y="9"/>
                  <a:pt x="60" y="9"/>
                  <a:pt x="60" y="9"/>
                </a:cubicBezTo>
                <a:cubicBezTo>
                  <a:pt x="59" y="9"/>
                  <a:pt x="59" y="9"/>
                  <a:pt x="59" y="9"/>
                </a:cubicBezTo>
                <a:cubicBezTo>
                  <a:pt x="56" y="6"/>
                  <a:pt x="53" y="4"/>
                  <a:pt x="53" y="4"/>
                </a:cubicBezTo>
                <a:cubicBezTo>
                  <a:pt x="56" y="6"/>
                  <a:pt x="57" y="8"/>
                  <a:pt x="58" y="10"/>
                </a:cubicBezTo>
                <a:cubicBezTo>
                  <a:pt x="57" y="10"/>
                  <a:pt x="55" y="11"/>
                  <a:pt x="54" y="11"/>
                </a:cubicBezTo>
                <a:cubicBezTo>
                  <a:pt x="52" y="8"/>
                  <a:pt x="49" y="6"/>
                  <a:pt x="47" y="5"/>
                </a:cubicBezTo>
                <a:cubicBezTo>
                  <a:pt x="51" y="3"/>
                  <a:pt x="56" y="2"/>
                  <a:pt x="56" y="2"/>
                </a:cubicBezTo>
                <a:cubicBezTo>
                  <a:pt x="52" y="3"/>
                  <a:pt x="49" y="4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4" y="4"/>
                  <a:pt x="43" y="4"/>
                  <a:pt x="43" y="4"/>
                </a:cubicBezTo>
                <a:cubicBezTo>
                  <a:pt x="43" y="4"/>
                  <a:pt x="44" y="5"/>
                  <a:pt x="44" y="5"/>
                </a:cubicBezTo>
                <a:cubicBezTo>
                  <a:pt x="44" y="5"/>
                  <a:pt x="43" y="5"/>
                  <a:pt x="42" y="5"/>
                </a:cubicBezTo>
                <a:cubicBezTo>
                  <a:pt x="40" y="4"/>
                  <a:pt x="36" y="2"/>
                  <a:pt x="32" y="0"/>
                </a:cubicBezTo>
                <a:cubicBezTo>
                  <a:pt x="32" y="0"/>
                  <a:pt x="37" y="2"/>
                  <a:pt x="41" y="5"/>
                </a:cubicBezTo>
                <a:cubicBezTo>
                  <a:pt x="38" y="6"/>
                  <a:pt x="36" y="7"/>
                  <a:pt x="34" y="8"/>
                </a:cubicBezTo>
                <a:cubicBezTo>
                  <a:pt x="31" y="6"/>
                  <a:pt x="29" y="5"/>
                  <a:pt x="29" y="5"/>
                </a:cubicBezTo>
                <a:cubicBezTo>
                  <a:pt x="31" y="7"/>
                  <a:pt x="32" y="7"/>
                  <a:pt x="34" y="8"/>
                </a:cubicBezTo>
                <a:cubicBezTo>
                  <a:pt x="32" y="10"/>
                  <a:pt x="30" y="11"/>
                  <a:pt x="30" y="12"/>
                </a:cubicBezTo>
                <a:cubicBezTo>
                  <a:pt x="29" y="12"/>
                  <a:pt x="29" y="13"/>
                  <a:pt x="28" y="13"/>
                </a:cubicBezTo>
                <a:cubicBezTo>
                  <a:pt x="28" y="13"/>
                  <a:pt x="28" y="13"/>
                  <a:pt x="28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2"/>
                  <a:pt x="29" y="12"/>
                  <a:pt x="29" y="11"/>
                </a:cubicBezTo>
                <a:cubicBezTo>
                  <a:pt x="29" y="11"/>
                  <a:pt x="30" y="12"/>
                  <a:pt x="30" y="12"/>
                </a:cubicBezTo>
                <a:cubicBezTo>
                  <a:pt x="30" y="11"/>
                  <a:pt x="30" y="11"/>
                  <a:pt x="30" y="11"/>
                </a:cubicBezTo>
                <a:cubicBezTo>
                  <a:pt x="29" y="11"/>
                  <a:pt x="28" y="10"/>
                  <a:pt x="28" y="10"/>
                </a:cubicBezTo>
                <a:cubicBezTo>
                  <a:pt x="31" y="9"/>
                  <a:pt x="33" y="8"/>
                  <a:pt x="33" y="8"/>
                </a:cubicBezTo>
                <a:cubicBezTo>
                  <a:pt x="31" y="9"/>
                  <a:pt x="29" y="9"/>
                  <a:pt x="28" y="10"/>
                </a:cubicBezTo>
                <a:cubicBezTo>
                  <a:pt x="27" y="10"/>
                  <a:pt x="27" y="10"/>
                  <a:pt x="27" y="9"/>
                </a:cubicBezTo>
                <a:cubicBezTo>
                  <a:pt x="25" y="7"/>
                  <a:pt x="23" y="5"/>
                  <a:pt x="21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3" y="6"/>
                  <a:pt x="25" y="7"/>
                  <a:pt x="25" y="9"/>
                </a:cubicBezTo>
                <a:cubicBezTo>
                  <a:pt x="24" y="8"/>
                  <a:pt x="22" y="8"/>
                  <a:pt x="21" y="7"/>
                </a:cubicBezTo>
                <a:cubicBezTo>
                  <a:pt x="21" y="7"/>
                  <a:pt x="23" y="8"/>
                  <a:pt x="25" y="9"/>
                </a:cubicBezTo>
                <a:cubicBezTo>
                  <a:pt x="25" y="10"/>
                  <a:pt x="26" y="10"/>
                  <a:pt x="26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4" y="11"/>
                  <a:pt x="24" y="11"/>
                </a:cubicBezTo>
                <a:cubicBezTo>
                  <a:pt x="24" y="12"/>
                  <a:pt x="23" y="12"/>
                  <a:pt x="23" y="12"/>
                </a:cubicBezTo>
                <a:cubicBezTo>
                  <a:pt x="23" y="12"/>
                  <a:pt x="23" y="12"/>
                  <a:pt x="22" y="12"/>
                </a:cubicBezTo>
                <a:cubicBezTo>
                  <a:pt x="22" y="11"/>
                  <a:pt x="22" y="11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19" y="12"/>
                  <a:pt x="18" y="12"/>
                  <a:pt x="18" y="12"/>
                </a:cubicBezTo>
                <a:cubicBezTo>
                  <a:pt x="19" y="12"/>
                  <a:pt x="20" y="13"/>
                  <a:pt x="21" y="14"/>
                </a:cubicBezTo>
                <a:cubicBezTo>
                  <a:pt x="21" y="14"/>
                  <a:pt x="21" y="14"/>
                  <a:pt x="21" y="15"/>
                </a:cubicBezTo>
                <a:cubicBezTo>
                  <a:pt x="21" y="15"/>
                  <a:pt x="21" y="15"/>
                  <a:pt x="20" y="15"/>
                </a:cubicBezTo>
                <a:cubicBezTo>
                  <a:pt x="19" y="16"/>
                  <a:pt x="18" y="16"/>
                  <a:pt x="17" y="17"/>
                </a:cubicBezTo>
                <a:cubicBezTo>
                  <a:pt x="15" y="14"/>
                  <a:pt x="13" y="12"/>
                  <a:pt x="12" y="11"/>
                </a:cubicBezTo>
                <a:cubicBezTo>
                  <a:pt x="16" y="9"/>
                  <a:pt x="19" y="7"/>
                  <a:pt x="19" y="7"/>
                </a:cubicBezTo>
                <a:cubicBezTo>
                  <a:pt x="16" y="8"/>
                  <a:pt x="13" y="9"/>
                  <a:pt x="11" y="10"/>
                </a:cubicBezTo>
                <a:cubicBezTo>
                  <a:pt x="11" y="10"/>
                  <a:pt x="10" y="10"/>
                  <a:pt x="10" y="10"/>
                </a:cubicBezTo>
                <a:cubicBezTo>
                  <a:pt x="11" y="10"/>
                  <a:pt x="11" y="10"/>
                  <a:pt x="11" y="11"/>
                </a:cubicBezTo>
                <a:cubicBezTo>
                  <a:pt x="10" y="11"/>
                  <a:pt x="8" y="12"/>
                  <a:pt x="7" y="12"/>
                </a:cubicBezTo>
                <a:cubicBezTo>
                  <a:pt x="7" y="12"/>
                  <a:pt x="6" y="12"/>
                  <a:pt x="6" y="12"/>
                </a:cubicBezTo>
                <a:cubicBezTo>
                  <a:pt x="9" y="11"/>
                  <a:pt x="11" y="10"/>
                  <a:pt x="11" y="10"/>
                </a:cubicBezTo>
                <a:cubicBezTo>
                  <a:pt x="9" y="11"/>
                  <a:pt x="7" y="11"/>
                  <a:pt x="5" y="12"/>
                </a:cubicBezTo>
                <a:cubicBezTo>
                  <a:pt x="3" y="10"/>
                  <a:pt x="1" y="10"/>
                  <a:pt x="1" y="10"/>
                </a:cubicBezTo>
                <a:cubicBezTo>
                  <a:pt x="3" y="11"/>
                  <a:pt x="4" y="11"/>
                  <a:pt x="5" y="12"/>
                </a:cubicBezTo>
                <a:cubicBezTo>
                  <a:pt x="4" y="12"/>
                  <a:pt x="4" y="12"/>
                  <a:pt x="3" y="12"/>
                </a:cubicBezTo>
                <a:cubicBezTo>
                  <a:pt x="2" y="12"/>
                  <a:pt x="1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1" y="12"/>
                  <a:pt x="1" y="12"/>
                  <a:pt x="2" y="13"/>
                </a:cubicBezTo>
                <a:cubicBezTo>
                  <a:pt x="1" y="13"/>
                  <a:pt x="1" y="14"/>
                  <a:pt x="0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5"/>
                  <a:pt x="1" y="16"/>
                  <a:pt x="2" y="16"/>
                </a:cubicBezTo>
                <a:cubicBezTo>
                  <a:pt x="1" y="17"/>
                  <a:pt x="1" y="17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lose/>
                <a:moveTo>
                  <a:pt x="148" y="24"/>
                </a:moveTo>
                <a:cubicBezTo>
                  <a:pt x="148" y="22"/>
                  <a:pt x="149" y="20"/>
                  <a:pt x="149" y="19"/>
                </a:cubicBezTo>
                <a:cubicBezTo>
                  <a:pt x="150" y="20"/>
                  <a:pt x="150" y="20"/>
                  <a:pt x="150" y="20"/>
                </a:cubicBezTo>
                <a:cubicBezTo>
                  <a:pt x="148" y="22"/>
                  <a:pt x="148" y="24"/>
                  <a:pt x="148" y="24"/>
                </a:cubicBezTo>
                <a:close/>
                <a:moveTo>
                  <a:pt x="150" y="18"/>
                </a:moveTo>
                <a:cubicBezTo>
                  <a:pt x="151" y="17"/>
                  <a:pt x="152" y="16"/>
                  <a:pt x="153" y="15"/>
                </a:cubicBezTo>
                <a:cubicBezTo>
                  <a:pt x="154" y="16"/>
                  <a:pt x="154" y="16"/>
                  <a:pt x="155" y="17"/>
                </a:cubicBezTo>
                <a:cubicBezTo>
                  <a:pt x="153" y="18"/>
                  <a:pt x="152" y="19"/>
                  <a:pt x="151" y="20"/>
                </a:cubicBezTo>
                <a:cubicBezTo>
                  <a:pt x="151" y="19"/>
                  <a:pt x="150" y="19"/>
                  <a:pt x="150" y="18"/>
                </a:cubicBezTo>
                <a:close/>
                <a:moveTo>
                  <a:pt x="152" y="22"/>
                </a:moveTo>
                <a:cubicBezTo>
                  <a:pt x="152" y="22"/>
                  <a:pt x="152" y="22"/>
                  <a:pt x="152" y="22"/>
                </a:cubicBezTo>
                <a:cubicBezTo>
                  <a:pt x="153" y="20"/>
                  <a:pt x="154" y="19"/>
                  <a:pt x="156" y="17"/>
                </a:cubicBezTo>
                <a:cubicBezTo>
                  <a:pt x="156" y="18"/>
                  <a:pt x="157" y="18"/>
                  <a:pt x="157" y="19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9"/>
                  <a:pt x="156" y="18"/>
                  <a:pt x="155" y="18"/>
                </a:cubicBezTo>
                <a:cubicBezTo>
                  <a:pt x="155" y="18"/>
                  <a:pt x="156" y="18"/>
                  <a:pt x="157" y="19"/>
                </a:cubicBezTo>
                <a:cubicBezTo>
                  <a:pt x="154" y="20"/>
                  <a:pt x="153" y="21"/>
                  <a:pt x="152" y="22"/>
                </a:cubicBezTo>
                <a:close/>
                <a:moveTo>
                  <a:pt x="157" y="19"/>
                </a:moveTo>
                <a:cubicBezTo>
                  <a:pt x="158" y="19"/>
                  <a:pt x="158" y="20"/>
                  <a:pt x="159" y="20"/>
                </a:cubicBezTo>
                <a:cubicBezTo>
                  <a:pt x="159" y="20"/>
                  <a:pt x="159" y="20"/>
                  <a:pt x="159" y="20"/>
                </a:cubicBezTo>
                <a:cubicBezTo>
                  <a:pt x="157" y="22"/>
                  <a:pt x="156" y="23"/>
                  <a:pt x="155" y="24"/>
                </a:cubicBezTo>
                <a:cubicBezTo>
                  <a:pt x="153" y="22"/>
                  <a:pt x="155" y="20"/>
                  <a:pt x="157" y="19"/>
                </a:cubicBezTo>
                <a:close/>
                <a:moveTo>
                  <a:pt x="157" y="19"/>
                </a:moveTo>
                <a:cubicBezTo>
                  <a:pt x="157" y="19"/>
                  <a:pt x="157" y="19"/>
                  <a:pt x="158" y="19"/>
                </a:cubicBezTo>
                <a:cubicBezTo>
                  <a:pt x="158" y="19"/>
                  <a:pt x="158" y="19"/>
                  <a:pt x="158" y="19"/>
                </a:cubicBezTo>
                <a:cubicBezTo>
                  <a:pt x="158" y="19"/>
                  <a:pt x="158" y="19"/>
                  <a:pt x="157" y="19"/>
                </a:cubicBezTo>
                <a:close/>
                <a:moveTo>
                  <a:pt x="158" y="27"/>
                </a:moveTo>
                <a:cubicBezTo>
                  <a:pt x="157" y="27"/>
                  <a:pt x="157" y="28"/>
                  <a:pt x="156" y="28"/>
                </a:cubicBezTo>
                <a:cubicBezTo>
                  <a:pt x="156" y="28"/>
                  <a:pt x="156" y="27"/>
                  <a:pt x="156" y="27"/>
                </a:cubicBezTo>
                <a:cubicBezTo>
                  <a:pt x="157" y="27"/>
                  <a:pt x="157" y="27"/>
                  <a:pt x="157" y="27"/>
                </a:cubicBezTo>
                <a:cubicBezTo>
                  <a:pt x="157" y="27"/>
                  <a:pt x="157" y="27"/>
                  <a:pt x="157" y="26"/>
                </a:cubicBezTo>
                <a:cubicBezTo>
                  <a:pt x="157" y="27"/>
                  <a:pt x="158" y="27"/>
                  <a:pt x="158" y="27"/>
                </a:cubicBezTo>
                <a:cubicBezTo>
                  <a:pt x="158" y="27"/>
                  <a:pt x="158" y="27"/>
                  <a:pt x="158" y="27"/>
                </a:cubicBezTo>
                <a:close/>
                <a:moveTo>
                  <a:pt x="159" y="25"/>
                </a:moveTo>
                <a:cubicBezTo>
                  <a:pt x="159" y="26"/>
                  <a:pt x="159" y="26"/>
                  <a:pt x="158" y="26"/>
                </a:cubicBezTo>
                <a:cubicBezTo>
                  <a:pt x="158" y="26"/>
                  <a:pt x="157" y="26"/>
                  <a:pt x="157" y="26"/>
                </a:cubicBezTo>
                <a:cubicBezTo>
                  <a:pt x="158" y="24"/>
                  <a:pt x="159" y="23"/>
                  <a:pt x="160" y="21"/>
                </a:cubicBezTo>
                <a:cubicBezTo>
                  <a:pt x="161" y="22"/>
                  <a:pt x="161" y="23"/>
                  <a:pt x="162" y="23"/>
                </a:cubicBezTo>
                <a:cubicBezTo>
                  <a:pt x="161" y="24"/>
                  <a:pt x="160" y="25"/>
                  <a:pt x="159" y="25"/>
                </a:cubicBezTo>
                <a:cubicBezTo>
                  <a:pt x="159" y="25"/>
                  <a:pt x="159" y="25"/>
                  <a:pt x="159" y="25"/>
                </a:cubicBezTo>
                <a:cubicBezTo>
                  <a:pt x="159" y="25"/>
                  <a:pt x="159" y="25"/>
                  <a:pt x="159" y="25"/>
                </a:cubicBezTo>
                <a:close/>
                <a:moveTo>
                  <a:pt x="160" y="30"/>
                </a:moveTo>
                <a:cubicBezTo>
                  <a:pt x="160" y="30"/>
                  <a:pt x="160" y="30"/>
                  <a:pt x="160" y="30"/>
                </a:cubicBezTo>
                <a:cubicBezTo>
                  <a:pt x="160" y="30"/>
                  <a:pt x="161" y="30"/>
                  <a:pt x="161" y="30"/>
                </a:cubicBezTo>
                <a:cubicBezTo>
                  <a:pt x="161" y="30"/>
                  <a:pt x="161" y="30"/>
                  <a:pt x="160" y="30"/>
                </a:cubicBezTo>
                <a:close/>
                <a:moveTo>
                  <a:pt x="164" y="27"/>
                </a:moveTo>
                <a:cubicBezTo>
                  <a:pt x="163" y="27"/>
                  <a:pt x="163" y="27"/>
                  <a:pt x="163" y="26"/>
                </a:cubicBezTo>
                <a:cubicBezTo>
                  <a:pt x="163" y="26"/>
                  <a:pt x="163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3" y="27"/>
                  <a:pt x="162" y="28"/>
                  <a:pt x="162" y="28"/>
                </a:cubicBezTo>
                <a:cubicBezTo>
                  <a:pt x="162" y="28"/>
                  <a:pt x="161" y="27"/>
                  <a:pt x="161" y="27"/>
                </a:cubicBezTo>
                <a:cubicBezTo>
                  <a:pt x="161" y="27"/>
                  <a:pt x="162" y="27"/>
                  <a:pt x="162" y="26"/>
                </a:cubicBezTo>
                <a:cubicBezTo>
                  <a:pt x="163" y="26"/>
                  <a:pt x="163" y="26"/>
                  <a:pt x="164" y="26"/>
                </a:cubicBezTo>
                <a:cubicBezTo>
                  <a:pt x="164" y="26"/>
                  <a:pt x="164" y="26"/>
                  <a:pt x="164" y="26"/>
                </a:cubicBezTo>
                <a:cubicBezTo>
                  <a:pt x="164" y="27"/>
                  <a:pt x="164" y="27"/>
                  <a:pt x="164" y="27"/>
                </a:cubicBezTo>
                <a:close/>
                <a:moveTo>
                  <a:pt x="162" y="26"/>
                </a:moveTo>
                <a:cubicBezTo>
                  <a:pt x="163" y="25"/>
                  <a:pt x="163" y="25"/>
                  <a:pt x="163" y="25"/>
                </a:cubicBezTo>
                <a:cubicBezTo>
                  <a:pt x="163" y="25"/>
                  <a:pt x="163" y="25"/>
                  <a:pt x="164" y="25"/>
                </a:cubicBezTo>
                <a:cubicBezTo>
                  <a:pt x="163" y="26"/>
                  <a:pt x="163" y="26"/>
                  <a:pt x="162" y="26"/>
                </a:cubicBezTo>
                <a:close/>
                <a:moveTo>
                  <a:pt x="165" y="30"/>
                </a:moveTo>
                <a:cubicBezTo>
                  <a:pt x="165" y="30"/>
                  <a:pt x="165" y="31"/>
                  <a:pt x="164" y="31"/>
                </a:cubicBezTo>
                <a:cubicBezTo>
                  <a:pt x="164" y="31"/>
                  <a:pt x="164" y="30"/>
                  <a:pt x="164" y="30"/>
                </a:cubicBezTo>
                <a:cubicBezTo>
                  <a:pt x="164" y="30"/>
                  <a:pt x="165" y="29"/>
                  <a:pt x="165" y="28"/>
                </a:cubicBezTo>
                <a:cubicBezTo>
                  <a:pt x="165" y="28"/>
                  <a:pt x="165" y="29"/>
                  <a:pt x="165" y="29"/>
                </a:cubicBezTo>
                <a:cubicBezTo>
                  <a:pt x="165" y="29"/>
                  <a:pt x="165" y="29"/>
                  <a:pt x="165" y="29"/>
                </a:cubicBezTo>
                <a:cubicBezTo>
                  <a:pt x="165" y="30"/>
                  <a:pt x="165" y="30"/>
                  <a:pt x="165" y="30"/>
                </a:cubicBezTo>
                <a:close/>
                <a:moveTo>
                  <a:pt x="166" y="25"/>
                </a:moveTo>
                <a:cubicBezTo>
                  <a:pt x="166" y="25"/>
                  <a:pt x="165" y="25"/>
                  <a:pt x="165" y="25"/>
                </a:cubicBezTo>
                <a:cubicBezTo>
                  <a:pt x="165" y="25"/>
                  <a:pt x="164" y="24"/>
                  <a:pt x="164" y="24"/>
                </a:cubicBezTo>
                <a:cubicBezTo>
                  <a:pt x="164" y="24"/>
                  <a:pt x="164" y="24"/>
                  <a:pt x="164" y="24"/>
                </a:cubicBezTo>
                <a:cubicBezTo>
                  <a:pt x="165" y="24"/>
                  <a:pt x="165" y="25"/>
                  <a:pt x="166" y="25"/>
                </a:cubicBezTo>
                <a:cubicBezTo>
                  <a:pt x="166" y="25"/>
                  <a:pt x="166" y="25"/>
                  <a:pt x="166" y="25"/>
                </a:cubicBezTo>
                <a:close/>
                <a:moveTo>
                  <a:pt x="170" y="25"/>
                </a:moveTo>
                <a:cubicBezTo>
                  <a:pt x="170" y="25"/>
                  <a:pt x="170" y="25"/>
                  <a:pt x="170" y="26"/>
                </a:cubicBezTo>
                <a:cubicBezTo>
                  <a:pt x="170" y="26"/>
                  <a:pt x="169" y="26"/>
                  <a:pt x="169" y="26"/>
                </a:cubicBezTo>
                <a:cubicBezTo>
                  <a:pt x="169" y="26"/>
                  <a:pt x="168" y="26"/>
                  <a:pt x="168" y="26"/>
                </a:cubicBezTo>
                <a:cubicBezTo>
                  <a:pt x="169" y="25"/>
                  <a:pt x="169" y="25"/>
                  <a:pt x="170" y="25"/>
                </a:cubicBezTo>
                <a:close/>
                <a:moveTo>
                  <a:pt x="168" y="25"/>
                </a:moveTo>
                <a:cubicBezTo>
                  <a:pt x="168" y="25"/>
                  <a:pt x="169" y="24"/>
                  <a:pt x="169" y="24"/>
                </a:cubicBezTo>
                <a:cubicBezTo>
                  <a:pt x="169" y="24"/>
                  <a:pt x="169" y="24"/>
                  <a:pt x="169" y="25"/>
                </a:cubicBezTo>
                <a:cubicBezTo>
                  <a:pt x="169" y="25"/>
                  <a:pt x="168" y="25"/>
                  <a:pt x="168" y="25"/>
                </a:cubicBezTo>
                <a:close/>
                <a:moveTo>
                  <a:pt x="170" y="23"/>
                </a:moveTo>
                <a:cubicBezTo>
                  <a:pt x="171" y="23"/>
                  <a:pt x="171" y="22"/>
                  <a:pt x="172" y="22"/>
                </a:cubicBezTo>
                <a:cubicBezTo>
                  <a:pt x="172" y="22"/>
                  <a:pt x="173" y="23"/>
                  <a:pt x="173" y="23"/>
                </a:cubicBezTo>
                <a:cubicBezTo>
                  <a:pt x="172" y="24"/>
                  <a:pt x="171" y="24"/>
                  <a:pt x="170" y="24"/>
                </a:cubicBezTo>
                <a:cubicBezTo>
                  <a:pt x="170" y="24"/>
                  <a:pt x="170" y="24"/>
                  <a:pt x="170" y="23"/>
                </a:cubicBezTo>
                <a:close/>
                <a:moveTo>
                  <a:pt x="169" y="23"/>
                </a:moveTo>
                <a:cubicBezTo>
                  <a:pt x="168" y="22"/>
                  <a:pt x="168" y="22"/>
                  <a:pt x="167" y="21"/>
                </a:cubicBezTo>
                <a:cubicBezTo>
                  <a:pt x="168" y="21"/>
                  <a:pt x="169" y="20"/>
                  <a:pt x="170" y="19"/>
                </a:cubicBezTo>
                <a:cubicBezTo>
                  <a:pt x="170" y="20"/>
                  <a:pt x="171" y="21"/>
                  <a:pt x="172" y="22"/>
                </a:cubicBezTo>
                <a:cubicBezTo>
                  <a:pt x="171" y="22"/>
                  <a:pt x="170" y="23"/>
                  <a:pt x="169" y="23"/>
                </a:cubicBezTo>
                <a:close/>
                <a:moveTo>
                  <a:pt x="168" y="23"/>
                </a:moveTo>
                <a:cubicBezTo>
                  <a:pt x="167" y="22"/>
                  <a:pt x="167" y="22"/>
                  <a:pt x="166" y="22"/>
                </a:cubicBezTo>
                <a:cubicBezTo>
                  <a:pt x="166" y="22"/>
                  <a:pt x="166" y="22"/>
                  <a:pt x="167" y="21"/>
                </a:cubicBezTo>
                <a:cubicBezTo>
                  <a:pt x="167" y="22"/>
                  <a:pt x="167" y="22"/>
                  <a:pt x="168" y="23"/>
                </a:cubicBezTo>
                <a:close/>
                <a:moveTo>
                  <a:pt x="168" y="23"/>
                </a:moveTo>
                <a:cubicBezTo>
                  <a:pt x="168" y="24"/>
                  <a:pt x="167" y="24"/>
                  <a:pt x="167" y="24"/>
                </a:cubicBezTo>
                <a:cubicBezTo>
                  <a:pt x="166" y="24"/>
                  <a:pt x="165" y="24"/>
                  <a:pt x="165" y="23"/>
                </a:cubicBezTo>
                <a:cubicBezTo>
                  <a:pt x="165" y="23"/>
                  <a:pt x="165" y="22"/>
                  <a:pt x="166" y="22"/>
                </a:cubicBezTo>
                <a:cubicBezTo>
                  <a:pt x="167" y="23"/>
                  <a:pt x="168" y="23"/>
                  <a:pt x="168" y="23"/>
                </a:cubicBezTo>
                <a:close/>
                <a:moveTo>
                  <a:pt x="166" y="27"/>
                </a:moveTo>
                <a:cubicBezTo>
                  <a:pt x="166" y="26"/>
                  <a:pt x="166" y="26"/>
                  <a:pt x="167" y="26"/>
                </a:cubicBezTo>
                <a:cubicBezTo>
                  <a:pt x="167" y="26"/>
                  <a:pt x="167" y="26"/>
                  <a:pt x="167" y="26"/>
                </a:cubicBezTo>
                <a:cubicBezTo>
                  <a:pt x="167" y="26"/>
                  <a:pt x="168" y="27"/>
                  <a:pt x="168" y="27"/>
                </a:cubicBezTo>
                <a:cubicBezTo>
                  <a:pt x="168" y="27"/>
                  <a:pt x="167" y="28"/>
                  <a:pt x="167" y="28"/>
                </a:cubicBezTo>
                <a:cubicBezTo>
                  <a:pt x="167" y="27"/>
                  <a:pt x="167" y="27"/>
                  <a:pt x="166" y="27"/>
                </a:cubicBezTo>
                <a:close/>
                <a:moveTo>
                  <a:pt x="169" y="31"/>
                </a:moveTo>
                <a:cubicBezTo>
                  <a:pt x="169" y="31"/>
                  <a:pt x="169" y="31"/>
                  <a:pt x="169" y="31"/>
                </a:cubicBezTo>
                <a:cubicBezTo>
                  <a:pt x="168" y="30"/>
                  <a:pt x="168" y="29"/>
                  <a:pt x="168" y="29"/>
                </a:cubicBezTo>
                <a:cubicBezTo>
                  <a:pt x="168" y="28"/>
                  <a:pt x="168" y="28"/>
                  <a:pt x="168" y="28"/>
                </a:cubicBezTo>
                <a:cubicBezTo>
                  <a:pt x="168" y="28"/>
                  <a:pt x="169" y="28"/>
                  <a:pt x="169" y="28"/>
                </a:cubicBezTo>
                <a:cubicBezTo>
                  <a:pt x="169" y="29"/>
                  <a:pt x="169" y="30"/>
                  <a:pt x="169" y="31"/>
                </a:cubicBezTo>
                <a:close/>
                <a:moveTo>
                  <a:pt x="169" y="27"/>
                </a:moveTo>
                <a:cubicBezTo>
                  <a:pt x="170" y="27"/>
                  <a:pt x="170" y="26"/>
                  <a:pt x="170" y="26"/>
                </a:cubicBezTo>
                <a:cubicBezTo>
                  <a:pt x="171" y="27"/>
                  <a:pt x="171" y="28"/>
                  <a:pt x="172" y="29"/>
                </a:cubicBezTo>
                <a:cubicBezTo>
                  <a:pt x="171" y="28"/>
                  <a:pt x="170" y="28"/>
                  <a:pt x="169" y="27"/>
                </a:cubicBezTo>
                <a:close/>
                <a:moveTo>
                  <a:pt x="175" y="32"/>
                </a:moveTo>
                <a:cubicBezTo>
                  <a:pt x="175" y="32"/>
                  <a:pt x="175" y="32"/>
                  <a:pt x="175" y="32"/>
                </a:cubicBezTo>
                <a:cubicBezTo>
                  <a:pt x="175" y="29"/>
                  <a:pt x="173" y="27"/>
                  <a:pt x="172" y="25"/>
                </a:cubicBezTo>
                <a:cubicBezTo>
                  <a:pt x="172" y="25"/>
                  <a:pt x="173" y="24"/>
                  <a:pt x="173" y="24"/>
                </a:cubicBezTo>
                <a:cubicBezTo>
                  <a:pt x="172" y="25"/>
                  <a:pt x="172" y="25"/>
                  <a:pt x="171" y="25"/>
                </a:cubicBezTo>
                <a:cubicBezTo>
                  <a:pt x="171" y="25"/>
                  <a:pt x="171" y="25"/>
                  <a:pt x="171" y="25"/>
                </a:cubicBezTo>
                <a:cubicBezTo>
                  <a:pt x="171" y="25"/>
                  <a:pt x="171" y="24"/>
                  <a:pt x="171" y="24"/>
                </a:cubicBezTo>
                <a:cubicBezTo>
                  <a:pt x="171" y="24"/>
                  <a:pt x="172" y="24"/>
                  <a:pt x="173" y="23"/>
                </a:cubicBezTo>
                <a:cubicBezTo>
                  <a:pt x="175" y="26"/>
                  <a:pt x="176" y="29"/>
                  <a:pt x="176" y="32"/>
                </a:cubicBezTo>
                <a:cubicBezTo>
                  <a:pt x="176" y="32"/>
                  <a:pt x="176" y="32"/>
                  <a:pt x="175" y="32"/>
                </a:cubicBezTo>
                <a:close/>
                <a:moveTo>
                  <a:pt x="184" y="22"/>
                </a:moveTo>
                <a:cubicBezTo>
                  <a:pt x="185" y="23"/>
                  <a:pt x="186" y="24"/>
                  <a:pt x="187" y="24"/>
                </a:cubicBezTo>
                <a:cubicBezTo>
                  <a:pt x="187" y="24"/>
                  <a:pt x="186" y="25"/>
                  <a:pt x="186" y="25"/>
                </a:cubicBezTo>
                <a:cubicBezTo>
                  <a:pt x="185" y="25"/>
                  <a:pt x="185" y="24"/>
                  <a:pt x="185" y="24"/>
                </a:cubicBezTo>
                <a:cubicBezTo>
                  <a:pt x="185" y="24"/>
                  <a:pt x="184" y="23"/>
                  <a:pt x="184" y="22"/>
                </a:cubicBezTo>
                <a:close/>
                <a:moveTo>
                  <a:pt x="186" y="28"/>
                </a:moveTo>
                <a:cubicBezTo>
                  <a:pt x="186" y="28"/>
                  <a:pt x="185" y="28"/>
                  <a:pt x="185" y="29"/>
                </a:cubicBezTo>
                <a:cubicBezTo>
                  <a:pt x="185" y="28"/>
                  <a:pt x="185" y="27"/>
                  <a:pt x="185" y="26"/>
                </a:cubicBezTo>
                <a:cubicBezTo>
                  <a:pt x="185" y="26"/>
                  <a:pt x="186" y="26"/>
                  <a:pt x="186" y="26"/>
                </a:cubicBezTo>
                <a:cubicBezTo>
                  <a:pt x="186" y="26"/>
                  <a:pt x="186" y="27"/>
                  <a:pt x="186" y="27"/>
                </a:cubicBezTo>
                <a:cubicBezTo>
                  <a:pt x="186" y="27"/>
                  <a:pt x="186" y="28"/>
                  <a:pt x="186" y="28"/>
                </a:cubicBezTo>
                <a:close/>
                <a:moveTo>
                  <a:pt x="187" y="25"/>
                </a:moveTo>
                <a:cubicBezTo>
                  <a:pt x="187" y="25"/>
                  <a:pt x="187" y="25"/>
                  <a:pt x="187" y="25"/>
                </a:cubicBezTo>
                <a:cubicBezTo>
                  <a:pt x="187" y="25"/>
                  <a:pt x="187" y="25"/>
                  <a:pt x="187" y="25"/>
                </a:cubicBezTo>
                <a:cubicBezTo>
                  <a:pt x="187" y="26"/>
                  <a:pt x="187" y="26"/>
                  <a:pt x="187" y="26"/>
                </a:cubicBezTo>
                <a:cubicBezTo>
                  <a:pt x="187" y="26"/>
                  <a:pt x="187" y="26"/>
                  <a:pt x="186" y="26"/>
                </a:cubicBezTo>
                <a:cubicBezTo>
                  <a:pt x="187" y="25"/>
                  <a:pt x="187" y="25"/>
                  <a:pt x="187" y="25"/>
                </a:cubicBezTo>
                <a:cubicBezTo>
                  <a:pt x="187" y="25"/>
                  <a:pt x="187" y="25"/>
                  <a:pt x="188" y="25"/>
                </a:cubicBezTo>
                <a:cubicBezTo>
                  <a:pt x="188" y="25"/>
                  <a:pt x="187" y="25"/>
                  <a:pt x="187" y="25"/>
                </a:cubicBezTo>
                <a:close/>
                <a:moveTo>
                  <a:pt x="188" y="30"/>
                </a:moveTo>
                <a:cubicBezTo>
                  <a:pt x="188" y="30"/>
                  <a:pt x="188" y="30"/>
                  <a:pt x="188" y="29"/>
                </a:cubicBezTo>
                <a:cubicBezTo>
                  <a:pt x="188" y="30"/>
                  <a:pt x="189" y="30"/>
                  <a:pt x="189" y="30"/>
                </a:cubicBezTo>
                <a:cubicBezTo>
                  <a:pt x="188" y="30"/>
                  <a:pt x="188" y="30"/>
                  <a:pt x="188" y="30"/>
                </a:cubicBezTo>
                <a:close/>
                <a:moveTo>
                  <a:pt x="191" y="27"/>
                </a:moveTo>
                <a:cubicBezTo>
                  <a:pt x="191" y="27"/>
                  <a:pt x="191" y="27"/>
                  <a:pt x="191" y="27"/>
                </a:cubicBezTo>
                <a:cubicBezTo>
                  <a:pt x="191" y="27"/>
                  <a:pt x="191" y="26"/>
                  <a:pt x="190" y="26"/>
                </a:cubicBezTo>
                <a:cubicBezTo>
                  <a:pt x="190" y="26"/>
                  <a:pt x="191" y="26"/>
                  <a:pt x="191" y="26"/>
                </a:cubicBezTo>
                <a:cubicBezTo>
                  <a:pt x="191" y="26"/>
                  <a:pt x="191" y="26"/>
                  <a:pt x="192" y="26"/>
                </a:cubicBezTo>
                <a:cubicBezTo>
                  <a:pt x="192" y="27"/>
                  <a:pt x="191" y="27"/>
                  <a:pt x="191" y="27"/>
                </a:cubicBezTo>
                <a:close/>
                <a:moveTo>
                  <a:pt x="192" y="26"/>
                </a:moveTo>
                <a:cubicBezTo>
                  <a:pt x="192" y="26"/>
                  <a:pt x="191" y="26"/>
                  <a:pt x="191" y="26"/>
                </a:cubicBezTo>
                <a:cubicBezTo>
                  <a:pt x="192" y="25"/>
                  <a:pt x="192" y="25"/>
                  <a:pt x="193" y="24"/>
                </a:cubicBezTo>
                <a:cubicBezTo>
                  <a:pt x="193" y="25"/>
                  <a:pt x="193" y="25"/>
                  <a:pt x="193" y="25"/>
                </a:cubicBezTo>
                <a:cubicBezTo>
                  <a:pt x="193" y="25"/>
                  <a:pt x="192" y="26"/>
                  <a:pt x="192" y="26"/>
                </a:cubicBezTo>
                <a:close/>
                <a:moveTo>
                  <a:pt x="193" y="29"/>
                </a:moveTo>
                <a:cubicBezTo>
                  <a:pt x="193" y="29"/>
                  <a:pt x="193" y="29"/>
                  <a:pt x="193" y="29"/>
                </a:cubicBezTo>
                <a:cubicBezTo>
                  <a:pt x="193" y="29"/>
                  <a:pt x="193" y="28"/>
                  <a:pt x="193" y="28"/>
                </a:cubicBezTo>
                <a:cubicBezTo>
                  <a:pt x="194" y="28"/>
                  <a:pt x="194" y="29"/>
                  <a:pt x="195" y="29"/>
                </a:cubicBezTo>
                <a:cubicBezTo>
                  <a:pt x="194" y="29"/>
                  <a:pt x="194" y="29"/>
                  <a:pt x="193" y="29"/>
                </a:cubicBezTo>
                <a:close/>
                <a:moveTo>
                  <a:pt x="194" y="27"/>
                </a:moveTo>
                <a:cubicBezTo>
                  <a:pt x="194" y="27"/>
                  <a:pt x="194" y="27"/>
                  <a:pt x="195" y="26"/>
                </a:cubicBezTo>
                <a:cubicBezTo>
                  <a:pt x="195" y="27"/>
                  <a:pt x="195" y="27"/>
                  <a:pt x="195" y="28"/>
                </a:cubicBezTo>
                <a:cubicBezTo>
                  <a:pt x="195" y="28"/>
                  <a:pt x="194" y="27"/>
                  <a:pt x="194" y="27"/>
                </a:cubicBezTo>
                <a:close/>
                <a:moveTo>
                  <a:pt x="196" y="28"/>
                </a:moveTo>
                <a:cubicBezTo>
                  <a:pt x="196" y="27"/>
                  <a:pt x="195" y="27"/>
                  <a:pt x="195" y="26"/>
                </a:cubicBezTo>
                <a:cubicBezTo>
                  <a:pt x="196" y="26"/>
                  <a:pt x="196" y="27"/>
                  <a:pt x="197" y="27"/>
                </a:cubicBezTo>
                <a:cubicBezTo>
                  <a:pt x="197" y="28"/>
                  <a:pt x="196" y="28"/>
                  <a:pt x="196" y="28"/>
                </a:cubicBezTo>
                <a:close/>
                <a:moveTo>
                  <a:pt x="201" y="24"/>
                </a:moveTo>
                <a:cubicBezTo>
                  <a:pt x="201" y="25"/>
                  <a:pt x="200" y="25"/>
                  <a:pt x="200" y="25"/>
                </a:cubicBezTo>
                <a:cubicBezTo>
                  <a:pt x="199" y="25"/>
                  <a:pt x="198" y="24"/>
                  <a:pt x="197" y="24"/>
                </a:cubicBezTo>
                <a:cubicBezTo>
                  <a:pt x="198" y="23"/>
                  <a:pt x="199" y="22"/>
                  <a:pt x="200" y="21"/>
                </a:cubicBezTo>
                <a:cubicBezTo>
                  <a:pt x="201" y="22"/>
                  <a:pt x="202" y="23"/>
                  <a:pt x="203" y="24"/>
                </a:cubicBezTo>
                <a:cubicBezTo>
                  <a:pt x="202" y="24"/>
                  <a:pt x="202" y="24"/>
                  <a:pt x="202" y="24"/>
                </a:cubicBezTo>
                <a:cubicBezTo>
                  <a:pt x="201" y="24"/>
                  <a:pt x="200" y="23"/>
                  <a:pt x="199" y="23"/>
                </a:cubicBezTo>
                <a:cubicBezTo>
                  <a:pt x="199" y="23"/>
                  <a:pt x="200" y="23"/>
                  <a:pt x="201" y="24"/>
                </a:cubicBezTo>
                <a:close/>
                <a:moveTo>
                  <a:pt x="199" y="26"/>
                </a:moveTo>
                <a:cubicBezTo>
                  <a:pt x="199" y="26"/>
                  <a:pt x="198" y="26"/>
                  <a:pt x="198" y="27"/>
                </a:cubicBezTo>
                <a:cubicBezTo>
                  <a:pt x="197" y="26"/>
                  <a:pt x="196" y="26"/>
                  <a:pt x="196" y="25"/>
                </a:cubicBezTo>
                <a:cubicBezTo>
                  <a:pt x="196" y="25"/>
                  <a:pt x="196" y="24"/>
                  <a:pt x="197" y="24"/>
                </a:cubicBezTo>
                <a:cubicBezTo>
                  <a:pt x="197" y="25"/>
                  <a:pt x="198" y="25"/>
                  <a:pt x="199" y="26"/>
                </a:cubicBezTo>
                <a:close/>
                <a:moveTo>
                  <a:pt x="198" y="29"/>
                </a:moveTo>
                <a:cubicBezTo>
                  <a:pt x="198" y="28"/>
                  <a:pt x="198" y="28"/>
                  <a:pt x="198" y="28"/>
                </a:cubicBezTo>
                <a:cubicBezTo>
                  <a:pt x="198" y="28"/>
                  <a:pt x="198" y="28"/>
                  <a:pt x="198" y="28"/>
                </a:cubicBezTo>
                <a:cubicBezTo>
                  <a:pt x="198" y="29"/>
                  <a:pt x="198" y="29"/>
                  <a:pt x="198" y="29"/>
                </a:cubicBezTo>
                <a:close/>
                <a:moveTo>
                  <a:pt x="201" y="28"/>
                </a:moveTo>
                <a:cubicBezTo>
                  <a:pt x="200" y="28"/>
                  <a:pt x="200" y="28"/>
                  <a:pt x="200" y="28"/>
                </a:cubicBezTo>
                <a:cubicBezTo>
                  <a:pt x="200" y="28"/>
                  <a:pt x="199" y="28"/>
                  <a:pt x="199" y="27"/>
                </a:cubicBezTo>
                <a:cubicBezTo>
                  <a:pt x="199" y="27"/>
                  <a:pt x="199" y="27"/>
                  <a:pt x="200" y="26"/>
                </a:cubicBezTo>
                <a:cubicBezTo>
                  <a:pt x="200" y="27"/>
                  <a:pt x="201" y="27"/>
                  <a:pt x="201" y="28"/>
                </a:cubicBezTo>
                <a:cubicBezTo>
                  <a:pt x="201" y="28"/>
                  <a:pt x="201" y="28"/>
                  <a:pt x="201" y="28"/>
                </a:cubicBezTo>
                <a:close/>
                <a:moveTo>
                  <a:pt x="201" y="26"/>
                </a:moveTo>
                <a:cubicBezTo>
                  <a:pt x="201" y="25"/>
                  <a:pt x="201" y="25"/>
                  <a:pt x="202" y="25"/>
                </a:cubicBezTo>
                <a:cubicBezTo>
                  <a:pt x="203" y="25"/>
                  <a:pt x="203" y="26"/>
                  <a:pt x="204" y="26"/>
                </a:cubicBezTo>
                <a:cubicBezTo>
                  <a:pt x="203" y="27"/>
                  <a:pt x="203" y="27"/>
                  <a:pt x="203" y="27"/>
                </a:cubicBezTo>
                <a:cubicBezTo>
                  <a:pt x="202" y="27"/>
                  <a:pt x="201" y="26"/>
                  <a:pt x="201" y="26"/>
                </a:cubicBezTo>
                <a:close/>
                <a:moveTo>
                  <a:pt x="204" y="28"/>
                </a:moveTo>
                <a:cubicBezTo>
                  <a:pt x="204" y="28"/>
                  <a:pt x="203" y="28"/>
                  <a:pt x="203" y="28"/>
                </a:cubicBezTo>
                <a:cubicBezTo>
                  <a:pt x="203" y="28"/>
                  <a:pt x="204" y="27"/>
                  <a:pt x="204" y="27"/>
                </a:cubicBezTo>
                <a:cubicBezTo>
                  <a:pt x="204" y="28"/>
                  <a:pt x="204" y="28"/>
                  <a:pt x="204" y="28"/>
                </a:cubicBezTo>
                <a:close/>
                <a:moveTo>
                  <a:pt x="202" y="24"/>
                </a:moveTo>
                <a:cubicBezTo>
                  <a:pt x="202" y="24"/>
                  <a:pt x="203" y="24"/>
                  <a:pt x="203" y="24"/>
                </a:cubicBezTo>
                <a:cubicBezTo>
                  <a:pt x="204" y="24"/>
                  <a:pt x="204" y="25"/>
                  <a:pt x="205" y="26"/>
                </a:cubicBezTo>
                <a:cubicBezTo>
                  <a:pt x="205" y="26"/>
                  <a:pt x="205" y="26"/>
                  <a:pt x="204" y="26"/>
                </a:cubicBezTo>
                <a:cubicBezTo>
                  <a:pt x="204" y="26"/>
                  <a:pt x="203" y="25"/>
                  <a:pt x="202" y="24"/>
                </a:cubicBezTo>
                <a:close/>
                <a:moveTo>
                  <a:pt x="205" y="27"/>
                </a:moveTo>
                <a:cubicBezTo>
                  <a:pt x="205" y="27"/>
                  <a:pt x="205" y="27"/>
                  <a:pt x="205" y="27"/>
                </a:cubicBezTo>
                <a:cubicBezTo>
                  <a:pt x="205" y="27"/>
                  <a:pt x="205" y="26"/>
                  <a:pt x="205" y="26"/>
                </a:cubicBezTo>
                <a:cubicBezTo>
                  <a:pt x="205" y="27"/>
                  <a:pt x="205" y="27"/>
                  <a:pt x="205" y="27"/>
                </a:cubicBezTo>
                <a:close/>
                <a:moveTo>
                  <a:pt x="206" y="25"/>
                </a:moveTo>
                <a:cubicBezTo>
                  <a:pt x="205" y="24"/>
                  <a:pt x="204" y="24"/>
                  <a:pt x="204" y="23"/>
                </a:cubicBezTo>
                <a:cubicBezTo>
                  <a:pt x="203" y="23"/>
                  <a:pt x="201" y="22"/>
                  <a:pt x="200" y="21"/>
                </a:cubicBezTo>
                <a:cubicBezTo>
                  <a:pt x="200" y="21"/>
                  <a:pt x="201" y="21"/>
                  <a:pt x="202" y="20"/>
                </a:cubicBezTo>
                <a:cubicBezTo>
                  <a:pt x="203" y="21"/>
                  <a:pt x="205" y="23"/>
                  <a:pt x="206" y="24"/>
                </a:cubicBezTo>
                <a:cubicBezTo>
                  <a:pt x="206" y="24"/>
                  <a:pt x="206" y="25"/>
                  <a:pt x="206" y="25"/>
                </a:cubicBezTo>
                <a:close/>
                <a:moveTo>
                  <a:pt x="208" y="27"/>
                </a:moveTo>
                <a:cubicBezTo>
                  <a:pt x="208" y="26"/>
                  <a:pt x="207" y="26"/>
                  <a:pt x="207" y="26"/>
                </a:cubicBezTo>
                <a:cubicBezTo>
                  <a:pt x="207" y="26"/>
                  <a:pt x="207" y="26"/>
                  <a:pt x="208" y="25"/>
                </a:cubicBezTo>
                <a:cubicBezTo>
                  <a:pt x="208" y="26"/>
                  <a:pt x="208" y="26"/>
                  <a:pt x="208" y="26"/>
                </a:cubicBezTo>
                <a:cubicBezTo>
                  <a:pt x="208" y="26"/>
                  <a:pt x="208" y="27"/>
                  <a:pt x="208" y="27"/>
                </a:cubicBezTo>
                <a:close/>
                <a:moveTo>
                  <a:pt x="207" y="25"/>
                </a:moveTo>
                <a:cubicBezTo>
                  <a:pt x="207" y="25"/>
                  <a:pt x="207" y="25"/>
                  <a:pt x="207" y="24"/>
                </a:cubicBezTo>
                <a:cubicBezTo>
                  <a:pt x="207" y="25"/>
                  <a:pt x="207" y="25"/>
                  <a:pt x="207" y="25"/>
                </a:cubicBezTo>
                <a:cubicBezTo>
                  <a:pt x="207" y="25"/>
                  <a:pt x="207" y="25"/>
                  <a:pt x="207" y="25"/>
                </a:cubicBezTo>
                <a:close/>
                <a:moveTo>
                  <a:pt x="209" y="28"/>
                </a:moveTo>
                <a:cubicBezTo>
                  <a:pt x="209" y="28"/>
                  <a:pt x="209" y="28"/>
                  <a:pt x="209" y="27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9" y="28"/>
                  <a:pt x="209" y="28"/>
                </a:cubicBezTo>
                <a:cubicBezTo>
                  <a:pt x="209" y="28"/>
                  <a:pt x="209" y="28"/>
                  <a:pt x="209" y="28"/>
                </a:cubicBezTo>
                <a:close/>
                <a:moveTo>
                  <a:pt x="208" y="23"/>
                </a:moveTo>
                <a:cubicBezTo>
                  <a:pt x="208" y="23"/>
                  <a:pt x="208" y="23"/>
                  <a:pt x="208" y="22"/>
                </a:cubicBezTo>
                <a:cubicBezTo>
                  <a:pt x="209" y="23"/>
                  <a:pt x="210" y="24"/>
                  <a:pt x="210" y="25"/>
                </a:cubicBezTo>
                <a:cubicBezTo>
                  <a:pt x="210" y="25"/>
                  <a:pt x="210" y="25"/>
                  <a:pt x="209" y="25"/>
                </a:cubicBezTo>
                <a:cubicBezTo>
                  <a:pt x="209" y="24"/>
                  <a:pt x="208" y="24"/>
                  <a:pt x="208" y="23"/>
                </a:cubicBezTo>
                <a:close/>
                <a:moveTo>
                  <a:pt x="210" y="25"/>
                </a:moveTo>
                <a:cubicBezTo>
                  <a:pt x="210" y="25"/>
                  <a:pt x="210" y="25"/>
                  <a:pt x="210" y="25"/>
                </a:cubicBezTo>
                <a:cubicBezTo>
                  <a:pt x="210" y="25"/>
                  <a:pt x="211" y="25"/>
                  <a:pt x="211" y="25"/>
                </a:cubicBezTo>
                <a:cubicBezTo>
                  <a:pt x="210" y="25"/>
                  <a:pt x="210" y="25"/>
                  <a:pt x="210" y="25"/>
                </a:cubicBezTo>
                <a:cubicBezTo>
                  <a:pt x="210" y="25"/>
                  <a:pt x="210" y="25"/>
                  <a:pt x="210" y="25"/>
                </a:cubicBezTo>
                <a:close/>
                <a:moveTo>
                  <a:pt x="211" y="26"/>
                </a:move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lose/>
                <a:moveTo>
                  <a:pt x="212" y="24"/>
                </a:moveTo>
                <a:cubicBezTo>
                  <a:pt x="212" y="24"/>
                  <a:pt x="212" y="24"/>
                  <a:pt x="212" y="24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12" y="24"/>
                  <a:pt x="212" y="24"/>
                  <a:pt x="213" y="24"/>
                </a:cubicBezTo>
                <a:cubicBezTo>
                  <a:pt x="212" y="24"/>
                  <a:pt x="212" y="24"/>
                  <a:pt x="212" y="24"/>
                </a:cubicBezTo>
                <a:close/>
                <a:moveTo>
                  <a:pt x="214" y="22"/>
                </a:moveTo>
                <a:cubicBezTo>
                  <a:pt x="214" y="23"/>
                  <a:pt x="215" y="23"/>
                  <a:pt x="215" y="23"/>
                </a:cubicBezTo>
                <a:cubicBezTo>
                  <a:pt x="215" y="23"/>
                  <a:pt x="214" y="23"/>
                  <a:pt x="214" y="23"/>
                </a:cubicBezTo>
                <a:cubicBezTo>
                  <a:pt x="214" y="23"/>
                  <a:pt x="214" y="23"/>
                  <a:pt x="214" y="22"/>
                </a:cubicBezTo>
                <a:close/>
                <a:moveTo>
                  <a:pt x="216" y="25"/>
                </a:moveTo>
                <a:cubicBezTo>
                  <a:pt x="216" y="25"/>
                  <a:pt x="216" y="25"/>
                  <a:pt x="216" y="25"/>
                </a:cubicBezTo>
                <a:cubicBezTo>
                  <a:pt x="215" y="25"/>
                  <a:pt x="215" y="24"/>
                  <a:pt x="214" y="24"/>
                </a:cubicBezTo>
                <a:cubicBezTo>
                  <a:pt x="215" y="24"/>
                  <a:pt x="215" y="23"/>
                  <a:pt x="216" y="23"/>
                </a:cubicBezTo>
                <a:cubicBezTo>
                  <a:pt x="216" y="23"/>
                  <a:pt x="216" y="24"/>
                  <a:pt x="216" y="24"/>
                </a:cubicBezTo>
                <a:cubicBezTo>
                  <a:pt x="216" y="24"/>
                  <a:pt x="216" y="25"/>
                  <a:pt x="216" y="25"/>
                </a:cubicBezTo>
                <a:cubicBezTo>
                  <a:pt x="216" y="25"/>
                  <a:pt x="216" y="25"/>
                  <a:pt x="216" y="25"/>
                </a:cubicBezTo>
                <a:close/>
                <a:moveTo>
                  <a:pt x="219" y="24"/>
                </a:moveTo>
                <a:cubicBezTo>
                  <a:pt x="218" y="24"/>
                  <a:pt x="218" y="24"/>
                  <a:pt x="218" y="24"/>
                </a:cubicBezTo>
                <a:cubicBezTo>
                  <a:pt x="218" y="24"/>
                  <a:pt x="218" y="23"/>
                  <a:pt x="218" y="23"/>
                </a:cubicBezTo>
                <a:cubicBezTo>
                  <a:pt x="218" y="23"/>
                  <a:pt x="218" y="23"/>
                  <a:pt x="219" y="23"/>
                </a:cubicBezTo>
                <a:cubicBezTo>
                  <a:pt x="219" y="23"/>
                  <a:pt x="219" y="23"/>
                  <a:pt x="219" y="24"/>
                </a:cubicBezTo>
                <a:close/>
                <a:moveTo>
                  <a:pt x="221" y="26"/>
                </a:moveTo>
                <a:cubicBezTo>
                  <a:pt x="221" y="26"/>
                  <a:pt x="221" y="26"/>
                  <a:pt x="221" y="26"/>
                </a:cubicBezTo>
                <a:cubicBezTo>
                  <a:pt x="221" y="26"/>
                  <a:pt x="221" y="25"/>
                  <a:pt x="220" y="25"/>
                </a:cubicBezTo>
                <a:cubicBezTo>
                  <a:pt x="220" y="25"/>
                  <a:pt x="221" y="24"/>
                  <a:pt x="221" y="24"/>
                </a:cubicBezTo>
                <a:cubicBezTo>
                  <a:pt x="221" y="24"/>
                  <a:pt x="221" y="24"/>
                  <a:pt x="222" y="25"/>
                </a:cubicBezTo>
                <a:cubicBezTo>
                  <a:pt x="222" y="25"/>
                  <a:pt x="222" y="25"/>
                  <a:pt x="221" y="26"/>
                </a:cubicBezTo>
                <a:close/>
                <a:moveTo>
                  <a:pt x="224" y="26"/>
                </a:moveTo>
                <a:cubicBezTo>
                  <a:pt x="224" y="26"/>
                  <a:pt x="224" y="26"/>
                  <a:pt x="223" y="26"/>
                </a:cubicBezTo>
                <a:cubicBezTo>
                  <a:pt x="223" y="26"/>
                  <a:pt x="223" y="26"/>
                  <a:pt x="223" y="26"/>
                </a:cubicBezTo>
                <a:cubicBezTo>
                  <a:pt x="224" y="26"/>
                  <a:pt x="224" y="26"/>
                  <a:pt x="224" y="26"/>
                </a:cubicBezTo>
                <a:close/>
                <a:moveTo>
                  <a:pt x="224" y="21"/>
                </a:moveTo>
                <a:cubicBezTo>
                  <a:pt x="224" y="21"/>
                  <a:pt x="225" y="21"/>
                  <a:pt x="225" y="22"/>
                </a:cubicBezTo>
                <a:cubicBezTo>
                  <a:pt x="224" y="22"/>
                  <a:pt x="223" y="23"/>
                  <a:pt x="222" y="24"/>
                </a:cubicBezTo>
                <a:cubicBezTo>
                  <a:pt x="222" y="24"/>
                  <a:pt x="221" y="24"/>
                  <a:pt x="221" y="24"/>
                </a:cubicBezTo>
                <a:cubicBezTo>
                  <a:pt x="221" y="23"/>
                  <a:pt x="221" y="23"/>
                  <a:pt x="221" y="23"/>
                </a:cubicBezTo>
                <a:cubicBezTo>
                  <a:pt x="222" y="22"/>
                  <a:pt x="223" y="22"/>
                  <a:pt x="224" y="21"/>
                </a:cubicBezTo>
                <a:close/>
                <a:moveTo>
                  <a:pt x="223" y="17"/>
                </a:moveTo>
                <a:cubicBezTo>
                  <a:pt x="223" y="17"/>
                  <a:pt x="224" y="17"/>
                  <a:pt x="224" y="17"/>
                </a:cubicBezTo>
                <a:cubicBezTo>
                  <a:pt x="224" y="18"/>
                  <a:pt x="224" y="18"/>
                  <a:pt x="224" y="18"/>
                </a:cubicBezTo>
                <a:cubicBezTo>
                  <a:pt x="223" y="18"/>
                  <a:pt x="223" y="17"/>
                  <a:pt x="222" y="17"/>
                </a:cubicBezTo>
                <a:cubicBezTo>
                  <a:pt x="222" y="17"/>
                  <a:pt x="223" y="17"/>
                  <a:pt x="223" y="17"/>
                </a:cubicBezTo>
                <a:close/>
                <a:moveTo>
                  <a:pt x="223" y="18"/>
                </a:moveTo>
                <a:cubicBezTo>
                  <a:pt x="221" y="20"/>
                  <a:pt x="220" y="22"/>
                  <a:pt x="219" y="23"/>
                </a:cubicBezTo>
                <a:cubicBezTo>
                  <a:pt x="219" y="23"/>
                  <a:pt x="218" y="23"/>
                  <a:pt x="218" y="23"/>
                </a:cubicBezTo>
                <a:cubicBezTo>
                  <a:pt x="218" y="23"/>
                  <a:pt x="218" y="23"/>
                  <a:pt x="218" y="22"/>
                </a:cubicBezTo>
                <a:cubicBezTo>
                  <a:pt x="218" y="22"/>
                  <a:pt x="218" y="22"/>
                  <a:pt x="219" y="22"/>
                </a:cubicBezTo>
                <a:cubicBezTo>
                  <a:pt x="219" y="22"/>
                  <a:pt x="219" y="22"/>
                  <a:pt x="218" y="22"/>
                </a:cubicBezTo>
                <a:cubicBezTo>
                  <a:pt x="218" y="22"/>
                  <a:pt x="219" y="22"/>
                  <a:pt x="219" y="22"/>
                </a:cubicBezTo>
                <a:cubicBezTo>
                  <a:pt x="218" y="22"/>
                  <a:pt x="218" y="22"/>
                  <a:pt x="218" y="22"/>
                </a:cubicBezTo>
                <a:cubicBezTo>
                  <a:pt x="218" y="22"/>
                  <a:pt x="218" y="22"/>
                  <a:pt x="218" y="22"/>
                </a:cubicBezTo>
                <a:cubicBezTo>
                  <a:pt x="218" y="21"/>
                  <a:pt x="219" y="19"/>
                  <a:pt x="222" y="17"/>
                </a:cubicBezTo>
                <a:cubicBezTo>
                  <a:pt x="222" y="18"/>
                  <a:pt x="223" y="18"/>
                  <a:pt x="223" y="18"/>
                </a:cubicBezTo>
                <a:close/>
                <a:moveTo>
                  <a:pt x="214" y="14"/>
                </a:moveTo>
                <a:cubicBezTo>
                  <a:pt x="215" y="14"/>
                  <a:pt x="218" y="15"/>
                  <a:pt x="221" y="17"/>
                </a:cubicBezTo>
                <a:cubicBezTo>
                  <a:pt x="219" y="18"/>
                  <a:pt x="217" y="19"/>
                  <a:pt x="216" y="22"/>
                </a:cubicBezTo>
                <a:cubicBezTo>
                  <a:pt x="216" y="22"/>
                  <a:pt x="215" y="22"/>
                  <a:pt x="214" y="22"/>
                </a:cubicBezTo>
                <a:cubicBezTo>
                  <a:pt x="214" y="22"/>
                  <a:pt x="215" y="22"/>
                  <a:pt x="216" y="23"/>
                </a:cubicBezTo>
                <a:cubicBezTo>
                  <a:pt x="216" y="23"/>
                  <a:pt x="216" y="23"/>
                  <a:pt x="216" y="23"/>
                </a:cubicBezTo>
                <a:cubicBezTo>
                  <a:pt x="216" y="23"/>
                  <a:pt x="216" y="23"/>
                  <a:pt x="216" y="23"/>
                </a:cubicBezTo>
                <a:cubicBezTo>
                  <a:pt x="215" y="23"/>
                  <a:pt x="214" y="22"/>
                  <a:pt x="214" y="22"/>
                </a:cubicBezTo>
                <a:cubicBezTo>
                  <a:pt x="213" y="20"/>
                  <a:pt x="213" y="18"/>
                  <a:pt x="216" y="16"/>
                </a:cubicBezTo>
                <a:cubicBezTo>
                  <a:pt x="216" y="16"/>
                  <a:pt x="213" y="18"/>
                  <a:pt x="212" y="21"/>
                </a:cubicBezTo>
                <a:cubicBezTo>
                  <a:pt x="210" y="21"/>
                  <a:pt x="208" y="20"/>
                  <a:pt x="206" y="19"/>
                </a:cubicBezTo>
                <a:cubicBezTo>
                  <a:pt x="206" y="19"/>
                  <a:pt x="209" y="20"/>
                  <a:pt x="212" y="22"/>
                </a:cubicBezTo>
                <a:cubicBezTo>
                  <a:pt x="212" y="22"/>
                  <a:pt x="212" y="23"/>
                  <a:pt x="212" y="24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11" y="23"/>
                  <a:pt x="210" y="22"/>
                  <a:pt x="209" y="21"/>
                </a:cubicBezTo>
                <a:cubicBezTo>
                  <a:pt x="209" y="21"/>
                  <a:pt x="209" y="21"/>
                  <a:pt x="209" y="21"/>
                </a:cubicBezTo>
                <a:cubicBezTo>
                  <a:pt x="209" y="21"/>
                  <a:pt x="209" y="21"/>
                  <a:pt x="209" y="21"/>
                </a:cubicBezTo>
                <a:cubicBezTo>
                  <a:pt x="208" y="20"/>
                  <a:pt x="206" y="19"/>
                  <a:pt x="204" y="19"/>
                </a:cubicBezTo>
                <a:cubicBezTo>
                  <a:pt x="208" y="16"/>
                  <a:pt x="212" y="15"/>
                  <a:pt x="214" y="14"/>
                </a:cubicBezTo>
                <a:close/>
                <a:moveTo>
                  <a:pt x="203" y="19"/>
                </a:moveTo>
                <a:cubicBezTo>
                  <a:pt x="205" y="20"/>
                  <a:pt x="207" y="21"/>
                  <a:pt x="208" y="22"/>
                </a:cubicBezTo>
                <a:cubicBezTo>
                  <a:pt x="208" y="22"/>
                  <a:pt x="208" y="23"/>
                  <a:pt x="207" y="23"/>
                </a:cubicBezTo>
                <a:cubicBezTo>
                  <a:pt x="206" y="22"/>
                  <a:pt x="204" y="21"/>
                  <a:pt x="202" y="20"/>
                </a:cubicBezTo>
                <a:cubicBezTo>
                  <a:pt x="203" y="19"/>
                  <a:pt x="203" y="19"/>
                  <a:pt x="203" y="19"/>
                </a:cubicBezTo>
                <a:close/>
                <a:moveTo>
                  <a:pt x="201" y="18"/>
                </a:moveTo>
                <a:cubicBezTo>
                  <a:pt x="202" y="18"/>
                  <a:pt x="202" y="18"/>
                  <a:pt x="203" y="18"/>
                </a:cubicBezTo>
                <a:cubicBezTo>
                  <a:pt x="202" y="19"/>
                  <a:pt x="202" y="19"/>
                  <a:pt x="201" y="19"/>
                </a:cubicBezTo>
                <a:cubicBezTo>
                  <a:pt x="201" y="19"/>
                  <a:pt x="200" y="19"/>
                  <a:pt x="200" y="18"/>
                </a:cubicBezTo>
                <a:cubicBezTo>
                  <a:pt x="200" y="18"/>
                  <a:pt x="201" y="18"/>
                  <a:pt x="201" y="18"/>
                </a:cubicBezTo>
                <a:close/>
                <a:moveTo>
                  <a:pt x="199" y="19"/>
                </a:moveTo>
                <a:cubicBezTo>
                  <a:pt x="199" y="19"/>
                  <a:pt x="200" y="19"/>
                  <a:pt x="201" y="20"/>
                </a:cubicBezTo>
                <a:cubicBezTo>
                  <a:pt x="200" y="20"/>
                  <a:pt x="199" y="20"/>
                  <a:pt x="199" y="21"/>
                </a:cubicBezTo>
                <a:cubicBezTo>
                  <a:pt x="198" y="21"/>
                  <a:pt x="198" y="20"/>
                  <a:pt x="198" y="20"/>
                </a:cubicBezTo>
                <a:cubicBezTo>
                  <a:pt x="198" y="20"/>
                  <a:pt x="198" y="20"/>
                  <a:pt x="198" y="21"/>
                </a:cubicBezTo>
                <a:cubicBezTo>
                  <a:pt x="197" y="21"/>
                  <a:pt x="196" y="22"/>
                  <a:pt x="196" y="23"/>
                </a:cubicBezTo>
                <a:cubicBezTo>
                  <a:pt x="195" y="23"/>
                  <a:pt x="195" y="22"/>
                  <a:pt x="194" y="22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195" y="22"/>
                  <a:pt x="194" y="22"/>
                  <a:pt x="194" y="22"/>
                </a:cubicBezTo>
                <a:cubicBezTo>
                  <a:pt x="194" y="22"/>
                  <a:pt x="193" y="22"/>
                  <a:pt x="193" y="22"/>
                </a:cubicBezTo>
                <a:cubicBezTo>
                  <a:pt x="195" y="20"/>
                  <a:pt x="197" y="19"/>
                  <a:pt x="199" y="19"/>
                </a:cubicBezTo>
                <a:close/>
                <a:moveTo>
                  <a:pt x="193" y="22"/>
                </a:moveTo>
                <a:cubicBezTo>
                  <a:pt x="193" y="22"/>
                  <a:pt x="193" y="22"/>
                  <a:pt x="193" y="22"/>
                </a:cubicBezTo>
                <a:cubicBezTo>
                  <a:pt x="193" y="22"/>
                  <a:pt x="193" y="22"/>
                  <a:pt x="192" y="22"/>
                </a:cubicBezTo>
                <a:cubicBezTo>
                  <a:pt x="192" y="22"/>
                  <a:pt x="193" y="22"/>
                  <a:pt x="193" y="22"/>
                </a:cubicBezTo>
                <a:close/>
                <a:moveTo>
                  <a:pt x="193" y="22"/>
                </a:moveTo>
                <a:cubicBezTo>
                  <a:pt x="194" y="23"/>
                  <a:pt x="194" y="23"/>
                  <a:pt x="195" y="23"/>
                </a:cubicBezTo>
                <a:cubicBezTo>
                  <a:pt x="195" y="23"/>
                  <a:pt x="195" y="23"/>
                  <a:pt x="195" y="23"/>
                </a:cubicBezTo>
                <a:cubicBezTo>
                  <a:pt x="195" y="23"/>
                  <a:pt x="195" y="23"/>
                  <a:pt x="195" y="24"/>
                </a:cubicBezTo>
                <a:cubicBezTo>
                  <a:pt x="195" y="23"/>
                  <a:pt x="195" y="23"/>
                  <a:pt x="195" y="23"/>
                </a:cubicBezTo>
                <a:cubicBezTo>
                  <a:pt x="195" y="24"/>
                  <a:pt x="194" y="24"/>
                  <a:pt x="194" y="24"/>
                </a:cubicBezTo>
                <a:cubicBezTo>
                  <a:pt x="194" y="24"/>
                  <a:pt x="194" y="24"/>
                  <a:pt x="194" y="24"/>
                </a:cubicBezTo>
                <a:cubicBezTo>
                  <a:pt x="194" y="24"/>
                  <a:pt x="194" y="24"/>
                  <a:pt x="195" y="24"/>
                </a:cubicBezTo>
                <a:cubicBezTo>
                  <a:pt x="194" y="24"/>
                  <a:pt x="194" y="24"/>
                  <a:pt x="194" y="24"/>
                </a:cubicBezTo>
                <a:cubicBezTo>
                  <a:pt x="193" y="24"/>
                  <a:pt x="193" y="24"/>
                  <a:pt x="193" y="24"/>
                </a:cubicBezTo>
                <a:cubicBezTo>
                  <a:pt x="193" y="23"/>
                  <a:pt x="192" y="23"/>
                  <a:pt x="192" y="23"/>
                </a:cubicBezTo>
                <a:cubicBezTo>
                  <a:pt x="193" y="23"/>
                  <a:pt x="193" y="23"/>
                  <a:pt x="193" y="22"/>
                </a:cubicBezTo>
                <a:close/>
                <a:moveTo>
                  <a:pt x="192" y="23"/>
                </a:moveTo>
                <a:cubicBezTo>
                  <a:pt x="192" y="23"/>
                  <a:pt x="192" y="23"/>
                  <a:pt x="193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2" y="23"/>
                  <a:pt x="192" y="23"/>
                  <a:pt x="192" y="23"/>
                </a:cubicBezTo>
                <a:close/>
                <a:moveTo>
                  <a:pt x="191" y="23"/>
                </a:moveTo>
                <a:cubicBezTo>
                  <a:pt x="192" y="24"/>
                  <a:pt x="192" y="24"/>
                  <a:pt x="193" y="24"/>
                </a:cubicBezTo>
                <a:cubicBezTo>
                  <a:pt x="192" y="25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90" y="25"/>
                  <a:pt x="191" y="24"/>
                  <a:pt x="191" y="23"/>
                </a:cubicBezTo>
                <a:close/>
                <a:moveTo>
                  <a:pt x="190" y="25"/>
                </a:moveTo>
                <a:cubicBezTo>
                  <a:pt x="190" y="25"/>
                  <a:pt x="190" y="25"/>
                  <a:pt x="190" y="26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90" y="25"/>
                  <a:pt x="190" y="25"/>
                  <a:pt x="190" y="25"/>
                </a:cubicBezTo>
                <a:close/>
                <a:moveTo>
                  <a:pt x="190" y="27"/>
                </a:moveTo>
                <a:cubicBezTo>
                  <a:pt x="190" y="27"/>
                  <a:pt x="190" y="27"/>
                  <a:pt x="191" y="28"/>
                </a:cubicBezTo>
                <a:cubicBezTo>
                  <a:pt x="190" y="27"/>
                  <a:pt x="190" y="27"/>
                  <a:pt x="190" y="27"/>
                </a:cubicBezTo>
                <a:cubicBezTo>
                  <a:pt x="190" y="27"/>
                  <a:pt x="190" y="27"/>
                  <a:pt x="191" y="28"/>
                </a:cubicBezTo>
                <a:cubicBezTo>
                  <a:pt x="190" y="28"/>
                  <a:pt x="190" y="28"/>
                  <a:pt x="190" y="29"/>
                </a:cubicBezTo>
                <a:cubicBezTo>
                  <a:pt x="189" y="29"/>
                  <a:pt x="189" y="28"/>
                  <a:pt x="189" y="28"/>
                </a:cubicBezTo>
                <a:cubicBezTo>
                  <a:pt x="189" y="28"/>
                  <a:pt x="189" y="27"/>
                  <a:pt x="189" y="27"/>
                </a:cubicBezTo>
                <a:cubicBezTo>
                  <a:pt x="189" y="27"/>
                  <a:pt x="189" y="27"/>
                  <a:pt x="190" y="26"/>
                </a:cubicBezTo>
                <a:cubicBezTo>
                  <a:pt x="190" y="26"/>
                  <a:pt x="190" y="27"/>
                  <a:pt x="190" y="27"/>
                </a:cubicBezTo>
                <a:close/>
                <a:moveTo>
                  <a:pt x="190" y="23"/>
                </a:moveTo>
                <a:cubicBezTo>
                  <a:pt x="189" y="23"/>
                  <a:pt x="189" y="23"/>
                  <a:pt x="189" y="24"/>
                </a:cubicBezTo>
                <a:cubicBezTo>
                  <a:pt x="188" y="24"/>
                  <a:pt x="188" y="24"/>
                  <a:pt x="188" y="24"/>
                </a:cubicBezTo>
                <a:cubicBezTo>
                  <a:pt x="186" y="23"/>
                  <a:pt x="185" y="22"/>
                  <a:pt x="184" y="22"/>
                </a:cubicBezTo>
                <a:cubicBezTo>
                  <a:pt x="184" y="21"/>
                  <a:pt x="183" y="20"/>
                  <a:pt x="182" y="19"/>
                </a:cubicBezTo>
                <a:cubicBezTo>
                  <a:pt x="184" y="20"/>
                  <a:pt x="187" y="21"/>
                  <a:pt x="190" y="23"/>
                </a:cubicBezTo>
                <a:close/>
                <a:moveTo>
                  <a:pt x="178" y="15"/>
                </a:moveTo>
                <a:cubicBezTo>
                  <a:pt x="180" y="16"/>
                  <a:pt x="180" y="17"/>
                  <a:pt x="181" y="18"/>
                </a:cubicBezTo>
                <a:cubicBezTo>
                  <a:pt x="180" y="18"/>
                  <a:pt x="179" y="17"/>
                  <a:pt x="177" y="17"/>
                </a:cubicBezTo>
                <a:cubicBezTo>
                  <a:pt x="177" y="17"/>
                  <a:pt x="179" y="17"/>
                  <a:pt x="181" y="18"/>
                </a:cubicBezTo>
                <a:cubicBezTo>
                  <a:pt x="182" y="20"/>
                  <a:pt x="183" y="21"/>
                  <a:pt x="183" y="23"/>
                </a:cubicBezTo>
                <a:cubicBezTo>
                  <a:pt x="181" y="21"/>
                  <a:pt x="179" y="20"/>
                  <a:pt x="176" y="18"/>
                </a:cubicBezTo>
                <a:cubicBezTo>
                  <a:pt x="176" y="18"/>
                  <a:pt x="179" y="20"/>
                  <a:pt x="183" y="23"/>
                </a:cubicBezTo>
                <a:cubicBezTo>
                  <a:pt x="183" y="25"/>
                  <a:pt x="183" y="26"/>
                  <a:pt x="183" y="27"/>
                </a:cubicBezTo>
                <a:cubicBezTo>
                  <a:pt x="183" y="27"/>
                  <a:pt x="183" y="27"/>
                  <a:pt x="182" y="27"/>
                </a:cubicBezTo>
                <a:cubicBezTo>
                  <a:pt x="182" y="27"/>
                  <a:pt x="183" y="27"/>
                  <a:pt x="183" y="27"/>
                </a:cubicBezTo>
                <a:cubicBezTo>
                  <a:pt x="182" y="27"/>
                  <a:pt x="182" y="27"/>
                  <a:pt x="182" y="28"/>
                </a:cubicBezTo>
                <a:cubicBezTo>
                  <a:pt x="182" y="28"/>
                  <a:pt x="181" y="28"/>
                  <a:pt x="181" y="29"/>
                </a:cubicBezTo>
                <a:cubicBezTo>
                  <a:pt x="181" y="29"/>
                  <a:pt x="181" y="29"/>
                  <a:pt x="181" y="29"/>
                </a:cubicBezTo>
                <a:cubicBezTo>
                  <a:pt x="180" y="23"/>
                  <a:pt x="177" y="19"/>
                  <a:pt x="174" y="17"/>
                </a:cubicBezTo>
                <a:cubicBezTo>
                  <a:pt x="175" y="16"/>
                  <a:pt x="177" y="15"/>
                  <a:pt x="178" y="15"/>
                </a:cubicBezTo>
                <a:close/>
                <a:moveTo>
                  <a:pt x="173" y="17"/>
                </a:moveTo>
                <a:cubicBezTo>
                  <a:pt x="176" y="20"/>
                  <a:pt x="178" y="23"/>
                  <a:pt x="178" y="26"/>
                </a:cubicBezTo>
                <a:cubicBezTo>
                  <a:pt x="178" y="26"/>
                  <a:pt x="178" y="26"/>
                  <a:pt x="177" y="26"/>
                </a:cubicBezTo>
                <a:cubicBezTo>
                  <a:pt x="177" y="24"/>
                  <a:pt x="176" y="23"/>
                  <a:pt x="175" y="23"/>
                </a:cubicBezTo>
                <a:cubicBezTo>
                  <a:pt x="176" y="22"/>
                  <a:pt x="176" y="22"/>
                  <a:pt x="176" y="22"/>
                </a:cubicBezTo>
                <a:cubicBezTo>
                  <a:pt x="176" y="22"/>
                  <a:pt x="175" y="23"/>
                  <a:pt x="175" y="23"/>
                </a:cubicBezTo>
                <a:cubicBezTo>
                  <a:pt x="175" y="23"/>
                  <a:pt x="175" y="23"/>
                  <a:pt x="175" y="23"/>
                </a:cubicBezTo>
                <a:cubicBezTo>
                  <a:pt x="174" y="21"/>
                  <a:pt x="172" y="20"/>
                  <a:pt x="171" y="19"/>
                </a:cubicBezTo>
                <a:cubicBezTo>
                  <a:pt x="172" y="18"/>
                  <a:pt x="172" y="18"/>
                  <a:pt x="173" y="17"/>
                </a:cubicBezTo>
                <a:close/>
                <a:moveTo>
                  <a:pt x="171" y="16"/>
                </a:moveTo>
                <a:cubicBezTo>
                  <a:pt x="172" y="16"/>
                  <a:pt x="172" y="17"/>
                  <a:pt x="172" y="17"/>
                </a:cubicBezTo>
                <a:cubicBezTo>
                  <a:pt x="171" y="17"/>
                  <a:pt x="171" y="18"/>
                  <a:pt x="170" y="18"/>
                </a:cubicBezTo>
                <a:cubicBezTo>
                  <a:pt x="170" y="18"/>
                  <a:pt x="169" y="17"/>
                  <a:pt x="169" y="17"/>
                </a:cubicBezTo>
                <a:cubicBezTo>
                  <a:pt x="170" y="17"/>
                  <a:pt x="171" y="16"/>
                  <a:pt x="171" y="16"/>
                </a:cubicBezTo>
                <a:close/>
                <a:moveTo>
                  <a:pt x="169" y="18"/>
                </a:moveTo>
                <a:cubicBezTo>
                  <a:pt x="168" y="19"/>
                  <a:pt x="167" y="20"/>
                  <a:pt x="166" y="20"/>
                </a:cubicBezTo>
                <a:cubicBezTo>
                  <a:pt x="166" y="20"/>
                  <a:pt x="165" y="20"/>
                  <a:pt x="165" y="20"/>
                </a:cubicBezTo>
                <a:cubicBezTo>
                  <a:pt x="165" y="20"/>
                  <a:pt x="165" y="20"/>
                  <a:pt x="166" y="20"/>
                </a:cubicBezTo>
                <a:cubicBezTo>
                  <a:pt x="165" y="21"/>
                  <a:pt x="164" y="22"/>
                  <a:pt x="163" y="22"/>
                </a:cubicBezTo>
                <a:cubicBezTo>
                  <a:pt x="163" y="22"/>
                  <a:pt x="162" y="21"/>
                  <a:pt x="161" y="21"/>
                </a:cubicBezTo>
                <a:cubicBezTo>
                  <a:pt x="163" y="19"/>
                  <a:pt x="166" y="18"/>
                  <a:pt x="168" y="17"/>
                </a:cubicBezTo>
                <a:cubicBezTo>
                  <a:pt x="168" y="18"/>
                  <a:pt x="169" y="18"/>
                  <a:pt x="169" y="18"/>
                </a:cubicBezTo>
                <a:close/>
                <a:moveTo>
                  <a:pt x="167" y="17"/>
                </a:moveTo>
                <a:cubicBezTo>
                  <a:pt x="164" y="18"/>
                  <a:pt x="162" y="19"/>
                  <a:pt x="160" y="20"/>
                </a:cubicBezTo>
                <a:cubicBezTo>
                  <a:pt x="159" y="19"/>
                  <a:pt x="159" y="19"/>
                  <a:pt x="158" y="19"/>
                </a:cubicBezTo>
                <a:cubicBezTo>
                  <a:pt x="159" y="18"/>
                  <a:pt x="160" y="18"/>
                  <a:pt x="160" y="18"/>
                </a:cubicBezTo>
                <a:cubicBezTo>
                  <a:pt x="159" y="18"/>
                  <a:pt x="158" y="18"/>
                  <a:pt x="158" y="18"/>
                </a:cubicBezTo>
                <a:cubicBezTo>
                  <a:pt x="157" y="18"/>
                  <a:pt x="157" y="17"/>
                  <a:pt x="156" y="17"/>
                </a:cubicBezTo>
                <a:cubicBezTo>
                  <a:pt x="158" y="16"/>
                  <a:pt x="160" y="15"/>
                  <a:pt x="160" y="15"/>
                </a:cubicBezTo>
                <a:cubicBezTo>
                  <a:pt x="158" y="15"/>
                  <a:pt x="157" y="16"/>
                  <a:pt x="155" y="17"/>
                </a:cubicBezTo>
                <a:cubicBezTo>
                  <a:pt x="154" y="16"/>
                  <a:pt x="153" y="15"/>
                  <a:pt x="153" y="15"/>
                </a:cubicBezTo>
                <a:cubicBezTo>
                  <a:pt x="155" y="13"/>
                  <a:pt x="158" y="12"/>
                  <a:pt x="160" y="11"/>
                </a:cubicBezTo>
                <a:cubicBezTo>
                  <a:pt x="162" y="12"/>
                  <a:pt x="165" y="14"/>
                  <a:pt x="167" y="17"/>
                </a:cubicBezTo>
                <a:close/>
                <a:moveTo>
                  <a:pt x="158" y="10"/>
                </a:moveTo>
                <a:cubicBezTo>
                  <a:pt x="159" y="10"/>
                  <a:pt x="159" y="11"/>
                  <a:pt x="160" y="11"/>
                </a:cubicBezTo>
                <a:cubicBezTo>
                  <a:pt x="154" y="13"/>
                  <a:pt x="150" y="15"/>
                  <a:pt x="148" y="17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50" y="12"/>
                  <a:pt x="155" y="11"/>
                  <a:pt x="158" y="10"/>
                </a:cubicBezTo>
                <a:close/>
                <a:moveTo>
                  <a:pt x="147" y="16"/>
                </a:moveTo>
                <a:cubicBezTo>
                  <a:pt x="147" y="16"/>
                  <a:pt x="147" y="17"/>
                  <a:pt x="148" y="17"/>
                </a:cubicBezTo>
                <a:cubicBezTo>
                  <a:pt x="146" y="18"/>
                  <a:pt x="145" y="19"/>
                  <a:pt x="145" y="20"/>
                </a:cubicBezTo>
                <a:cubicBezTo>
                  <a:pt x="145" y="18"/>
                  <a:pt x="146" y="17"/>
                  <a:pt x="147" y="16"/>
                </a:cubicBezTo>
                <a:close/>
                <a:moveTo>
                  <a:pt x="143" y="18"/>
                </a:moveTo>
                <a:cubicBezTo>
                  <a:pt x="143" y="18"/>
                  <a:pt x="143" y="19"/>
                  <a:pt x="142" y="19"/>
                </a:cubicBezTo>
                <a:cubicBezTo>
                  <a:pt x="142" y="19"/>
                  <a:pt x="142" y="19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3" y="18"/>
                  <a:pt x="143" y="18"/>
                </a:cubicBezTo>
                <a:close/>
                <a:moveTo>
                  <a:pt x="142" y="20"/>
                </a:moveTo>
                <a:cubicBezTo>
                  <a:pt x="142" y="20"/>
                  <a:pt x="142" y="20"/>
                  <a:pt x="142" y="20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20"/>
                  <a:pt x="142" y="20"/>
                  <a:pt x="142" y="20"/>
                </a:cubicBezTo>
                <a:close/>
                <a:moveTo>
                  <a:pt x="140" y="16"/>
                </a:moveTo>
                <a:cubicBezTo>
                  <a:pt x="140" y="16"/>
                  <a:pt x="140" y="17"/>
                  <a:pt x="139" y="17"/>
                </a:cubicBezTo>
                <a:cubicBezTo>
                  <a:pt x="139" y="17"/>
                  <a:pt x="139" y="17"/>
                  <a:pt x="138" y="16"/>
                </a:cubicBezTo>
                <a:cubicBezTo>
                  <a:pt x="139" y="16"/>
                  <a:pt x="139" y="16"/>
                  <a:pt x="140" y="16"/>
                </a:cubicBezTo>
                <a:close/>
                <a:moveTo>
                  <a:pt x="138" y="17"/>
                </a:moveTo>
                <a:cubicBezTo>
                  <a:pt x="138" y="17"/>
                  <a:pt x="139" y="17"/>
                  <a:pt x="139" y="18"/>
                </a:cubicBezTo>
                <a:cubicBezTo>
                  <a:pt x="139" y="18"/>
                  <a:pt x="139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7" y="18"/>
                  <a:pt x="137" y="18"/>
                  <a:pt x="137" y="17"/>
                </a:cubicBezTo>
                <a:cubicBezTo>
                  <a:pt x="137" y="17"/>
                  <a:pt x="137" y="17"/>
                  <a:pt x="138" y="17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6"/>
                  <a:pt x="137" y="16"/>
                </a:cubicBezTo>
                <a:close/>
                <a:moveTo>
                  <a:pt x="115" y="21"/>
                </a:moveTo>
                <a:cubicBezTo>
                  <a:pt x="115" y="21"/>
                  <a:pt x="115" y="21"/>
                  <a:pt x="115" y="20"/>
                </a:cubicBezTo>
                <a:cubicBezTo>
                  <a:pt x="115" y="20"/>
                  <a:pt x="115" y="19"/>
                  <a:pt x="115" y="19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116" y="20"/>
                  <a:pt x="115" y="20"/>
                  <a:pt x="115" y="21"/>
                </a:cubicBezTo>
                <a:close/>
                <a:moveTo>
                  <a:pt x="116" y="19"/>
                </a:moveTo>
                <a:cubicBezTo>
                  <a:pt x="116" y="19"/>
                  <a:pt x="116" y="19"/>
                  <a:pt x="115" y="19"/>
                </a:cubicBezTo>
                <a:cubicBezTo>
                  <a:pt x="116" y="18"/>
                  <a:pt x="116" y="17"/>
                  <a:pt x="117" y="17"/>
                </a:cubicBezTo>
                <a:cubicBezTo>
                  <a:pt x="117" y="17"/>
                  <a:pt x="117" y="17"/>
                  <a:pt x="118" y="18"/>
                </a:cubicBezTo>
                <a:cubicBezTo>
                  <a:pt x="117" y="18"/>
                  <a:pt x="117" y="19"/>
                  <a:pt x="116" y="19"/>
                </a:cubicBezTo>
                <a:close/>
                <a:moveTo>
                  <a:pt x="118" y="17"/>
                </a:moveTo>
                <a:cubicBezTo>
                  <a:pt x="118" y="17"/>
                  <a:pt x="117" y="16"/>
                  <a:pt x="117" y="16"/>
                </a:cubicBezTo>
                <a:cubicBezTo>
                  <a:pt x="118" y="15"/>
                  <a:pt x="118" y="15"/>
                  <a:pt x="119" y="14"/>
                </a:cubicBezTo>
                <a:cubicBezTo>
                  <a:pt x="119" y="15"/>
                  <a:pt x="120" y="15"/>
                  <a:pt x="120" y="16"/>
                </a:cubicBezTo>
                <a:cubicBezTo>
                  <a:pt x="119" y="16"/>
                  <a:pt x="119" y="17"/>
                  <a:pt x="118" y="17"/>
                </a:cubicBezTo>
                <a:cubicBezTo>
                  <a:pt x="118" y="17"/>
                  <a:pt x="118" y="17"/>
                  <a:pt x="118" y="17"/>
                </a:cubicBezTo>
                <a:close/>
                <a:moveTo>
                  <a:pt x="126" y="13"/>
                </a:moveTo>
                <a:cubicBezTo>
                  <a:pt x="125" y="12"/>
                  <a:pt x="123" y="12"/>
                  <a:pt x="122" y="12"/>
                </a:cubicBezTo>
                <a:cubicBezTo>
                  <a:pt x="123" y="11"/>
                  <a:pt x="124" y="10"/>
                  <a:pt x="125" y="10"/>
                </a:cubicBezTo>
                <a:cubicBezTo>
                  <a:pt x="127" y="11"/>
                  <a:pt x="128" y="13"/>
                  <a:pt x="130" y="15"/>
                </a:cubicBezTo>
                <a:cubicBezTo>
                  <a:pt x="129" y="14"/>
                  <a:pt x="127" y="14"/>
                  <a:pt x="126" y="13"/>
                </a:cubicBezTo>
                <a:cubicBezTo>
                  <a:pt x="126" y="13"/>
                  <a:pt x="127" y="13"/>
                  <a:pt x="127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4" y="13"/>
                  <a:pt x="123" y="13"/>
                  <a:pt x="122" y="12"/>
                </a:cubicBezTo>
                <a:cubicBezTo>
                  <a:pt x="122" y="12"/>
                  <a:pt x="123" y="13"/>
                  <a:pt x="124" y="14"/>
                </a:cubicBezTo>
                <a:cubicBezTo>
                  <a:pt x="123" y="14"/>
                  <a:pt x="122" y="15"/>
                  <a:pt x="121" y="15"/>
                </a:cubicBezTo>
                <a:cubicBezTo>
                  <a:pt x="121" y="15"/>
                  <a:pt x="120" y="14"/>
                  <a:pt x="119" y="14"/>
                </a:cubicBezTo>
                <a:cubicBezTo>
                  <a:pt x="120" y="13"/>
                  <a:pt x="121" y="12"/>
                  <a:pt x="122" y="12"/>
                </a:cubicBezTo>
                <a:cubicBezTo>
                  <a:pt x="123" y="12"/>
                  <a:pt x="124" y="12"/>
                  <a:pt x="125" y="13"/>
                </a:cubicBezTo>
                <a:close/>
                <a:moveTo>
                  <a:pt x="119" y="22"/>
                </a:moveTo>
                <a:cubicBezTo>
                  <a:pt x="119" y="22"/>
                  <a:pt x="119" y="22"/>
                  <a:pt x="119" y="22"/>
                </a:cubicBezTo>
                <a:cubicBezTo>
                  <a:pt x="118" y="22"/>
                  <a:pt x="119" y="21"/>
                  <a:pt x="119" y="21"/>
                </a:cubicBezTo>
                <a:cubicBezTo>
                  <a:pt x="119" y="21"/>
                  <a:pt x="119" y="22"/>
                  <a:pt x="119" y="22"/>
                </a:cubicBezTo>
                <a:close/>
                <a:moveTo>
                  <a:pt x="120" y="20"/>
                </a:moveTo>
                <a:cubicBezTo>
                  <a:pt x="120" y="19"/>
                  <a:pt x="120" y="19"/>
                  <a:pt x="119" y="19"/>
                </a:cubicBezTo>
                <a:cubicBezTo>
                  <a:pt x="119" y="19"/>
                  <a:pt x="120" y="18"/>
                  <a:pt x="120" y="18"/>
                </a:cubicBezTo>
                <a:cubicBezTo>
                  <a:pt x="120" y="18"/>
                  <a:pt x="120" y="19"/>
                  <a:pt x="121" y="19"/>
                </a:cubicBezTo>
                <a:cubicBezTo>
                  <a:pt x="120" y="19"/>
                  <a:pt x="120" y="19"/>
                  <a:pt x="120" y="20"/>
                </a:cubicBezTo>
                <a:close/>
                <a:moveTo>
                  <a:pt x="120" y="18"/>
                </a:moveTo>
                <a:cubicBezTo>
                  <a:pt x="120" y="18"/>
                  <a:pt x="121" y="17"/>
                  <a:pt x="121" y="17"/>
                </a:cubicBezTo>
                <a:cubicBezTo>
                  <a:pt x="121" y="17"/>
                  <a:pt x="122" y="18"/>
                  <a:pt x="122" y="18"/>
                </a:cubicBezTo>
                <a:cubicBezTo>
                  <a:pt x="122" y="18"/>
                  <a:pt x="121" y="18"/>
                  <a:pt x="121" y="19"/>
                </a:cubicBezTo>
                <a:cubicBezTo>
                  <a:pt x="121" y="18"/>
                  <a:pt x="120" y="18"/>
                  <a:pt x="120" y="18"/>
                </a:cubicBezTo>
                <a:close/>
                <a:moveTo>
                  <a:pt x="122" y="22"/>
                </a:moveTo>
                <a:cubicBezTo>
                  <a:pt x="121" y="21"/>
                  <a:pt x="121" y="20"/>
                  <a:pt x="122" y="19"/>
                </a:cubicBezTo>
                <a:cubicBezTo>
                  <a:pt x="122" y="20"/>
                  <a:pt x="122" y="20"/>
                  <a:pt x="123" y="20"/>
                </a:cubicBezTo>
                <a:cubicBezTo>
                  <a:pt x="123" y="20"/>
                  <a:pt x="123" y="21"/>
                  <a:pt x="123" y="21"/>
                </a:cubicBezTo>
                <a:cubicBezTo>
                  <a:pt x="123" y="21"/>
                  <a:pt x="122" y="22"/>
                  <a:pt x="122" y="22"/>
                </a:cubicBezTo>
                <a:close/>
                <a:moveTo>
                  <a:pt x="122" y="19"/>
                </a:moveTo>
                <a:cubicBezTo>
                  <a:pt x="122" y="19"/>
                  <a:pt x="122" y="19"/>
                  <a:pt x="122" y="19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2" y="19"/>
                  <a:pt x="122" y="19"/>
                  <a:pt x="122" y="19"/>
                </a:cubicBezTo>
                <a:close/>
                <a:moveTo>
                  <a:pt x="122" y="16"/>
                </a:moveTo>
                <a:cubicBezTo>
                  <a:pt x="122" y="16"/>
                  <a:pt x="122" y="16"/>
                  <a:pt x="122" y="15"/>
                </a:cubicBezTo>
                <a:cubicBezTo>
                  <a:pt x="123" y="16"/>
                  <a:pt x="123" y="16"/>
                  <a:pt x="124" y="17"/>
                </a:cubicBezTo>
                <a:cubicBezTo>
                  <a:pt x="124" y="17"/>
                  <a:pt x="123" y="17"/>
                  <a:pt x="123" y="17"/>
                </a:cubicBezTo>
                <a:cubicBezTo>
                  <a:pt x="123" y="17"/>
                  <a:pt x="122" y="16"/>
                  <a:pt x="122" y="16"/>
                </a:cubicBezTo>
                <a:close/>
                <a:moveTo>
                  <a:pt x="125" y="20"/>
                </a:moveTo>
                <a:cubicBezTo>
                  <a:pt x="125" y="20"/>
                  <a:pt x="125" y="19"/>
                  <a:pt x="125" y="19"/>
                </a:cubicBezTo>
                <a:cubicBezTo>
                  <a:pt x="125" y="19"/>
                  <a:pt x="125" y="19"/>
                  <a:pt x="125" y="20"/>
                </a:cubicBezTo>
                <a:cubicBezTo>
                  <a:pt x="125" y="20"/>
                  <a:pt x="125" y="20"/>
                  <a:pt x="125" y="20"/>
                </a:cubicBezTo>
                <a:close/>
                <a:moveTo>
                  <a:pt x="125" y="19"/>
                </a:moveTo>
                <a:cubicBezTo>
                  <a:pt x="124" y="19"/>
                  <a:pt x="124" y="18"/>
                  <a:pt x="123" y="17"/>
                </a:cubicBezTo>
                <a:cubicBezTo>
                  <a:pt x="124" y="17"/>
                  <a:pt x="124" y="17"/>
                  <a:pt x="124" y="17"/>
                </a:cubicBezTo>
                <a:cubicBezTo>
                  <a:pt x="125" y="18"/>
                  <a:pt x="126" y="18"/>
                  <a:pt x="126" y="19"/>
                </a:cubicBezTo>
                <a:cubicBezTo>
                  <a:pt x="126" y="19"/>
                  <a:pt x="126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lose/>
                <a:moveTo>
                  <a:pt x="126" y="21"/>
                </a:moveTo>
                <a:cubicBezTo>
                  <a:pt x="126" y="21"/>
                  <a:pt x="126" y="21"/>
                  <a:pt x="126" y="21"/>
                </a:cubicBezTo>
                <a:cubicBezTo>
                  <a:pt x="126" y="21"/>
                  <a:pt x="126" y="21"/>
                  <a:pt x="126" y="21"/>
                </a:cubicBezTo>
                <a:cubicBezTo>
                  <a:pt x="126" y="21"/>
                  <a:pt x="126" y="21"/>
                  <a:pt x="126" y="21"/>
                </a:cubicBezTo>
                <a:close/>
                <a:moveTo>
                  <a:pt x="124" y="17"/>
                </a:moveTo>
                <a:cubicBezTo>
                  <a:pt x="125" y="16"/>
                  <a:pt x="126" y="16"/>
                  <a:pt x="126" y="16"/>
                </a:cubicBezTo>
                <a:cubicBezTo>
                  <a:pt x="126" y="16"/>
                  <a:pt x="125" y="16"/>
                  <a:pt x="124" y="17"/>
                </a:cubicBezTo>
                <a:cubicBezTo>
                  <a:pt x="124" y="16"/>
                  <a:pt x="123" y="16"/>
                  <a:pt x="122" y="15"/>
                </a:cubicBezTo>
                <a:cubicBezTo>
                  <a:pt x="123" y="15"/>
                  <a:pt x="124" y="14"/>
                  <a:pt x="124" y="14"/>
                </a:cubicBezTo>
                <a:cubicBezTo>
                  <a:pt x="126" y="15"/>
                  <a:pt x="127" y="16"/>
                  <a:pt x="128" y="18"/>
                </a:cubicBezTo>
                <a:cubicBezTo>
                  <a:pt x="127" y="18"/>
                  <a:pt x="127" y="18"/>
                  <a:pt x="127" y="19"/>
                </a:cubicBezTo>
                <a:cubicBezTo>
                  <a:pt x="126" y="18"/>
                  <a:pt x="125" y="17"/>
                  <a:pt x="124" y="17"/>
                </a:cubicBezTo>
                <a:close/>
                <a:moveTo>
                  <a:pt x="129" y="21"/>
                </a:moveTo>
                <a:cubicBezTo>
                  <a:pt x="129" y="21"/>
                  <a:pt x="129" y="21"/>
                  <a:pt x="128" y="21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9" y="20"/>
                  <a:pt x="129" y="20"/>
                  <a:pt x="129" y="21"/>
                </a:cubicBezTo>
                <a:cubicBezTo>
                  <a:pt x="129" y="21"/>
                  <a:pt x="129" y="21"/>
                  <a:pt x="129" y="21"/>
                </a:cubicBezTo>
                <a:close/>
                <a:moveTo>
                  <a:pt x="125" y="14"/>
                </a:moveTo>
                <a:cubicBezTo>
                  <a:pt x="125" y="13"/>
                  <a:pt x="125" y="13"/>
                  <a:pt x="126" y="13"/>
                </a:cubicBezTo>
                <a:cubicBezTo>
                  <a:pt x="127" y="14"/>
                  <a:pt x="129" y="15"/>
                  <a:pt x="131" y="16"/>
                </a:cubicBezTo>
                <a:cubicBezTo>
                  <a:pt x="131" y="16"/>
                  <a:pt x="131" y="16"/>
                  <a:pt x="131" y="17"/>
                </a:cubicBezTo>
                <a:cubicBezTo>
                  <a:pt x="130" y="17"/>
                  <a:pt x="130" y="17"/>
                  <a:pt x="129" y="17"/>
                </a:cubicBezTo>
                <a:cubicBezTo>
                  <a:pt x="128" y="16"/>
                  <a:pt x="127" y="15"/>
                  <a:pt x="125" y="14"/>
                </a:cubicBezTo>
                <a:close/>
                <a:moveTo>
                  <a:pt x="130" y="18"/>
                </a:moveTo>
                <a:cubicBezTo>
                  <a:pt x="130" y="18"/>
                  <a:pt x="131" y="17"/>
                  <a:pt x="131" y="17"/>
                </a:cubicBezTo>
                <a:cubicBezTo>
                  <a:pt x="132" y="18"/>
                  <a:pt x="132" y="18"/>
                  <a:pt x="132" y="19"/>
                </a:cubicBezTo>
                <a:cubicBezTo>
                  <a:pt x="132" y="19"/>
                  <a:pt x="131" y="19"/>
                  <a:pt x="131" y="19"/>
                </a:cubicBezTo>
                <a:cubicBezTo>
                  <a:pt x="131" y="19"/>
                  <a:pt x="130" y="19"/>
                  <a:pt x="130" y="18"/>
                </a:cubicBezTo>
                <a:close/>
                <a:moveTo>
                  <a:pt x="132" y="21"/>
                </a:moveTo>
                <a:cubicBezTo>
                  <a:pt x="132" y="20"/>
                  <a:pt x="132" y="20"/>
                  <a:pt x="133" y="20"/>
                </a:cubicBezTo>
                <a:cubicBezTo>
                  <a:pt x="133" y="20"/>
                  <a:pt x="133" y="21"/>
                  <a:pt x="133" y="21"/>
                </a:cubicBezTo>
                <a:cubicBezTo>
                  <a:pt x="132" y="21"/>
                  <a:pt x="132" y="21"/>
                  <a:pt x="132" y="21"/>
                </a:cubicBezTo>
                <a:cubicBezTo>
                  <a:pt x="132" y="21"/>
                  <a:pt x="132" y="21"/>
                  <a:pt x="132" y="21"/>
                </a:cubicBezTo>
                <a:close/>
                <a:moveTo>
                  <a:pt x="132" y="21"/>
                </a:moveTo>
                <a:cubicBezTo>
                  <a:pt x="132" y="21"/>
                  <a:pt x="133" y="21"/>
                  <a:pt x="133" y="21"/>
                </a:cubicBezTo>
                <a:cubicBezTo>
                  <a:pt x="133" y="21"/>
                  <a:pt x="133" y="21"/>
                  <a:pt x="133" y="21"/>
                </a:cubicBezTo>
                <a:cubicBezTo>
                  <a:pt x="133" y="21"/>
                  <a:pt x="132" y="21"/>
                  <a:pt x="132" y="21"/>
                </a:cubicBezTo>
                <a:cubicBezTo>
                  <a:pt x="132" y="21"/>
                  <a:pt x="132" y="21"/>
                  <a:pt x="132" y="21"/>
                </a:cubicBezTo>
                <a:close/>
                <a:moveTo>
                  <a:pt x="132" y="22"/>
                </a:moveTo>
                <a:cubicBezTo>
                  <a:pt x="132" y="21"/>
                  <a:pt x="132" y="21"/>
                  <a:pt x="132" y="21"/>
                </a:cubicBezTo>
                <a:cubicBezTo>
                  <a:pt x="132" y="21"/>
                  <a:pt x="132" y="21"/>
                  <a:pt x="133" y="22"/>
                </a:cubicBezTo>
                <a:cubicBezTo>
                  <a:pt x="132" y="22"/>
                  <a:pt x="132" y="22"/>
                  <a:pt x="132" y="22"/>
                </a:cubicBezTo>
                <a:close/>
                <a:moveTo>
                  <a:pt x="133" y="23"/>
                </a:moveTo>
                <a:cubicBezTo>
                  <a:pt x="133" y="23"/>
                  <a:pt x="133" y="23"/>
                  <a:pt x="133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33" y="22"/>
                  <a:pt x="133" y="23"/>
                  <a:pt x="133" y="23"/>
                </a:cubicBezTo>
                <a:cubicBezTo>
                  <a:pt x="133" y="23"/>
                  <a:pt x="133" y="23"/>
                  <a:pt x="133" y="23"/>
                </a:cubicBezTo>
                <a:close/>
                <a:moveTo>
                  <a:pt x="135" y="17"/>
                </a:moveTo>
                <a:cubicBezTo>
                  <a:pt x="134" y="17"/>
                  <a:pt x="134" y="17"/>
                  <a:pt x="134" y="17"/>
                </a:cubicBezTo>
                <a:cubicBezTo>
                  <a:pt x="134" y="17"/>
                  <a:pt x="134" y="17"/>
                  <a:pt x="134" y="16"/>
                </a:cubicBezTo>
                <a:cubicBezTo>
                  <a:pt x="134" y="16"/>
                  <a:pt x="134" y="16"/>
                  <a:pt x="135" y="16"/>
                </a:cubicBezTo>
                <a:cubicBezTo>
                  <a:pt x="135" y="17"/>
                  <a:pt x="135" y="17"/>
                  <a:pt x="135" y="17"/>
                </a:cubicBezTo>
                <a:close/>
                <a:moveTo>
                  <a:pt x="127" y="8"/>
                </a:moveTo>
                <a:cubicBezTo>
                  <a:pt x="131" y="11"/>
                  <a:pt x="134" y="13"/>
                  <a:pt x="134" y="15"/>
                </a:cubicBezTo>
                <a:cubicBezTo>
                  <a:pt x="133" y="15"/>
                  <a:pt x="133" y="15"/>
                  <a:pt x="133" y="15"/>
                </a:cubicBezTo>
                <a:cubicBezTo>
                  <a:pt x="133" y="15"/>
                  <a:pt x="134" y="15"/>
                  <a:pt x="134" y="15"/>
                </a:cubicBezTo>
                <a:cubicBezTo>
                  <a:pt x="134" y="16"/>
                  <a:pt x="134" y="16"/>
                  <a:pt x="135" y="16"/>
                </a:cubicBezTo>
                <a:cubicBezTo>
                  <a:pt x="134" y="16"/>
                  <a:pt x="134" y="16"/>
                  <a:pt x="133" y="16"/>
                </a:cubicBezTo>
                <a:cubicBezTo>
                  <a:pt x="132" y="14"/>
                  <a:pt x="129" y="12"/>
                  <a:pt x="126" y="9"/>
                </a:cubicBezTo>
                <a:cubicBezTo>
                  <a:pt x="126" y="9"/>
                  <a:pt x="127" y="9"/>
                  <a:pt x="127" y="8"/>
                </a:cubicBezTo>
                <a:close/>
                <a:moveTo>
                  <a:pt x="126" y="8"/>
                </a:moveTo>
                <a:cubicBezTo>
                  <a:pt x="126" y="8"/>
                  <a:pt x="126" y="8"/>
                  <a:pt x="127" y="8"/>
                </a:cubicBezTo>
                <a:cubicBezTo>
                  <a:pt x="126" y="8"/>
                  <a:pt x="125" y="9"/>
                  <a:pt x="125" y="9"/>
                </a:cubicBezTo>
                <a:cubicBezTo>
                  <a:pt x="125" y="9"/>
                  <a:pt x="124" y="8"/>
                  <a:pt x="124" y="8"/>
                </a:cubicBezTo>
                <a:cubicBezTo>
                  <a:pt x="125" y="8"/>
                  <a:pt x="125" y="8"/>
                  <a:pt x="126" y="8"/>
                </a:cubicBezTo>
                <a:close/>
                <a:moveTo>
                  <a:pt x="123" y="8"/>
                </a:moveTo>
                <a:cubicBezTo>
                  <a:pt x="123" y="9"/>
                  <a:pt x="124" y="9"/>
                  <a:pt x="124" y="9"/>
                </a:cubicBezTo>
                <a:cubicBezTo>
                  <a:pt x="122" y="10"/>
                  <a:pt x="120" y="12"/>
                  <a:pt x="118" y="13"/>
                </a:cubicBezTo>
                <a:cubicBezTo>
                  <a:pt x="118" y="12"/>
                  <a:pt x="117" y="12"/>
                  <a:pt x="116" y="12"/>
                </a:cubicBezTo>
                <a:cubicBezTo>
                  <a:pt x="118" y="10"/>
                  <a:pt x="121" y="9"/>
                  <a:pt x="123" y="8"/>
                </a:cubicBezTo>
                <a:close/>
                <a:moveTo>
                  <a:pt x="116" y="12"/>
                </a:moveTo>
                <a:cubicBezTo>
                  <a:pt x="116" y="12"/>
                  <a:pt x="117" y="13"/>
                  <a:pt x="117" y="13"/>
                </a:cubicBezTo>
                <a:cubicBezTo>
                  <a:pt x="117" y="14"/>
                  <a:pt x="116" y="14"/>
                  <a:pt x="116" y="15"/>
                </a:cubicBezTo>
                <a:cubicBezTo>
                  <a:pt x="115" y="14"/>
                  <a:pt x="114" y="14"/>
                  <a:pt x="114" y="14"/>
                </a:cubicBezTo>
                <a:cubicBezTo>
                  <a:pt x="115" y="13"/>
                  <a:pt x="115" y="12"/>
                  <a:pt x="116" y="12"/>
                </a:cubicBezTo>
                <a:close/>
                <a:moveTo>
                  <a:pt x="114" y="14"/>
                </a:moveTo>
                <a:cubicBezTo>
                  <a:pt x="115" y="14"/>
                  <a:pt x="115" y="14"/>
                  <a:pt x="115" y="15"/>
                </a:cubicBezTo>
                <a:cubicBezTo>
                  <a:pt x="114" y="16"/>
                  <a:pt x="113" y="17"/>
                  <a:pt x="113" y="18"/>
                </a:cubicBezTo>
                <a:cubicBezTo>
                  <a:pt x="112" y="18"/>
                  <a:pt x="112" y="17"/>
                  <a:pt x="112" y="17"/>
                </a:cubicBezTo>
                <a:cubicBezTo>
                  <a:pt x="112" y="16"/>
                  <a:pt x="113" y="15"/>
                  <a:pt x="114" y="14"/>
                </a:cubicBezTo>
                <a:close/>
                <a:moveTo>
                  <a:pt x="112" y="18"/>
                </a:moveTo>
                <a:cubicBezTo>
                  <a:pt x="112" y="18"/>
                  <a:pt x="112" y="18"/>
                  <a:pt x="112" y="19"/>
                </a:cubicBezTo>
                <a:cubicBezTo>
                  <a:pt x="112" y="19"/>
                  <a:pt x="111" y="20"/>
                  <a:pt x="111" y="20"/>
                </a:cubicBezTo>
                <a:cubicBezTo>
                  <a:pt x="111" y="19"/>
                  <a:pt x="111" y="19"/>
                  <a:pt x="112" y="18"/>
                </a:cubicBezTo>
                <a:close/>
                <a:moveTo>
                  <a:pt x="109" y="16"/>
                </a:moveTo>
                <a:cubicBezTo>
                  <a:pt x="109" y="16"/>
                  <a:pt x="109" y="16"/>
                  <a:pt x="110" y="16"/>
                </a:cubicBezTo>
                <a:cubicBezTo>
                  <a:pt x="109" y="17"/>
                  <a:pt x="109" y="18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7"/>
                  <a:pt x="109" y="16"/>
                  <a:pt x="109" y="16"/>
                </a:cubicBezTo>
                <a:close/>
                <a:moveTo>
                  <a:pt x="106" y="17"/>
                </a:moveTo>
                <a:cubicBezTo>
                  <a:pt x="105" y="18"/>
                  <a:pt x="105" y="18"/>
                  <a:pt x="105" y="18"/>
                </a:cubicBezTo>
                <a:cubicBezTo>
                  <a:pt x="105" y="17"/>
                  <a:pt x="104" y="16"/>
                  <a:pt x="104" y="16"/>
                </a:cubicBezTo>
                <a:cubicBezTo>
                  <a:pt x="105" y="16"/>
                  <a:pt x="105" y="16"/>
                  <a:pt x="106" y="17"/>
                </a:cubicBezTo>
                <a:close/>
                <a:moveTo>
                  <a:pt x="67" y="21"/>
                </a:moveTo>
                <a:cubicBezTo>
                  <a:pt x="67" y="19"/>
                  <a:pt x="67" y="17"/>
                  <a:pt x="68" y="16"/>
                </a:cubicBezTo>
                <a:cubicBezTo>
                  <a:pt x="68" y="16"/>
                  <a:pt x="69" y="17"/>
                  <a:pt x="69" y="17"/>
                </a:cubicBezTo>
                <a:cubicBezTo>
                  <a:pt x="67" y="19"/>
                  <a:pt x="67" y="21"/>
                  <a:pt x="67" y="21"/>
                </a:cubicBezTo>
                <a:close/>
                <a:moveTo>
                  <a:pt x="80" y="20"/>
                </a:moveTo>
                <a:cubicBezTo>
                  <a:pt x="79" y="21"/>
                  <a:pt x="78" y="22"/>
                  <a:pt x="77" y="23"/>
                </a:cubicBezTo>
                <a:cubicBezTo>
                  <a:pt x="77" y="23"/>
                  <a:pt x="76" y="23"/>
                  <a:pt x="76" y="23"/>
                </a:cubicBezTo>
                <a:cubicBezTo>
                  <a:pt x="76" y="23"/>
                  <a:pt x="76" y="23"/>
                  <a:pt x="76" y="23"/>
                </a:cubicBezTo>
                <a:cubicBezTo>
                  <a:pt x="77" y="19"/>
                  <a:pt x="80" y="17"/>
                  <a:pt x="84" y="15"/>
                </a:cubicBezTo>
                <a:cubicBezTo>
                  <a:pt x="84" y="15"/>
                  <a:pt x="84" y="16"/>
                  <a:pt x="85" y="17"/>
                </a:cubicBezTo>
                <a:cubicBezTo>
                  <a:pt x="84" y="17"/>
                  <a:pt x="84" y="17"/>
                  <a:pt x="83" y="18"/>
                </a:cubicBezTo>
                <a:cubicBezTo>
                  <a:pt x="83" y="17"/>
                  <a:pt x="82" y="17"/>
                  <a:pt x="82" y="16"/>
                </a:cubicBezTo>
                <a:cubicBezTo>
                  <a:pt x="82" y="16"/>
                  <a:pt x="83" y="17"/>
                  <a:pt x="83" y="18"/>
                </a:cubicBezTo>
                <a:cubicBezTo>
                  <a:pt x="82" y="18"/>
                  <a:pt x="81" y="19"/>
                  <a:pt x="80" y="20"/>
                </a:cubicBezTo>
                <a:cubicBezTo>
                  <a:pt x="80" y="20"/>
                  <a:pt x="79" y="19"/>
                  <a:pt x="79" y="19"/>
                </a:cubicBezTo>
                <a:cubicBezTo>
                  <a:pt x="79" y="20"/>
                  <a:pt x="80" y="20"/>
                  <a:pt x="80" y="20"/>
                </a:cubicBezTo>
                <a:close/>
                <a:moveTo>
                  <a:pt x="84" y="15"/>
                </a:moveTo>
                <a:cubicBezTo>
                  <a:pt x="84" y="15"/>
                  <a:pt x="84" y="15"/>
                  <a:pt x="84" y="15"/>
                </a:cubicBezTo>
                <a:cubicBezTo>
                  <a:pt x="85" y="15"/>
                  <a:pt x="86" y="15"/>
                  <a:pt x="86" y="16"/>
                </a:cubicBezTo>
                <a:cubicBezTo>
                  <a:pt x="86" y="16"/>
                  <a:pt x="86" y="16"/>
                  <a:pt x="85" y="16"/>
                </a:cubicBezTo>
                <a:cubicBezTo>
                  <a:pt x="85" y="16"/>
                  <a:pt x="85" y="15"/>
                  <a:pt x="84" y="15"/>
                </a:cubicBezTo>
                <a:close/>
                <a:moveTo>
                  <a:pt x="81" y="23"/>
                </a:move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lose/>
                <a:moveTo>
                  <a:pt x="82" y="22"/>
                </a:move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1" y="22"/>
                  <a:pt x="81" y="22"/>
                </a:cubicBezTo>
                <a:cubicBezTo>
                  <a:pt x="81" y="22"/>
                  <a:pt x="82" y="21"/>
                  <a:pt x="82" y="21"/>
                </a:cubicBezTo>
                <a:cubicBezTo>
                  <a:pt x="82" y="21"/>
                  <a:pt x="83" y="21"/>
                  <a:pt x="83" y="22"/>
                </a:cubicBezTo>
                <a:cubicBezTo>
                  <a:pt x="83" y="22"/>
                  <a:pt x="83" y="22"/>
                  <a:pt x="82" y="22"/>
                </a:cubicBezTo>
                <a:close/>
                <a:moveTo>
                  <a:pt x="83" y="21"/>
                </a:moveTo>
                <a:cubicBezTo>
                  <a:pt x="83" y="21"/>
                  <a:pt x="83" y="21"/>
                  <a:pt x="82" y="21"/>
                </a:cubicBezTo>
                <a:cubicBezTo>
                  <a:pt x="83" y="20"/>
                  <a:pt x="83" y="20"/>
                  <a:pt x="84" y="19"/>
                </a:cubicBezTo>
                <a:cubicBezTo>
                  <a:pt x="84" y="20"/>
                  <a:pt x="84" y="21"/>
                  <a:pt x="83" y="21"/>
                </a:cubicBezTo>
                <a:close/>
                <a:moveTo>
                  <a:pt x="86" y="21"/>
                </a:moveTo>
                <a:cubicBezTo>
                  <a:pt x="86" y="21"/>
                  <a:pt x="86" y="21"/>
                  <a:pt x="85" y="21"/>
                </a:cubicBezTo>
                <a:cubicBezTo>
                  <a:pt x="85" y="20"/>
                  <a:pt x="85" y="20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9"/>
                  <a:pt x="86" y="20"/>
                  <a:pt x="86" y="21"/>
                </a:cubicBezTo>
                <a:close/>
                <a:moveTo>
                  <a:pt x="86" y="17"/>
                </a:moveTo>
                <a:cubicBezTo>
                  <a:pt x="87" y="17"/>
                  <a:pt x="87" y="16"/>
                  <a:pt x="88" y="16"/>
                </a:cubicBezTo>
                <a:cubicBezTo>
                  <a:pt x="88" y="17"/>
                  <a:pt x="89" y="17"/>
                  <a:pt x="89" y="17"/>
                </a:cubicBezTo>
                <a:cubicBezTo>
                  <a:pt x="90" y="18"/>
                  <a:pt x="90" y="18"/>
                  <a:pt x="90" y="18"/>
                </a:cubicBezTo>
                <a:cubicBezTo>
                  <a:pt x="89" y="19"/>
                  <a:pt x="88" y="19"/>
                  <a:pt x="88" y="19"/>
                </a:cubicBezTo>
                <a:cubicBezTo>
                  <a:pt x="87" y="19"/>
                  <a:pt x="87" y="18"/>
                  <a:pt x="86" y="17"/>
                </a:cubicBezTo>
                <a:close/>
                <a:moveTo>
                  <a:pt x="88" y="22"/>
                </a:moveTo>
                <a:cubicBezTo>
                  <a:pt x="88" y="22"/>
                  <a:pt x="88" y="22"/>
                  <a:pt x="88" y="21"/>
                </a:cubicBezTo>
                <a:cubicBezTo>
                  <a:pt x="88" y="21"/>
                  <a:pt x="89" y="21"/>
                  <a:pt x="89" y="21"/>
                </a:cubicBezTo>
                <a:cubicBezTo>
                  <a:pt x="89" y="21"/>
                  <a:pt x="89" y="22"/>
                  <a:pt x="88" y="22"/>
                </a:cubicBezTo>
                <a:close/>
                <a:moveTo>
                  <a:pt x="89" y="21"/>
                </a:moveTo>
                <a:cubicBezTo>
                  <a:pt x="89" y="21"/>
                  <a:pt x="88" y="21"/>
                  <a:pt x="88" y="21"/>
                </a:cubicBezTo>
                <a:cubicBezTo>
                  <a:pt x="88" y="21"/>
                  <a:pt x="88" y="20"/>
                  <a:pt x="88" y="20"/>
                </a:cubicBezTo>
                <a:cubicBezTo>
                  <a:pt x="89" y="20"/>
                  <a:pt x="89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89" y="20"/>
                  <a:pt x="89" y="21"/>
                </a:cubicBezTo>
                <a:close/>
                <a:moveTo>
                  <a:pt x="93" y="19"/>
                </a:moveTo>
                <a:cubicBezTo>
                  <a:pt x="93" y="19"/>
                  <a:pt x="93" y="19"/>
                  <a:pt x="92" y="18"/>
                </a:cubicBezTo>
                <a:cubicBezTo>
                  <a:pt x="92" y="17"/>
                  <a:pt x="91" y="16"/>
                  <a:pt x="90" y="15"/>
                </a:cubicBezTo>
                <a:cubicBezTo>
                  <a:pt x="90" y="15"/>
                  <a:pt x="90" y="15"/>
                  <a:pt x="90" y="14"/>
                </a:cubicBezTo>
                <a:cubicBezTo>
                  <a:pt x="92" y="15"/>
                  <a:pt x="94" y="17"/>
                  <a:pt x="93" y="19"/>
                </a:cubicBezTo>
                <a:close/>
                <a:moveTo>
                  <a:pt x="92" y="15"/>
                </a:moveTo>
                <a:cubicBezTo>
                  <a:pt x="93" y="16"/>
                  <a:pt x="95" y="17"/>
                  <a:pt x="96" y="18"/>
                </a:cubicBezTo>
                <a:cubicBezTo>
                  <a:pt x="96" y="18"/>
                  <a:pt x="96" y="18"/>
                  <a:pt x="96" y="19"/>
                </a:cubicBezTo>
                <a:cubicBezTo>
                  <a:pt x="95" y="18"/>
                  <a:pt x="95" y="18"/>
                  <a:pt x="95" y="18"/>
                </a:cubicBezTo>
                <a:cubicBezTo>
                  <a:pt x="94" y="17"/>
                  <a:pt x="94" y="16"/>
                  <a:pt x="92" y="15"/>
                </a:cubicBezTo>
                <a:close/>
                <a:moveTo>
                  <a:pt x="96" y="20"/>
                </a:move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5" y="19"/>
                  <a:pt x="95" y="18"/>
                </a:cubicBezTo>
                <a:cubicBezTo>
                  <a:pt x="95" y="19"/>
                  <a:pt x="96" y="19"/>
                  <a:pt x="96" y="19"/>
                </a:cubicBezTo>
                <a:cubicBezTo>
                  <a:pt x="96" y="19"/>
                  <a:pt x="96" y="20"/>
                  <a:pt x="96" y="20"/>
                </a:cubicBezTo>
                <a:close/>
                <a:moveTo>
                  <a:pt x="99" y="10"/>
                </a:moveTo>
                <a:cubicBezTo>
                  <a:pt x="100" y="11"/>
                  <a:pt x="101" y="12"/>
                  <a:pt x="101" y="13"/>
                </a:cubicBezTo>
                <a:cubicBezTo>
                  <a:pt x="100" y="12"/>
                  <a:pt x="99" y="11"/>
                  <a:pt x="97" y="11"/>
                </a:cubicBezTo>
                <a:cubicBezTo>
                  <a:pt x="98" y="10"/>
                  <a:pt x="98" y="10"/>
                  <a:pt x="99" y="10"/>
                </a:cubicBezTo>
                <a:close/>
                <a:moveTo>
                  <a:pt x="101" y="14"/>
                </a:moveTo>
                <a:cubicBezTo>
                  <a:pt x="102" y="15"/>
                  <a:pt x="102" y="15"/>
                  <a:pt x="102" y="16"/>
                </a:cubicBezTo>
                <a:cubicBezTo>
                  <a:pt x="101" y="15"/>
                  <a:pt x="99" y="13"/>
                  <a:pt x="97" y="11"/>
                </a:cubicBezTo>
                <a:cubicBezTo>
                  <a:pt x="98" y="12"/>
                  <a:pt x="100" y="13"/>
                  <a:pt x="101" y="14"/>
                </a:cubicBezTo>
                <a:close/>
                <a:moveTo>
                  <a:pt x="96" y="12"/>
                </a:moveTo>
                <a:cubicBezTo>
                  <a:pt x="98" y="14"/>
                  <a:pt x="100" y="17"/>
                  <a:pt x="100" y="20"/>
                </a:cubicBezTo>
                <a:cubicBezTo>
                  <a:pt x="100" y="20"/>
                  <a:pt x="99" y="20"/>
                  <a:pt x="99" y="20"/>
                </a:cubicBezTo>
                <a:cubicBezTo>
                  <a:pt x="98" y="18"/>
                  <a:pt x="97" y="15"/>
                  <a:pt x="93" y="13"/>
                </a:cubicBezTo>
                <a:cubicBezTo>
                  <a:pt x="94" y="12"/>
                  <a:pt x="95" y="12"/>
                  <a:pt x="96" y="12"/>
                </a:cubicBezTo>
                <a:close/>
                <a:moveTo>
                  <a:pt x="92" y="13"/>
                </a:moveTo>
                <a:cubicBezTo>
                  <a:pt x="94" y="14"/>
                  <a:pt x="95" y="15"/>
                  <a:pt x="95" y="17"/>
                </a:cubicBezTo>
                <a:cubicBezTo>
                  <a:pt x="93" y="16"/>
                  <a:pt x="92" y="15"/>
                  <a:pt x="91" y="14"/>
                </a:cubicBezTo>
                <a:cubicBezTo>
                  <a:pt x="91" y="14"/>
                  <a:pt x="91" y="14"/>
                  <a:pt x="90" y="14"/>
                </a:cubicBezTo>
                <a:cubicBezTo>
                  <a:pt x="91" y="14"/>
                  <a:pt x="92" y="14"/>
                  <a:pt x="92" y="13"/>
                </a:cubicBezTo>
                <a:close/>
                <a:moveTo>
                  <a:pt x="92" y="12"/>
                </a:moveTo>
                <a:cubicBezTo>
                  <a:pt x="92" y="12"/>
                  <a:pt x="92" y="12"/>
                  <a:pt x="92" y="13"/>
                </a:cubicBezTo>
                <a:cubicBezTo>
                  <a:pt x="91" y="13"/>
                  <a:pt x="90" y="13"/>
                  <a:pt x="90" y="14"/>
                </a:cubicBezTo>
                <a:cubicBezTo>
                  <a:pt x="89" y="14"/>
                  <a:pt x="89" y="14"/>
                  <a:pt x="89" y="13"/>
                </a:cubicBezTo>
                <a:cubicBezTo>
                  <a:pt x="89" y="13"/>
                  <a:pt x="89" y="14"/>
                  <a:pt x="90" y="14"/>
                </a:cubicBez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8" y="14"/>
                  <a:pt x="88" y="13"/>
                </a:cubicBezTo>
                <a:cubicBezTo>
                  <a:pt x="89" y="13"/>
                  <a:pt x="91" y="12"/>
                  <a:pt x="92" y="12"/>
                </a:cubicBezTo>
                <a:close/>
                <a:moveTo>
                  <a:pt x="88" y="16"/>
                </a:moveTo>
                <a:cubicBezTo>
                  <a:pt x="89" y="16"/>
                  <a:pt x="89" y="16"/>
                  <a:pt x="89" y="17"/>
                </a:cubicBezTo>
                <a:cubicBezTo>
                  <a:pt x="89" y="16"/>
                  <a:pt x="88" y="16"/>
                  <a:pt x="88" y="16"/>
                </a:cubicBezTo>
                <a:cubicBezTo>
                  <a:pt x="88" y="16"/>
                  <a:pt x="88" y="16"/>
                  <a:pt x="88" y="16"/>
                </a:cubicBezTo>
                <a:close/>
                <a:moveTo>
                  <a:pt x="88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6" y="15"/>
                  <a:pt x="85" y="15"/>
                  <a:pt x="85" y="15"/>
                </a:cubicBezTo>
                <a:cubicBezTo>
                  <a:pt x="85" y="14"/>
                  <a:pt x="86" y="14"/>
                  <a:pt x="87" y="14"/>
                </a:cubicBezTo>
                <a:cubicBezTo>
                  <a:pt x="87" y="14"/>
                  <a:pt x="87" y="14"/>
                  <a:pt x="88" y="15"/>
                </a:cubicBezTo>
                <a:close/>
                <a:moveTo>
                  <a:pt x="86" y="13"/>
                </a:moveTo>
                <a:cubicBezTo>
                  <a:pt x="85" y="14"/>
                  <a:pt x="84" y="14"/>
                  <a:pt x="84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4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78" y="16"/>
                  <a:pt x="75" y="19"/>
                  <a:pt x="74" y="21"/>
                </a:cubicBezTo>
                <a:cubicBezTo>
                  <a:pt x="71" y="18"/>
                  <a:pt x="78" y="14"/>
                  <a:pt x="78" y="14"/>
                </a:cubicBezTo>
                <a:cubicBezTo>
                  <a:pt x="74" y="16"/>
                  <a:pt x="72" y="18"/>
                  <a:pt x="71" y="19"/>
                </a:cubicBezTo>
                <a:cubicBezTo>
                  <a:pt x="71" y="19"/>
                  <a:pt x="71" y="19"/>
                  <a:pt x="71" y="18"/>
                </a:cubicBezTo>
                <a:cubicBezTo>
                  <a:pt x="72" y="14"/>
                  <a:pt x="78" y="11"/>
                  <a:pt x="78" y="11"/>
                </a:cubicBezTo>
                <a:cubicBezTo>
                  <a:pt x="74" y="13"/>
                  <a:pt x="71" y="15"/>
                  <a:pt x="70" y="17"/>
                </a:cubicBezTo>
                <a:cubicBezTo>
                  <a:pt x="69" y="16"/>
                  <a:pt x="69" y="16"/>
                  <a:pt x="69" y="15"/>
                </a:cubicBezTo>
                <a:cubicBezTo>
                  <a:pt x="71" y="11"/>
                  <a:pt x="75" y="9"/>
                  <a:pt x="79" y="8"/>
                </a:cubicBezTo>
                <a:cubicBezTo>
                  <a:pt x="82" y="10"/>
                  <a:pt x="85" y="12"/>
                  <a:pt x="86" y="13"/>
                </a:cubicBezTo>
                <a:close/>
                <a:moveTo>
                  <a:pt x="77" y="7"/>
                </a:moveTo>
                <a:cubicBezTo>
                  <a:pt x="78" y="7"/>
                  <a:pt x="78" y="7"/>
                  <a:pt x="79" y="7"/>
                </a:cubicBezTo>
                <a:cubicBezTo>
                  <a:pt x="73" y="10"/>
                  <a:pt x="69" y="12"/>
                  <a:pt x="67" y="14"/>
                </a:cubicBezTo>
                <a:cubicBezTo>
                  <a:pt x="66" y="13"/>
                  <a:pt x="66" y="13"/>
                  <a:pt x="66" y="13"/>
                </a:cubicBezTo>
                <a:cubicBezTo>
                  <a:pt x="69" y="9"/>
                  <a:pt x="74" y="7"/>
                  <a:pt x="77" y="7"/>
                </a:cubicBezTo>
                <a:close/>
                <a:moveTo>
                  <a:pt x="65" y="13"/>
                </a:moveTo>
                <a:cubicBezTo>
                  <a:pt x="66" y="13"/>
                  <a:pt x="66" y="13"/>
                  <a:pt x="66" y="14"/>
                </a:cubicBezTo>
                <a:cubicBezTo>
                  <a:pt x="65" y="15"/>
                  <a:pt x="64" y="16"/>
                  <a:pt x="64" y="17"/>
                </a:cubicBezTo>
                <a:cubicBezTo>
                  <a:pt x="64" y="15"/>
                  <a:pt x="65" y="14"/>
                  <a:pt x="65" y="13"/>
                </a:cubicBezTo>
                <a:close/>
                <a:moveTo>
                  <a:pt x="62" y="15"/>
                </a:moveTo>
                <a:cubicBezTo>
                  <a:pt x="61" y="15"/>
                  <a:pt x="61" y="15"/>
                  <a:pt x="61" y="16"/>
                </a:cubicBezTo>
                <a:cubicBezTo>
                  <a:pt x="61" y="16"/>
                  <a:pt x="61" y="16"/>
                  <a:pt x="61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2" y="15"/>
                </a:cubicBezTo>
                <a:close/>
                <a:moveTo>
                  <a:pt x="61" y="16"/>
                </a:move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1" y="16"/>
                </a:cubicBezTo>
                <a:close/>
                <a:moveTo>
                  <a:pt x="34" y="18"/>
                </a:move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4" y="17"/>
                  <a:pt x="34" y="16"/>
                </a:cubicBezTo>
                <a:cubicBezTo>
                  <a:pt x="35" y="16"/>
                  <a:pt x="35" y="16"/>
                  <a:pt x="35" y="17"/>
                </a:cubicBezTo>
                <a:cubicBezTo>
                  <a:pt x="35" y="17"/>
                  <a:pt x="34" y="18"/>
                  <a:pt x="34" y="18"/>
                </a:cubicBezTo>
                <a:close/>
                <a:moveTo>
                  <a:pt x="35" y="17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15"/>
                  <a:pt x="35" y="15"/>
                  <a:pt x="36" y="14"/>
                </a:cubicBezTo>
                <a:cubicBezTo>
                  <a:pt x="36" y="14"/>
                  <a:pt x="36" y="15"/>
                  <a:pt x="37" y="15"/>
                </a:cubicBezTo>
                <a:cubicBezTo>
                  <a:pt x="36" y="16"/>
                  <a:pt x="36" y="16"/>
                  <a:pt x="35" y="17"/>
                </a:cubicBezTo>
                <a:close/>
                <a:moveTo>
                  <a:pt x="37" y="15"/>
                </a:moveTo>
                <a:cubicBezTo>
                  <a:pt x="37" y="14"/>
                  <a:pt x="36" y="14"/>
                  <a:pt x="36" y="13"/>
                </a:cubicBezTo>
                <a:cubicBezTo>
                  <a:pt x="37" y="13"/>
                  <a:pt x="37" y="12"/>
                  <a:pt x="38" y="12"/>
                </a:cubicBezTo>
                <a:cubicBezTo>
                  <a:pt x="38" y="12"/>
                  <a:pt x="39" y="13"/>
                  <a:pt x="39" y="13"/>
                </a:cubicBezTo>
                <a:cubicBezTo>
                  <a:pt x="38" y="14"/>
                  <a:pt x="38" y="14"/>
                  <a:pt x="37" y="15"/>
                </a:cubicBezTo>
                <a:cubicBezTo>
                  <a:pt x="37" y="15"/>
                  <a:pt x="37" y="15"/>
                  <a:pt x="37" y="15"/>
                </a:cubicBezTo>
                <a:close/>
                <a:moveTo>
                  <a:pt x="43" y="14"/>
                </a:moveTo>
                <a:cubicBezTo>
                  <a:pt x="43" y="13"/>
                  <a:pt x="42" y="13"/>
                  <a:pt x="41" y="13"/>
                </a:cubicBezTo>
                <a:cubicBezTo>
                  <a:pt x="42" y="12"/>
                  <a:pt x="43" y="12"/>
                  <a:pt x="43" y="11"/>
                </a:cubicBezTo>
                <a:cubicBezTo>
                  <a:pt x="44" y="12"/>
                  <a:pt x="45" y="13"/>
                  <a:pt x="46" y="14"/>
                </a:cubicBezTo>
                <a:cubicBezTo>
                  <a:pt x="45" y="14"/>
                  <a:pt x="45" y="14"/>
                  <a:pt x="44" y="14"/>
                </a:cubicBezTo>
                <a:cubicBezTo>
                  <a:pt x="44" y="14"/>
                  <a:pt x="44" y="14"/>
                  <a:pt x="43" y="14"/>
                </a:cubicBezTo>
                <a:cubicBezTo>
                  <a:pt x="44" y="13"/>
                  <a:pt x="45" y="13"/>
                  <a:pt x="45" y="13"/>
                </a:cubicBezTo>
                <a:cubicBezTo>
                  <a:pt x="44" y="13"/>
                  <a:pt x="44" y="14"/>
                  <a:pt x="43" y="14"/>
                </a:cubicBezTo>
                <a:close/>
                <a:moveTo>
                  <a:pt x="44" y="11"/>
                </a:moveTo>
                <a:cubicBezTo>
                  <a:pt x="44" y="11"/>
                  <a:pt x="44" y="10"/>
                  <a:pt x="45" y="10"/>
                </a:cubicBezTo>
                <a:cubicBezTo>
                  <a:pt x="46" y="11"/>
                  <a:pt x="48" y="12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49" y="13"/>
                  <a:pt x="48" y="13"/>
                  <a:pt x="47" y="14"/>
                </a:cubicBezTo>
                <a:cubicBezTo>
                  <a:pt x="46" y="13"/>
                  <a:pt x="45" y="12"/>
                  <a:pt x="44" y="11"/>
                </a:cubicBezTo>
                <a:close/>
                <a:moveTo>
                  <a:pt x="45" y="10"/>
                </a:move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3" y="10"/>
                  <a:pt x="42" y="9"/>
                  <a:pt x="41" y="9"/>
                </a:cubicBezTo>
                <a:cubicBezTo>
                  <a:pt x="42" y="8"/>
                  <a:pt x="43" y="8"/>
                  <a:pt x="44" y="7"/>
                </a:cubicBezTo>
                <a:cubicBezTo>
                  <a:pt x="45" y="8"/>
                  <a:pt x="47" y="10"/>
                  <a:pt x="49" y="12"/>
                </a:cubicBezTo>
                <a:cubicBezTo>
                  <a:pt x="47" y="11"/>
                  <a:pt x="46" y="11"/>
                  <a:pt x="45" y="10"/>
                </a:cubicBezTo>
                <a:close/>
                <a:moveTo>
                  <a:pt x="44" y="10"/>
                </a:moveTo>
                <a:cubicBezTo>
                  <a:pt x="44" y="10"/>
                  <a:pt x="44" y="11"/>
                  <a:pt x="43" y="11"/>
                </a:cubicBezTo>
                <a:cubicBezTo>
                  <a:pt x="43" y="10"/>
                  <a:pt x="42" y="10"/>
                  <a:pt x="41" y="9"/>
                </a:cubicBezTo>
                <a:cubicBezTo>
                  <a:pt x="41" y="9"/>
                  <a:pt x="42" y="10"/>
                  <a:pt x="43" y="11"/>
                </a:cubicBezTo>
                <a:cubicBezTo>
                  <a:pt x="42" y="11"/>
                  <a:pt x="41" y="12"/>
                  <a:pt x="40" y="12"/>
                </a:cubicBezTo>
                <a:cubicBezTo>
                  <a:pt x="40" y="12"/>
                  <a:pt x="39" y="11"/>
                  <a:pt x="38" y="11"/>
                </a:cubicBezTo>
                <a:cubicBezTo>
                  <a:pt x="39" y="10"/>
                  <a:pt x="40" y="9"/>
                  <a:pt x="41" y="9"/>
                </a:cubicBezTo>
                <a:cubicBezTo>
                  <a:pt x="42" y="9"/>
                  <a:pt x="43" y="10"/>
                  <a:pt x="44" y="10"/>
                </a:cubicBezTo>
                <a:close/>
                <a:moveTo>
                  <a:pt x="39" y="17"/>
                </a:moveTo>
                <a:cubicBezTo>
                  <a:pt x="39" y="17"/>
                  <a:pt x="39" y="16"/>
                  <a:pt x="38" y="16"/>
                </a:cubicBezTo>
                <a:cubicBezTo>
                  <a:pt x="38" y="16"/>
                  <a:pt x="39" y="16"/>
                  <a:pt x="39" y="15"/>
                </a:cubicBezTo>
                <a:cubicBezTo>
                  <a:pt x="39" y="16"/>
                  <a:pt x="39" y="16"/>
                  <a:pt x="40" y="16"/>
                </a:cubicBezTo>
                <a:cubicBezTo>
                  <a:pt x="39" y="16"/>
                  <a:pt x="39" y="17"/>
                  <a:pt x="39" y="17"/>
                </a:cubicBezTo>
                <a:close/>
                <a:moveTo>
                  <a:pt x="39" y="15"/>
                </a:moveTo>
                <a:cubicBezTo>
                  <a:pt x="39" y="15"/>
                  <a:pt x="40" y="14"/>
                  <a:pt x="40" y="14"/>
                </a:cubicBezTo>
                <a:cubicBezTo>
                  <a:pt x="40" y="14"/>
                  <a:pt x="41" y="15"/>
                  <a:pt x="41" y="15"/>
                </a:cubicBezTo>
                <a:cubicBezTo>
                  <a:pt x="41" y="15"/>
                  <a:pt x="40" y="16"/>
                  <a:pt x="40" y="16"/>
                </a:cubicBezTo>
                <a:cubicBezTo>
                  <a:pt x="40" y="16"/>
                  <a:pt x="39" y="15"/>
                  <a:pt x="39" y="15"/>
                </a:cubicBezTo>
                <a:close/>
                <a:moveTo>
                  <a:pt x="41" y="20"/>
                </a:moveTo>
                <a:cubicBezTo>
                  <a:pt x="40" y="19"/>
                  <a:pt x="40" y="18"/>
                  <a:pt x="40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1" y="19"/>
                  <a:pt x="41" y="20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2" y="13"/>
                  <a:pt x="43" y="14"/>
                </a:cubicBezTo>
                <a:cubicBezTo>
                  <a:pt x="43" y="14"/>
                  <a:pt x="42" y="14"/>
                  <a:pt x="42" y="14"/>
                </a:cubicBezTo>
                <a:cubicBezTo>
                  <a:pt x="42" y="14"/>
                  <a:pt x="41" y="13"/>
                  <a:pt x="41" y="13"/>
                </a:cubicBezTo>
                <a:close/>
                <a:moveTo>
                  <a:pt x="43" y="14"/>
                </a:move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4"/>
                  <a:pt x="43" y="14"/>
                  <a:pt x="43" y="14"/>
                </a:cubicBezTo>
                <a:close/>
                <a:moveTo>
                  <a:pt x="43" y="23"/>
                </a:moveTo>
                <a:cubicBezTo>
                  <a:pt x="43" y="23"/>
                  <a:pt x="43" y="23"/>
                  <a:pt x="42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lose/>
                <a:moveTo>
                  <a:pt x="43" y="23"/>
                </a:moveTo>
                <a:cubicBezTo>
                  <a:pt x="43" y="23"/>
                  <a:pt x="43" y="23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4" y="23"/>
                </a:cubicBezTo>
                <a:cubicBezTo>
                  <a:pt x="44" y="23"/>
                  <a:pt x="43" y="23"/>
                  <a:pt x="43" y="23"/>
                </a:cubicBezTo>
                <a:close/>
                <a:moveTo>
                  <a:pt x="44" y="17"/>
                </a:move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lose/>
                <a:moveTo>
                  <a:pt x="44" y="16"/>
                </a:moveTo>
                <a:cubicBezTo>
                  <a:pt x="44" y="16"/>
                  <a:pt x="43" y="16"/>
                  <a:pt x="43" y="1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5" y="16"/>
                  <a:pt x="45" y="16"/>
                </a:cubicBezTo>
                <a:cubicBezTo>
                  <a:pt x="45" y="16"/>
                  <a:pt x="45" y="17"/>
                  <a:pt x="44" y="17"/>
                </a:cubicBezTo>
                <a:cubicBezTo>
                  <a:pt x="44" y="17"/>
                  <a:pt x="44" y="17"/>
                  <a:pt x="44" y="16"/>
                </a:cubicBezTo>
                <a:close/>
                <a:moveTo>
                  <a:pt x="45" y="18"/>
                </a:move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lose/>
                <a:moveTo>
                  <a:pt x="45" y="15"/>
                </a:moveTo>
                <a:cubicBezTo>
                  <a:pt x="45" y="15"/>
                  <a:pt x="46" y="14"/>
                  <a:pt x="46" y="14"/>
                </a:cubicBezTo>
                <a:cubicBezTo>
                  <a:pt x="46" y="14"/>
                  <a:pt x="47" y="15"/>
                  <a:pt x="47" y="15"/>
                </a:cubicBezTo>
                <a:cubicBezTo>
                  <a:pt x="46" y="15"/>
                  <a:pt x="46" y="16"/>
                  <a:pt x="46" y="16"/>
                </a:cubicBezTo>
                <a:cubicBezTo>
                  <a:pt x="45" y="15"/>
                  <a:pt x="45" y="15"/>
                  <a:pt x="45" y="15"/>
                </a:cubicBezTo>
                <a:close/>
                <a:moveTo>
                  <a:pt x="48" y="18"/>
                </a:moveTo>
                <a:cubicBezTo>
                  <a:pt x="48" y="18"/>
                  <a:pt x="48" y="18"/>
                  <a:pt x="47" y="18"/>
                </a:cubicBezTo>
                <a:cubicBezTo>
                  <a:pt x="47" y="18"/>
                  <a:pt x="47" y="17"/>
                  <a:pt x="47" y="17"/>
                </a:cubicBezTo>
                <a:cubicBezTo>
                  <a:pt x="47" y="17"/>
                  <a:pt x="47" y="16"/>
                  <a:pt x="47" y="16"/>
                </a:cubicBezTo>
                <a:cubicBezTo>
                  <a:pt x="48" y="17"/>
                  <a:pt x="48" y="17"/>
                  <a:pt x="48" y="18"/>
                </a:cubicBezTo>
                <a:cubicBezTo>
                  <a:pt x="48" y="18"/>
                  <a:pt x="48" y="18"/>
                  <a:pt x="48" y="18"/>
                </a:cubicBezTo>
                <a:close/>
                <a:moveTo>
                  <a:pt x="48" y="14"/>
                </a:moveTo>
                <a:cubicBezTo>
                  <a:pt x="48" y="13"/>
                  <a:pt x="49" y="13"/>
                  <a:pt x="50" y="13"/>
                </a:cubicBezTo>
                <a:cubicBezTo>
                  <a:pt x="50" y="13"/>
                  <a:pt x="50" y="13"/>
                  <a:pt x="50" y="14"/>
                </a:cubicBezTo>
                <a:cubicBezTo>
                  <a:pt x="49" y="14"/>
                  <a:pt x="49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lose/>
                <a:moveTo>
                  <a:pt x="49" y="15"/>
                </a:moveTo>
                <a:cubicBezTo>
                  <a:pt x="49" y="15"/>
                  <a:pt x="50" y="15"/>
                  <a:pt x="50" y="14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5"/>
                  <a:pt x="50" y="15"/>
                  <a:pt x="50" y="15"/>
                </a:cubicBezTo>
                <a:cubicBezTo>
                  <a:pt x="50" y="15"/>
                  <a:pt x="50" y="15"/>
                  <a:pt x="51" y="15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0" y="16"/>
                  <a:pt x="50" y="17"/>
                </a:cubicBezTo>
                <a:cubicBezTo>
                  <a:pt x="50" y="16"/>
                  <a:pt x="49" y="16"/>
                  <a:pt x="49" y="15"/>
                </a:cubicBezTo>
                <a:close/>
                <a:moveTo>
                  <a:pt x="51" y="18"/>
                </a:moveTo>
                <a:cubicBezTo>
                  <a:pt x="51" y="18"/>
                  <a:pt x="51" y="17"/>
                  <a:pt x="51" y="17"/>
                </a:cubicBezTo>
                <a:cubicBezTo>
                  <a:pt x="52" y="17"/>
                  <a:pt x="52" y="18"/>
                  <a:pt x="52" y="18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8"/>
                  <a:pt x="51" y="18"/>
                  <a:pt x="51" y="18"/>
                </a:cubicBezTo>
                <a:close/>
                <a:moveTo>
                  <a:pt x="51" y="18"/>
                </a:moveTo>
                <a:cubicBezTo>
                  <a:pt x="51" y="18"/>
                  <a:pt x="51" y="18"/>
                  <a:pt x="52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8"/>
                  <a:pt x="51" y="18"/>
                  <a:pt x="51" y="18"/>
                </a:cubicBezTo>
                <a:close/>
                <a:moveTo>
                  <a:pt x="51" y="19"/>
                </a:moveTo>
                <a:cubicBezTo>
                  <a:pt x="51" y="19"/>
                  <a:pt x="51" y="18"/>
                  <a:pt x="51" y="18"/>
                </a:cubicBezTo>
                <a:cubicBezTo>
                  <a:pt x="51" y="18"/>
                  <a:pt x="51" y="19"/>
                  <a:pt x="51" y="19"/>
                </a:cubicBezTo>
                <a:cubicBezTo>
                  <a:pt x="51" y="19"/>
                  <a:pt x="51" y="19"/>
                  <a:pt x="51" y="19"/>
                </a:cubicBezTo>
                <a:close/>
                <a:moveTo>
                  <a:pt x="52" y="20"/>
                </a:moveTo>
                <a:cubicBezTo>
                  <a:pt x="52" y="20"/>
                  <a:pt x="52" y="20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20"/>
                  <a:pt x="52" y="20"/>
                </a:cubicBezTo>
                <a:cubicBezTo>
                  <a:pt x="52" y="20"/>
                  <a:pt x="52" y="20"/>
                  <a:pt x="52" y="20"/>
                </a:cubicBezTo>
                <a:close/>
                <a:moveTo>
                  <a:pt x="56" y="14"/>
                </a:moveTo>
                <a:cubicBezTo>
                  <a:pt x="56" y="13"/>
                  <a:pt x="55" y="13"/>
                  <a:pt x="55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4"/>
                </a:cubicBezTo>
                <a:close/>
                <a:moveTo>
                  <a:pt x="57" y="16"/>
                </a:moveTo>
                <a:cubicBezTo>
                  <a:pt x="57" y="16"/>
                  <a:pt x="57" y="16"/>
                  <a:pt x="57" y="16"/>
                </a:cubicBezTo>
                <a:cubicBezTo>
                  <a:pt x="57" y="16"/>
                  <a:pt x="57" y="16"/>
                  <a:pt x="56" y="16"/>
                </a:cubicBezTo>
                <a:cubicBezTo>
                  <a:pt x="56" y="15"/>
                  <a:pt x="56" y="15"/>
                  <a:pt x="56" y="14"/>
                </a:cubicBezTo>
                <a:cubicBezTo>
                  <a:pt x="56" y="14"/>
                  <a:pt x="56" y="14"/>
                  <a:pt x="57" y="14"/>
                </a:cubicBezTo>
                <a:cubicBezTo>
                  <a:pt x="57" y="14"/>
                  <a:pt x="58" y="14"/>
                  <a:pt x="58" y="15"/>
                </a:cubicBezTo>
                <a:cubicBezTo>
                  <a:pt x="58" y="15"/>
                  <a:pt x="58" y="16"/>
                  <a:pt x="57" y="16"/>
                </a:cubicBezTo>
                <a:close/>
                <a:moveTo>
                  <a:pt x="58" y="14"/>
                </a:moveTo>
                <a:cubicBezTo>
                  <a:pt x="58" y="14"/>
                  <a:pt x="58" y="14"/>
                  <a:pt x="57" y="13"/>
                </a:cubicBezTo>
                <a:cubicBezTo>
                  <a:pt x="58" y="13"/>
                  <a:pt x="58" y="13"/>
                  <a:pt x="59" y="13"/>
                </a:cubicBezTo>
                <a:cubicBezTo>
                  <a:pt x="58" y="13"/>
                  <a:pt x="58" y="14"/>
                  <a:pt x="58" y="14"/>
                </a:cubicBezTo>
                <a:close/>
                <a:moveTo>
                  <a:pt x="58" y="10"/>
                </a:moveTo>
                <a:cubicBezTo>
                  <a:pt x="58" y="11"/>
                  <a:pt x="58" y="11"/>
                  <a:pt x="59" y="12"/>
                </a:cubicBezTo>
                <a:cubicBezTo>
                  <a:pt x="58" y="13"/>
                  <a:pt x="57" y="13"/>
                  <a:pt x="56" y="13"/>
                </a:cubicBezTo>
                <a:cubicBezTo>
                  <a:pt x="56" y="13"/>
                  <a:pt x="56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7" y="12"/>
                  <a:pt x="58" y="12"/>
                  <a:pt x="58" y="12"/>
                </a:cubicBezTo>
                <a:cubicBezTo>
                  <a:pt x="57" y="12"/>
                  <a:pt x="56" y="12"/>
                  <a:pt x="55" y="13"/>
                </a:cubicBezTo>
                <a:cubicBezTo>
                  <a:pt x="55" y="12"/>
                  <a:pt x="55" y="12"/>
                  <a:pt x="54" y="11"/>
                </a:cubicBezTo>
                <a:cubicBezTo>
                  <a:pt x="56" y="11"/>
                  <a:pt x="57" y="10"/>
                  <a:pt x="58" y="10"/>
                </a:cubicBezTo>
                <a:close/>
                <a:moveTo>
                  <a:pt x="54" y="23"/>
                </a:move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4" y="23"/>
                  <a:pt x="54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3"/>
                  <a:pt x="54" y="23"/>
                  <a:pt x="54" y="23"/>
                </a:cubicBezTo>
                <a:close/>
                <a:moveTo>
                  <a:pt x="54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2" y="14"/>
                </a:cubicBezTo>
                <a:cubicBezTo>
                  <a:pt x="53" y="13"/>
                  <a:pt x="53" y="13"/>
                  <a:pt x="53" y="13"/>
                </a:cubicBezTo>
                <a:cubicBezTo>
                  <a:pt x="54" y="14"/>
                  <a:pt x="54" y="14"/>
                  <a:pt x="54" y="14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13"/>
                  <a:pt x="53" y="13"/>
                  <a:pt x="53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46" y="6"/>
                </a:moveTo>
                <a:cubicBezTo>
                  <a:pt x="50" y="8"/>
                  <a:pt x="52" y="10"/>
                  <a:pt x="53" y="12"/>
                </a:cubicBezTo>
                <a:cubicBezTo>
                  <a:pt x="53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2"/>
                  <a:pt x="52" y="13"/>
                </a:cubicBezTo>
                <a:cubicBezTo>
                  <a:pt x="50" y="11"/>
                  <a:pt x="48" y="9"/>
                  <a:pt x="44" y="7"/>
                </a:cubicBezTo>
                <a:cubicBezTo>
                  <a:pt x="45" y="6"/>
                  <a:pt x="46" y="6"/>
                  <a:pt x="46" y="6"/>
                </a:cubicBezTo>
                <a:close/>
                <a:moveTo>
                  <a:pt x="45" y="5"/>
                </a:moveTo>
                <a:cubicBezTo>
                  <a:pt x="45" y="5"/>
                  <a:pt x="45" y="5"/>
                  <a:pt x="45" y="5"/>
                </a:cubicBezTo>
                <a:cubicBezTo>
                  <a:pt x="45" y="6"/>
                  <a:pt x="44" y="6"/>
                  <a:pt x="44" y="6"/>
                </a:cubicBezTo>
                <a:cubicBezTo>
                  <a:pt x="43" y="6"/>
                  <a:pt x="43" y="6"/>
                  <a:pt x="43" y="5"/>
                </a:cubicBezTo>
                <a:cubicBezTo>
                  <a:pt x="43" y="5"/>
                  <a:pt x="44" y="5"/>
                  <a:pt x="45" y="5"/>
                </a:cubicBezTo>
                <a:close/>
                <a:moveTo>
                  <a:pt x="42" y="6"/>
                </a:moveTo>
                <a:cubicBezTo>
                  <a:pt x="42" y="6"/>
                  <a:pt x="43" y="6"/>
                  <a:pt x="43" y="6"/>
                </a:cubicBezTo>
                <a:cubicBezTo>
                  <a:pt x="41" y="8"/>
                  <a:pt x="39" y="9"/>
                  <a:pt x="37" y="10"/>
                </a:cubicBezTo>
                <a:cubicBezTo>
                  <a:pt x="36" y="10"/>
                  <a:pt x="36" y="9"/>
                  <a:pt x="35" y="9"/>
                </a:cubicBezTo>
                <a:cubicBezTo>
                  <a:pt x="37" y="7"/>
                  <a:pt x="40" y="6"/>
                  <a:pt x="42" y="6"/>
                </a:cubicBezTo>
                <a:close/>
                <a:moveTo>
                  <a:pt x="35" y="9"/>
                </a:moveTo>
                <a:cubicBezTo>
                  <a:pt x="35" y="10"/>
                  <a:pt x="36" y="10"/>
                  <a:pt x="36" y="11"/>
                </a:cubicBezTo>
                <a:cubicBezTo>
                  <a:pt x="36" y="11"/>
                  <a:pt x="35" y="12"/>
                  <a:pt x="35" y="12"/>
                </a:cubicBezTo>
                <a:cubicBezTo>
                  <a:pt x="34" y="12"/>
                  <a:pt x="33" y="11"/>
                  <a:pt x="33" y="11"/>
                </a:cubicBezTo>
                <a:cubicBezTo>
                  <a:pt x="33" y="10"/>
                  <a:pt x="34" y="10"/>
                  <a:pt x="35" y="9"/>
                </a:cubicBezTo>
                <a:close/>
                <a:moveTo>
                  <a:pt x="33" y="11"/>
                </a:moveTo>
                <a:cubicBezTo>
                  <a:pt x="33" y="11"/>
                  <a:pt x="34" y="12"/>
                  <a:pt x="34" y="12"/>
                </a:cubicBezTo>
                <a:cubicBezTo>
                  <a:pt x="33" y="13"/>
                  <a:pt x="32" y="14"/>
                  <a:pt x="32" y="15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3"/>
                  <a:pt x="32" y="12"/>
                  <a:pt x="33" y="11"/>
                </a:cubicBezTo>
                <a:close/>
                <a:moveTo>
                  <a:pt x="31" y="15"/>
                </a:moveTo>
                <a:cubicBezTo>
                  <a:pt x="31" y="16"/>
                  <a:pt x="31" y="16"/>
                  <a:pt x="31" y="16"/>
                </a:cubicBezTo>
                <a:cubicBezTo>
                  <a:pt x="31" y="17"/>
                  <a:pt x="30" y="17"/>
                  <a:pt x="30" y="17"/>
                </a:cubicBezTo>
                <a:cubicBezTo>
                  <a:pt x="30" y="17"/>
                  <a:pt x="30" y="16"/>
                  <a:pt x="31" y="15"/>
                </a:cubicBezTo>
                <a:close/>
                <a:moveTo>
                  <a:pt x="28" y="16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6"/>
                </a:cubicBezTo>
                <a:close/>
                <a:moveTo>
                  <a:pt x="29" y="12"/>
                </a:move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8" y="13"/>
                </a:cubicBezTo>
                <a:cubicBezTo>
                  <a:pt x="29" y="13"/>
                  <a:pt x="29" y="12"/>
                  <a:pt x="29" y="12"/>
                </a:cubicBezTo>
                <a:close/>
                <a:moveTo>
                  <a:pt x="28" y="13"/>
                </a:moveTo>
                <a:cubicBezTo>
                  <a:pt x="28" y="13"/>
                  <a:pt x="28" y="14"/>
                  <a:pt x="28" y="14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8" y="13"/>
                  <a:pt x="28" y="13"/>
                </a:cubicBezTo>
                <a:close/>
                <a:moveTo>
                  <a:pt x="27" y="10"/>
                </a:moveTo>
                <a:cubicBezTo>
                  <a:pt x="28" y="11"/>
                  <a:pt x="28" y="11"/>
                  <a:pt x="29" y="11"/>
                </a:cubicBezTo>
                <a:cubicBezTo>
                  <a:pt x="28" y="11"/>
                  <a:pt x="28" y="11"/>
                  <a:pt x="28" y="12"/>
                </a:cubicBezTo>
                <a:cubicBezTo>
                  <a:pt x="27" y="11"/>
                  <a:pt x="27" y="11"/>
                  <a:pt x="27" y="10"/>
                </a:cubicBezTo>
                <a:cubicBezTo>
                  <a:pt x="27" y="10"/>
                  <a:pt x="27" y="10"/>
                  <a:pt x="27" y="10"/>
                </a:cubicBezTo>
                <a:close/>
                <a:moveTo>
                  <a:pt x="24" y="16"/>
                </a:moveTo>
                <a:cubicBezTo>
                  <a:pt x="24" y="16"/>
                  <a:pt x="24" y="15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6"/>
                  <a:pt x="24" y="16"/>
                  <a:pt x="24" y="16"/>
                </a:cubicBezTo>
                <a:close/>
                <a:moveTo>
                  <a:pt x="24" y="15"/>
                </a:moveTo>
                <a:cubicBezTo>
                  <a:pt x="24" y="15"/>
                  <a:pt x="24" y="14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5" y="14"/>
                </a:cubicBezTo>
                <a:cubicBezTo>
                  <a:pt x="24" y="14"/>
                  <a:pt x="24" y="15"/>
                  <a:pt x="24" y="15"/>
                </a:cubicBezTo>
                <a:close/>
                <a:moveTo>
                  <a:pt x="26" y="11"/>
                </a:moveTo>
                <a:cubicBezTo>
                  <a:pt x="26" y="11"/>
                  <a:pt x="26" y="11"/>
                  <a:pt x="26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25" y="11"/>
                  <a:pt x="26" y="11"/>
                </a:cubicBezTo>
                <a:close/>
                <a:moveTo>
                  <a:pt x="25" y="12"/>
                </a:moveTo>
                <a:cubicBezTo>
                  <a:pt x="25" y="12"/>
                  <a:pt x="25" y="12"/>
                  <a:pt x="26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3"/>
                  <a:pt x="25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3" y="12"/>
                </a:cubicBezTo>
                <a:cubicBezTo>
                  <a:pt x="24" y="12"/>
                  <a:pt x="24" y="12"/>
                  <a:pt x="25" y="12"/>
                </a:cubicBezTo>
                <a:close/>
                <a:moveTo>
                  <a:pt x="23" y="13"/>
                </a:move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lose/>
                <a:moveTo>
                  <a:pt x="17" y="21"/>
                </a:moveTo>
                <a:cubicBezTo>
                  <a:pt x="17" y="21"/>
                  <a:pt x="17" y="21"/>
                  <a:pt x="17" y="21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19"/>
                </a:cubicBezTo>
                <a:cubicBezTo>
                  <a:pt x="17" y="20"/>
                  <a:pt x="17" y="20"/>
                  <a:pt x="17" y="21"/>
                </a:cubicBezTo>
                <a:close/>
                <a:moveTo>
                  <a:pt x="20" y="21"/>
                </a:moveTo>
                <a:cubicBezTo>
                  <a:pt x="20" y="21"/>
                  <a:pt x="20" y="21"/>
                  <a:pt x="19" y="21"/>
                </a:cubicBezTo>
                <a:cubicBezTo>
                  <a:pt x="19" y="21"/>
                  <a:pt x="19" y="21"/>
                  <a:pt x="20" y="20"/>
                </a:cubicBezTo>
                <a:cubicBezTo>
                  <a:pt x="20" y="20"/>
                  <a:pt x="20" y="21"/>
                  <a:pt x="20" y="21"/>
                </a:cubicBezTo>
                <a:cubicBezTo>
                  <a:pt x="20" y="21"/>
                  <a:pt x="20" y="21"/>
                  <a:pt x="20" y="21"/>
                </a:cubicBezTo>
                <a:close/>
                <a:moveTo>
                  <a:pt x="21" y="17"/>
                </a:move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8"/>
                  <a:pt x="21" y="19"/>
                </a:cubicBezTo>
                <a:cubicBezTo>
                  <a:pt x="21" y="19"/>
                  <a:pt x="21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19"/>
                  <a:pt x="21" y="18"/>
                  <a:pt x="21" y="17"/>
                </a:cubicBezTo>
                <a:close/>
                <a:moveTo>
                  <a:pt x="20" y="16"/>
                </a:moveTo>
                <a:cubicBezTo>
                  <a:pt x="20" y="16"/>
                  <a:pt x="19" y="17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7" y="17"/>
                  <a:pt x="17" y="17"/>
                </a:cubicBezTo>
                <a:cubicBezTo>
                  <a:pt x="18" y="16"/>
                  <a:pt x="19" y="16"/>
                  <a:pt x="20" y="16"/>
                </a:cubicBezTo>
                <a:close/>
                <a:moveTo>
                  <a:pt x="3" y="19"/>
                </a:moveTo>
                <a:cubicBezTo>
                  <a:pt x="3" y="19"/>
                  <a:pt x="2" y="19"/>
                  <a:pt x="2" y="19"/>
                </a:cubicBezTo>
                <a:cubicBezTo>
                  <a:pt x="2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3" y="19"/>
                </a:moveTo>
                <a:cubicBezTo>
                  <a:pt x="3" y="19"/>
                  <a:pt x="2" y="19"/>
                  <a:pt x="2" y="19"/>
                </a:cubicBezTo>
                <a:cubicBezTo>
                  <a:pt x="2" y="18"/>
                  <a:pt x="2" y="18"/>
                  <a:pt x="3" y="17"/>
                </a:cubicBezTo>
                <a:cubicBezTo>
                  <a:pt x="3" y="18"/>
                  <a:pt x="4" y="18"/>
                  <a:pt x="4" y="19"/>
                </a:cubicBezTo>
                <a:cubicBezTo>
                  <a:pt x="4" y="19"/>
                  <a:pt x="3" y="19"/>
                  <a:pt x="3" y="19"/>
                </a:cubicBezTo>
                <a:close/>
                <a:moveTo>
                  <a:pt x="5" y="18"/>
                </a:moveTo>
                <a:cubicBezTo>
                  <a:pt x="4" y="17"/>
                  <a:pt x="4" y="17"/>
                  <a:pt x="3" y="17"/>
                </a:cubicBezTo>
                <a:cubicBezTo>
                  <a:pt x="4" y="16"/>
                  <a:pt x="4" y="16"/>
                  <a:pt x="5" y="15"/>
                </a:cubicBezTo>
                <a:cubicBezTo>
                  <a:pt x="5" y="16"/>
                  <a:pt x="6" y="16"/>
                  <a:pt x="6" y="17"/>
                </a:cubicBezTo>
                <a:cubicBezTo>
                  <a:pt x="6" y="17"/>
                  <a:pt x="5" y="18"/>
                  <a:pt x="5" y="18"/>
                </a:cubicBezTo>
                <a:close/>
                <a:moveTo>
                  <a:pt x="5" y="20"/>
                </a:moveTo>
                <a:cubicBezTo>
                  <a:pt x="5" y="20"/>
                  <a:pt x="5" y="20"/>
                  <a:pt x="4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lose/>
                <a:moveTo>
                  <a:pt x="5" y="21"/>
                </a:moveTo>
                <a:cubicBezTo>
                  <a:pt x="4" y="21"/>
                  <a:pt x="4" y="21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0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lose/>
                <a:moveTo>
                  <a:pt x="6" y="19"/>
                </a:moveTo>
                <a:cubicBezTo>
                  <a:pt x="6" y="18"/>
                  <a:pt x="6" y="18"/>
                  <a:pt x="7" y="17"/>
                </a:cubicBezTo>
                <a:cubicBezTo>
                  <a:pt x="7" y="18"/>
                  <a:pt x="8" y="18"/>
                  <a:pt x="8" y="19"/>
                </a:cubicBezTo>
                <a:cubicBezTo>
                  <a:pt x="7" y="19"/>
                  <a:pt x="7" y="19"/>
                  <a:pt x="7" y="20"/>
                </a:cubicBezTo>
                <a:cubicBezTo>
                  <a:pt x="6" y="19"/>
                  <a:pt x="6" y="19"/>
                  <a:pt x="6" y="19"/>
                </a:cubicBezTo>
                <a:close/>
                <a:moveTo>
                  <a:pt x="6" y="15"/>
                </a:moveTo>
                <a:cubicBezTo>
                  <a:pt x="7" y="15"/>
                  <a:pt x="8" y="15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6"/>
                  <a:pt x="7" y="15"/>
                  <a:pt x="6" y="15"/>
                </a:cubicBezTo>
                <a:close/>
                <a:moveTo>
                  <a:pt x="8" y="21"/>
                </a:moveTo>
                <a:cubicBezTo>
                  <a:pt x="8" y="21"/>
                  <a:pt x="7" y="20"/>
                  <a:pt x="7" y="20"/>
                </a:cubicBezTo>
                <a:cubicBezTo>
                  <a:pt x="7" y="20"/>
                  <a:pt x="8" y="19"/>
                  <a:pt x="8" y="19"/>
                </a:cubicBezTo>
                <a:cubicBezTo>
                  <a:pt x="8" y="20"/>
                  <a:pt x="9" y="20"/>
                  <a:pt x="9" y="21"/>
                </a:cubicBezTo>
                <a:cubicBezTo>
                  <a:pt x="8" y="21"/>
                  <a:pt x="8" y="21"/>
                  <a:pt x="8" y="21"/>
                </a:cubicBezTo>
                <a:close/>
                <a:moveTo>
                  <a:pt x="10" y="18"/>
                </a:move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7"/>
                  <a:pt x="9" y="17"/>
                  <a:pt x="8" y="16"/>
                </a:cubicBezTo>
                <a:cubicBezTo>
                  <a:pt x="8" y="16"/>
                  <a:pt x="8" y="16"/>
                  <a:pt x="9" y="16"/>
                </a:cubicBezTo>
                <a:cubicBezTo>
                  <a:pt x="9" y="16"/>
                  <a:pt x="10" y="17"/>
                  <a:pt x="10" y="17"/>
                </a:cubicBezTo>
                <a:cubicBezTo>
                  <a:pt x="11" y="18"/>
                  <a:pt x="11" y="19"/>
                  <a:pt x="11" y="19"/>
                </a:cubicBezTo>
                <a:cubicBezTo>
                  <a:pt x="10" y="19"/>
                  <a:pt x="10" y="18"/>
                  <a:pt x="10" y="18"/>
                </a:cubicBezTo>
                <a:close/>
                <a:moveTo>
                  <a:pt x="9" y="16"/>
                </a:moveTo>
                <a:cubicBezTo>
                  <a:pt x="9" y="16"/>
                  <a:pt x="9" y="15"/>
                  <a:pt x="9" y="15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9" y="16"/>
                  <a:pt x="9" y="16"/>
                </a:cubicBezTo>
                <a:close/>
                <a:moveTo>
                  <a:pt x="13" y="21"/>
                </a:moveTo>
                <a:cubicBezTo>
                  <a:pt x="13" y="20"/>
                  <a:pt x="13" y="20"/>
                  <a:pt x="1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4" y="19"/>
                  <a:pt x="14" y="19"/>
                  <a:pt x="14" y="20"/>
                </a:cubicBezTo>
                <a:cubicBezTo>
                  <a:pt x="14" y="20"/>
                  <a:pt x="13" y="21"/>
                  <a:pt x="13" y="21"/>
                </a:cubicBezTo>
                <a:close/>
                <a:moveTo>
                  <a:pt x="15" y="19"/>
                </a:moveTo>
                <a:cubicBezTo>
                  <a:pt x="14" y="19"/>
                  <a:pt x="14" y="19"/>
                  <a:pt x="14" y="18"/>
                </a:cubicBezTo>
                <a:cubicBezTo>
                  <a:pt x="14" y="18"/>
                  <a:pt x="15" y="18"/>
                  <a:pt x="15" y="18"/>
                </a:cubicBezTo>
                <a:cubicBezTo>
                  <a:pt x="15" y="18"/>
                  <a:pt x="15" y="19"/>
                  <a:pt x="15" y="19"/>
                </a:cubicBezTo>
                <a:close/>
                <a:moveTo>
                  <a:pt x="12" y="11"/>
                </a:moveTo>
                <a:cubicBezTo>
                  <a:pt x="14" y="13"/>
                  <a:pt x="15" y="15"/>
                  <a:pt x="15" y="17"/>
                </a:cubicBezTo>
                <a:cubicBezTo>
                  <a:pt x="13" y="16"/>
                  <a:pt x="12" y="16"/>
                  <a:pt x="12" y="16"/>
                </a:cubicBezTo>
                <a:cubicBezTo>
                  <a:pt x="13" y="17"/>
                  <a:pt x="14" y="17"/>
                  <a:pt x="15" y="17"/>
                </a:cubicBezTo>
                <a:cubicBezTo>
                  <a:pt x="14" y="17"/>
                  <a:pt x="14" y="18"/>
                  <a:pt x="13" y="18"/>
                </a:cubicBezTo>
                <a:cubicBezTo>
                  <a:pt x="13" y="18"/>
                  <a:pt x="13" y="18"/>
                  <a:pt x="12" y="17"/>
                </a:cubicBezTo>
                <a:cubicBezTo>
                  <a:pt x="11" y="15"/>
                  <a:pt x="10" y="14"/>
                  <a:pt x="8" y="13"/>
                </a:cubicBezTo>
                <a:cubicBezTo>
                  <a:pt x="9" y="12"/>
                  <a:pt x="10" y="11"/>
                  <a:pt x="12" y="11"/>
                </a:cubicBezTo>
                <a:close/>
                <a:moveTo>
                  <a:pt x="7" y="13"/>
                </a:moveTo>
                <a:cubicBezTo>
                  <a:pt x="8" y="14"/>
                  <a:pt x="9" y="15"/>
                  <a:pt x="9" y="15"/>
                </a:cubicBezTo>
                <a:cubicBezTo>
                  <a:pt x="9" y="15"/>
                  <a:pt x="9" y="16"/>
                  <a:pt x="9" y="16"/>
                </a:cubicBezTo>
                <a:cubicBezTo>
                  <a:pt x="8" y="15"/>
                  <a:pt x="7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7" y="14"/>
                  <a:pt x="7" y="13"/>
                </a:cubicBezTo>
                <a:close/>
                <a:moveTo>
                  <a:pt x="5" y="12"/>
                </a:moveTo>
                <a:cubicBezTo>
                  <a:pt x="6" y="12"/>
                  <a:pt x="6" y="13"/>
                  <a:pt x="7" y="13"/>
                </a:cubicBezTo>
                <a:cubicBezTo>
                  <a:pt x="6" y="13"/>
                  <a:pt x="6" y="13"/>
                  <a:pt x="5" y="14"/>
                </a:cubicBezTo>
                <a:cubicBezTo>
                  <a:pt x="5" y="13"/>
                  <a:pt x="4" y="13"/>
                  <a:pt x="4" y="13"/>
                </a:cubicBezTo>
                <a:cubicBezTo>
                  <a:pt x="4" y="13"/>
                  <a:pt x="5" y="12"/>
                  <a:pt x="5" y="12"/>
                </a:cubicBezTo>
                <a:close/>
                <a:moveTo>
                  <a:pt x="0" y="15"/>
                </a:moveTo>
                <a:cubicBezTo>
                  <a:pt x="1" y="14"/>
                  <a:pt x="2" y="14"/>
                  <a:pt x="3" y="13"/>
                </a:cubicBezTo>
                <a:cubicBezTo>
                  <a:pt x="3" y="14"/>
                  <a:pt x="4" y="14"/>
                  <a:pt x="4" y="14"/>
                </a:cubicBezTo>
                <a:cubicBezTo>
                  <a:pt x="3" y="15"/>
                  <a:pt x="3" y="15"/>
                  <a:pt x="2" y="16"/>
                </a:cubicBezTo>
                <a:cubicBezTo>
                  <a:pt x="2" y="16"/>
                  <a:pt x="1" y="15"/>
                  <a:pt x="0" y="15"/>
                </a:cubicBezTo>
                <a:close/>
                <a:moveTo>
                  <a:pt x="1" y="19"/>
                </a:moveTo>
                <a:cubicBezTo>
                  <a:pt x="1" y="20"/>
                  <a:pt x="2" y="20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0"/>
                  <a:pt x="1" y="20"/>
                  <a:pt x="1" y="20"/>
                </a:cubicBezTo>
                <a:cubicBezTo>
                  <a:pt x="1" y="20"/>
                  <a:pt x="1" y="20"/>
                  <a:pt x="1" y="19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sp>
        <p:nvSpPr>
          <p:cNvPr id="266" name="Freeform 22"/>
          <p:cNvSpPr>
            <a:spLocks noEditPoints="1"/>
          </p:cNvSpPr>
          <p:nvPr/>
        </p:nvSpPr>
        <p:spPr bwMode="auto">
          <a:xfrm>
            <a:off x="3222904" y="6177282"/>
            <a:ext cx="6281010" cy="763588"/>
          </a:xfrm>
          <a:custGeom>
            <a:avLst/>
            <a:gdLst>
              <a:gd name="T0" fmla="*/ 398 w 411"/>
              <a:gd name="T1" fmla="*/ 14 h 46"/>
              <a:gd name="T2" fmla="*/ 329 w 411"/>
              <a:gd name="T3" fmla="*/ 15 h 46"/>
              <a:gd name="T4" fmla="*/ 280 w 411"/>
              <a:gd name="T5" fmla="*/ 11 h 46"/>
              <a:gd name="T6" fmla="*/ 228 w 411"/>
              <a:gd name="T7" fmla="*/ 5 h 46"/>
              <a:gd name="T8" fmla="*/ 195 w 411"/>
              <a:gd name="T9" fmla="*/ 11 h 46"/>
              <a:gd name="T10" fmla="*/ 150 w 411"/>
              <a:gd name="T11" fmla="*/ 12 h 46"/>
              <a:gd name="T12" fmla="*/ 123 w 411"/>
              <a:gd name="T13" fmla="*/ 8 h 46"/>
              <a:gd name="T14" fmla="*/ 59 w 411"/>
              <a:gd name="T15" fmla="*/ 19 h 46"/>
              <a:gd name="T16" fmla="*/ 29 w 411"/>
              <a:gd name="T17" fmla="*/ 20 h 46"/>
              <a:gd name="T18" fmla="*/ 6 w 411"/>
              <a:gd name="T19" fmla="*/ 24 h 46"/>
              <a:gd name="T20" fmla="*/ 341 w 411"/>
              <a:gd name="T21" fmla="*/ 26 h 46"/>
              <a:gd name="T22" fmla="*/ 350 w 411"/>
              <a:gd name="T23" fmla="*/ 25 h 46"/>
              <a:gd name="T24" fmla="*/ 352 w 411"/>
              <a:gd name="T25" fmla="*/ 28 h 46"/>
              <a:gd name="T26" fmla="*/ 375 w 411"/>
              <a:gd name="T27" fmla="*/ 27 h 46"/>
              <a:gd name="T28" fmla="*/ 384 w 411"/>
              <a:gd name="T29" fmla="*/ 28 h 46"/>
              <a:gd name="T30" fmla="*/ 392 w 411"/>
              <a:gd name="T31" fmla="*/ 27 h 46"/>
              <a:gd name="T32" fmla="*/ 405 w 411"/>
              <a:gd name="T33" fmla="*/ 26 h 46"/>
              <a:gd name="T34" fmla="*/ 399 w 411"/>
              <a:gd name="T35" fmla="*/ 16 h 46"/>
              <a:gd name="T36" fmla="*/ 379 w 411"/>
              <a:gd name="T37" fmla="*/ 23 h 46"/>
              <a:gd name="T38" fmla="*/ 365 w 411"/>
              <a:gd name="T39" fmla="*/ 18 h 46"/>
              <a:gd name="T40" fmla="*/ 343 w 411"/>
              <a:gd name="T41" fmla="*/ 15 h 46"/>
              <a:gd name="T42" fmla="*/ 299 w 411"/>
              <a:gd name="T43" fmla="*/ 19 h 46"/>
              <a:gd name="T44" fmla="*/ 306 w 411"/>
              <a:gd name="T45" fmla="*/ 18 h 46"/>
              <a:gd name="T46" fmla="*/ 312 w 411"/>
              <a:gd name="T47" fmla="*/ 21 h 46"/>
              <a:gd name="T48" fmla="*/ 311 w 411"/>
              <a:gd name="T49" fmla="*/ 8 h 46"/>
              <a:gd name="T50" fmla="*/ 289 w 411"/>
              <a:gd name="T51" fmla="*/ 17 h 46"/>
              <a:gd name="T52" fmla="*/ 269 w 411"/>
              <a:gd name="T53" fmla="*/ 18 h 46"/>
              <a:gd name="T54" fmla="*/ 285 w 411"/>
              <a:gd name="T55" fmla="*/ 14 h 46"/>
              <a:gd name="T56" fmla="*/ 253 w 411"/>
              <a:gd name="T57" fmla="*/ 17 h 46"/>
              <a:gd name="T58" fmla="*/ 227 w 411"/>
              <a:gd name="T59" fmla="*/ 11 h 46"/>
              <a:gd name="T60" fmla="*/ 226 w 411"/>
              <a:gd name="T61" fmla="*/ 17 h 46"/>
              <a:gd name="T62" fmla="*/ 231 w 411"/>
              <a:gd name="T63" fmla="*/ 15 h 46"/>
              <a:gd name="T64" fmla="*/ 235 w 411"/>
              <a:gd name="T65" fmla="*/ 20 h 46"/>
              <a:gd name="T66" fmla="*/ 237 w 411"/>
              <a:gd name="T67" fmla="*/ 12 h 46"/>
              <a:gd name="T68" fmla="*/ 213 w 411"/>
              <a:gd name="T69" fmla="*/ 13 h 46"/>
              <a:gd name="T70" fmla="*/ 201 w 411"/>
              <a:gd name="T71" fmla="*/ 21 h 46"/>
              <a:gd name="T72" fmla="*/ 179 w 411"/>
              <a:gd name="T73" fmla="*/ 19 h 46"/>
              <a:gd name="T74" fmla="*/ 190 w 411"/>
              <a:gd name="T75" fmla="*/ 15 h 46"/>
              <a:gd name="T76" fmla="*/ 192 w 411"/>
              <a:gd name="T77" fmla="*/ 16 h 46"/>
              <a:gd name="T78" fmla="*/ 179 w 411"/>
              <a:gd name="T79" fmla="*/ 16 h 46"/>
              <a:gd name="T80" fmla="*/ 156 w 411"/>
              <a:gd name="T81" fmla="*/ 19 h 46"/>
              <a:gd name="T82" fmla="*/ 159 w 411"/>
              <a:gd name="T83" fmla="*/ 20 h 46"/>
              <a:gd name="T84" fmla="*/ 166 w 411"/>
              <a:gd name="T85" fmla="*/ 20 h 46"/>
              <a:gd name="T86" fmla="*/ 164 w 411"/>
              <a:gd name="T87" fmla="*/ 12 h 46"/>
              <a:gd name="T88" fmla="*/ 149 w 411"/>
              <a:gd name="T89" fmla="*/ 18 h 46"/>
              <a:gd name="T90" fmla="*/ 138 w 411"/>
              <a:gd name="T91" fmla="*/ 20 h 46"/>
              <a:gd name="T92" fmla="*/ 141 w 411"/>
              <a:gd name="T93" fmla="*/ 14 h 46"/>
              <a:gd name="T94" fmla="*/ 131 w 411"/>
              <a:gd name="T95" fmla="*/ 20 h 46"/>
              <a:gd name="T96" fmla="*/ 104 w 411"/>
              <a:gd name="T97" fmla="*/ 22 h 46"/>
              <a:gd name="T98" fmla="*/ 111 w 411"/>
              <a:gd name="T99" fmla="*/ 22 h 46"/>
              <a:gd name="T100" fmla="*/ 113 w 411"/>
              <a:gd name="T101" fmla="*/ 17 h 46"/>
              <a:gd name="T102" fmla="*/ 120 w 411"/>
              <a:gd name="T103" fmla="*/ 18 h 46"/>
              <a:gd name="T104" fmla="*/ 96 w 411"/>
              <a:gd name="T105" fmla="*/ 20 h 46"/>
              <a:gd name="T106" fmla="*/ 83 w 411"/>
              <a:gd name="T107" fmla="*/ 22 h 46"/>
              <a:gd name="T108" fmla="*/ 90 w 411"/>
              <a:gd name="T109" fmla="*/ 24 h 46"/>
              <a:gd name="T110" fmla="*/ 75 w 411"/>
              <a:gd name="T111" fmla="*/ 20 h 46"/>
              <a:gd name="T112" fmla="*/ 47 w 411"/>
              <a:gd name="T113" fmla="*/ 21 h 46"/>
              <a:gd name="T114" fmla="*/ 58 w 411"/>
              <a:gd name="T115" fmla="*/ 21 h 46"/>
              <a:gd name="T116" fmla="*/ 44 w 411"/>
              <a:gd name="T117" fmla="*/ 18 h 46"/>
              <a:gd name="T118" fmla="*/ 10 w 411"/>
              <a:gd name="T119" fmla="*/ 23 h 46"/>
              <a:gd name="T120" fmla="*/ 21 w 411"/>
              <a:gd name="T121" fmla="*/ 22 h 46"/>
              <a:gd name="T122" fmla="*/ 14 w 411"/>
              <a:gd name="T123" fmla="*/ 21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1" h="46">
                <a:moveTo>
                  <a:pt x="2" y="27"/>
                </a:moveTo>
                <a:cubicBezTo>
                  <a:pt x="1" y="31"/>
                  <a:pt x="1" y="38"/>
                  <a:pt x="0" y="46"/>
                </a:cubicBezTo>
                <a:cubicBezTo>
                  <a:pt x="411" y="46"/>
                  <a:pt x="411" y="46"/>
                  <a:pt x="411" y="46"/>
                </a:cubicBezTo>
                <a:cubicBezTo>
                  <a:pt x="411" y="39"/>
                  <a:pt x="410" y="29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09" y="26"/>
                  <a:pt x="409" y="26"/>
                  <a:pt x="409" y="26"/>
                </a:cubicBezTo>
                <a:cubicBezTo>
                  <a:pt x="409" y="25"/>
                  <a:pt x="409" y="25"/>
                  <a:pt x="410" y="25"/>
                </a:cubicBezTo>
                <a:cubicBezTo>
                  <a:pt x="410" y="24"/>
                  <a:pt x="410" y="24"/>
                  <a:pt x="410" y="24"/>
                </a:cubicBezTo>
                <a:cubicBezTo>
                  <a:pt x="409" y="25"/>
                  <a:pt x="409" y="25"/>
                  <a:pt x="408" y="25"/>
                </a:cubicBezTo>
                <a:cubicBezTo>
                  <a:pt x="408" y="25"/>
                  <a:pt x="408" y="25"/>
                  <a:pt x="407" y="25"/>
                </a:cubicBezTo>
                <a:cubicBezTo>
                  <a:pt x="408" y="24"/>
                  <a:pt x="408" y="23"/>
                  <a:pt x="409" y="22"/>
                </a:cubicBezTo>
                <a:cubicBezTo>
                  <a:pt x="409" y="22"/>
                  <a:pt x="409" y="22"/>
                  <a:pt x="409" y="22"/>
                </a:cubicBezTo>
                <a:cubicBezTo>
                  <a:pt x="409" y="22"/>
                  <a:pt x="409" y="21"/>
                  <a:pt x="409" y="21"/>
                </a:cubicBezTo>
                <a:cubicBezTo>
                  <a:pt x="409" y="21"/>
                  <a:pt x="409" y="21"/>
                  <a:pt x="409" y="21"/>
                </a:cubicBezTo>
                <a:cubicBezTo>
                  <a:pt x="409" y="21"/>
                  <a:pt x="408" y="21"/>
                  <a:pt x="408" y="21"/>
                </a:cubicBezTo>
                <a:cubicBezTo>
                  <a:pt x="408" y="21"/>
                  <a:pt x="409" y="21"/>
                  <a:pt x="409" y="21"/>
                </a:cubicBezTo>
                <a:cubicBezTo>
                  <a:pt x="409" y="21"/>
                  <a:pt x="409" y="21"/>
                  <a:pt x="409" y="21"/>
                </a:cubicBezTo>
                <a:cubicBezTo>
                  <a:pt x="409" y="21"/>
                  <a:pt x="408" y="21"/>
                  <a:pt x="408" y="21"/>
                </a:cubicBezTo>
                <a:cubicBezTo>
                  <a:pt x="407" y="21"/>
                  <a:pt x="407" y="21"/>
                  <a:pt x="407" y="21"/>
                </a:cubicBezTo>
                <a:cubicBezTo>
                  <a:pt x="407" y="21"/>
                  <a:pt x="407" y="21"/>
                  <a:pt x="408" y="21"/>
                </a:cubicBezTo>
                <a:cubicBezTo>
                  <a:pt x="407" y="21"/>
                  <a:pt x="406" y="22"/>
                  <a:pt x="405" y="22"/>
                </a:cubicBezTo>
                <a:cubicBezTo>
                  <a:pt x="406" y="21"/>
                  <a:pt x="407" y="20"/>
                  <a:pt x="408" y="19"/>
                </a:cubicBezTo>
                <a:cubicBezTo>
                  <a:pt x="408" y="19"/>
                  <a:pt x="408" y="19"/>
                  <a:pt x="409" y="19"/>
                </a:cubicBezTo>
                <a:cubicBezTo>
                  <a:pt x="409" y="19"/>
                  <a:pt x="409" y="19"/>
                  <a:pt x="409" y="18"/>
                </a:cubicBezTo>
                <a:cubicBezTo>
                  <a:pt x="408" y="18"/>
                  <a:pt x="408" y="18"/>
                  <a:pt x="408" y="18"/>
                </a:cubicBezTo>
                <a:cubicBezTo>
                  <a:pt x="408" y="18"/>
                  <a:pt x="408" y="18"/>
                  <a:pt x="409" y="18"/>
                </a:cubicBezTo>
                <a:cubicBezTo>
                  <a:pt x="409" y="18"/>
                  <a:pt x="408" y="17"/>
                  <a:pt x="408" y="17"/>
                </a:cubicBezTo>
                <a:cubicBezTo>
                  <a:pt x="408" y="17"/>
                  <a:pt x="408" y="17"/>
                  <a:pt x="408" y="17"/>
                </a:cubicBezTo>
                <a:cubicBezTo>
                  <a:pt x="408" y="17"/>
                  <a:pt x="407" y="17"/>
                  <a:pt x="407" y="17"/>
                </a:cubicBezTo>
                <a:cubicBezTo>
                  <a:pt x="407" y="17"/>
                  <a:pt x="407" y="17"/>
                  <a:pt x="408" y="16"/>
                </a:cubicBezTo>
                <a:cubicBezTo>
                  <a:pt x="408" y="16"/>
                  <a:pt x="407" y="17"/>
                  <a:pt x="406" y="17"/>
                </a:cubicBezTo>
                <a:cubicBezTo>
                  <a:pt x="406" y="17"/>
                  <a:pt x="405" y="17"/>
                  <a:pt x="405" y="17"/>
                </a:cubicBezTo>
                <a:cubicBezTo>
                  <a:pt x="405" y="17"/>
                  <a:pt x="405" y="17"/>
                  <a:pt x="406" y="17"/>
                </a:cubicBezTo>
                <a:cubicBezTo>
                  <a:pt x="406" y="17"/>
                  <a:pt x="406" y="17"/>
                  <a:pt x="405" y="17"/>
                </a:cubicBezTo>
                <a:cubicBezTo>
                  <a:pt x="403" y="16"/>
                  <a:pt x="400" y="15"/>
                  <a:pt x="397" y="14"/>
                </a:cubicBezTo>
                <a:cubicBezTo>
                  <a:pt x="398" y="14"/>
                  <a:pt x="398" y="14"/>
                  <a:pt x="398" y="14"/>
                </a:cubicBezTo>
                <a:cubicBezTo>
                  <a:pt x="398" y="14"/>
                  <a:pt x="398" y="14"/>
                  <a:pt x="397" y="14"/>
                </a:cubicBezTo>
                <a:cubicBezTo>
                  <a:pt x="397" y="14"/>
                  <a:pt x="397" y="14"/>
                  <a:pt x="397" y="14"/>
                </a:cubicBezTo>
                <a:cubicBezTo>
                  <a:pt x="397" y="14"/>
                  <a:pt x="397" y="14"/>
                  <a:pt x="397" y="14"/>
                </a:cubicBezTo>
                <a:cubicBezTo>
                  <a:pt x="393" y="15"/>
                  <a:pt x="390" y="17"/>
                  <a:pt x="387" y="18"/>
                </a:cubicBezTo>
                <a:cubicBezTo>
                  <a:pt x="386" y="18"/>
                  <a:pt x="386" y="18"/>
                  <a:pt x="385" y="18"/>
                </a:cubicBezTo>
                <a:cubicBezTo>
                  <a:pt x="387" y="17"/>
                  <a:pt x="388" y="17"/>
                  <a:pt x="388" y="17"/>
                </a:cubicBezTo>
                <a:cubicBezTo>
                  <a:pt x="387" y="17"/>
                  <a:pt x="386" y="17"/>
                  <a:pt x="385" y="17"/>
                </a:cubicBezTo>
                <a:cubicBezTo>
                  <a:pt x="383" y="17"/>
                  <a:pt x="381" y="17"/>
                  <a:pt x="379" y="16"/>
                </a:cubicBezTo>
                <a:cubicBezTo>
                  <a:pt x="379" y="16"/>
                  <a:pt x="381" y="17"/>
                  <a:pt x="384" y="18"/>
                </a:cubicBezTo>
                <a:cubicBezTo>
                  <a:pt x="384" y="18"/>
                  <a:pt x="383" y="18"/>
                  <a:pt x="383" y="18"/>
                </a:cubicBezTo>
                <a:cubicBezTo>
                  <a:pt x="380" y="16"/>
                  <a:pt x="376" y="15"/>
                  <a:pt x="371" y="13"/>
                </a:cubicBezTo>
                <a:cubicBezTo>
                  <a:pt x="371" y="13"/>
                  <a:pt x="376" y="15"/>
                  <a:pt x="382" y="18"/>
                </a:cubicBezTo>
                <a:cubicBezTo>
                  <a:pt x="379" y="19"/>
                  <a:pt x="377" y="20"/>
                  <a:pt x="375" y="21"/>
                </a:cubicBezTo>
                <a:cubicBezTo>
                  <a:pt x="374" y="21"/>
                  <a:pt x="372" y="20"/>
                  <a:pt x="370" y="20"/>
                </a:cubicBezTo>
                <a:cubicBezTo>
                  <a:pt x="370" y="20"/>
                  <a:pt x="372" y="21"/>
                  <a:pt x="375" y="22"/>
                </a:cubicBezTo>
                <a:cubicBezTo>
                  <a:pt x="374" y="22"/>
                  <a:pt x="374" y="22"/>
                  <a:pt x="374" y="22"/>
                </a:cubicBezTo>
                <a:cubicBezTo>
                  <a:pt x="372" y="21"/>
                  <a:pt x="369" y="20"/>
                  <a:pt x="366" y="18"/>
                </a:cubicBezTo>
                <a:cubicBezTo>
                  <a:pt x="364" y="17"/>
                  <a:pt x="363" y="15"/>
                  <a:pt x="362" y="15"/>
                </a:cubicBezTo>
                <a:cubicBezTo>
                  <a:pt x="366" y="13"/>
                  <a:pt x="369" y="12"/>
                  <a:pt x="369" y="12"/>
                </a:cubicBezTo>
                <a:cubicBezTo>
                  <a:pt x="366" y="13"/>
                  <a:pt x="364" y="14"/>
                  <a:pt x="362" y="14"/>
                </a:cubicBezTo>
                <a:cubicBezTo>
                  <a:pt x="362" y="14"/>
                  <a:pt x="362" y="14"/>
                  <a:pt x="362" y="14"/>
                </a:cubicBezTo>
                <a:cubicBezTo>
                  <a:pt x="362" y="14"/>
                  <a:pt x="362" y="14"/>
                  <a:pt x="362" y="14"/>
                </a:cubicBezTo>
                <a:cubicBezTo>
                  <a:pt x="360" y="15"/>
                  <a:pt x="358" y="16"/>
                  <a:pt x="357" y="17"/>
                </a:cubicBezTo>
                <a:cubicBezTo>
                  <a:pt x="356" y="16"/>
                  <a:pt x="356" y="16"/>
                  <a:pt x="356" y="16"/>
                </a:cubicBezTo>
                <a:cubicBezTo>
                  <a:pt x="357" y="16"/>
                  <a:pt x="358" y="16"/>
                  <a:pt x="358" y="16"/>
                </a:cubicBezTo>
                <a:cubicBezTo>
                  <a:pt x="357" y="16"/>
                  <a:pt x="356" y="16"/>
                  <a:pt x="356" y="16"/>
                </a:cubicBezTo>
                <a:cubicBezTo>
                  <a:pt x="353" y="14"/>
                  <a:pt x="351" y="14"/>
                  <a:pt x="351" y="14"/>
                </a:cubicBezTo>
                <a:cubicBezTo>
                  <a:pt x="352" y="15"/>
                  <a:pt x="354" y="15"/>
                  <a:pt x="355" y="16"/>
                </a:cubicBezTo>
                <a:cubicBezTo>
                  <a:pt x="354" y="16"/>
                  <a:pt x="353" y="16"/>
                  <a:pt x="352" y="17"/>
                </a:cubicBezTo>
                <a:cubicBezTo>
                  <a:pt x="350" y="15"/>
                  <a:pt x="347" y="13"/>
                  <a:pt x="344" y="11"/>
                </a:cubicBezTo>
                <a:cubicBezTo>
                  <a:pt x="345" y="11"/>
                  <a:pt x="346" y="10"/>
                  <a:pt x="346" y="10"/>
                </a:cubicBezTo>
                <a:cubicBezTo>
                  <a:pt x="345" y="10"/>
                  <a:pt x="345" y="11"/>
                  <a:pt x="344" y="11"/>
                </a:cubicBezTo>
                <a:cubicBezTo>
                  <a:pt x="343" y="11"/>
                  <a:pt x="343" y="10"/>
                  <a:pt x="342" y="10"/>
                </a:cubicBezTo>
                <a:cubicBezTo>
                  <a:pt x="343" y="10"/>
                  <a:pt x="344" y="10"/>
                  <a:pt x="344" y="10"/>
                </a:cubicBezTo>
                <a:cubicBezTo>
                  <a:pt x="344" y="10"/>
                  <a:pt x="343" y="10"/>
                  <a:pt x="342" y="10"/>
                </a:cubicBezTo>
                <a:cubicBezTo>
                  <a:pt x="341" y="9"/>
                  <a:pt x="341" y="9"/>
                  <a:pt x="340" y="9"/>
                </a:cubicBezTo>
                <a:cubicBezTo>
                  <a:pt x="340" y="9"/>
                  <a:pt x="341" y="9"/>
                  <a:pt x="342" y="10"/>
                </a:cubicBezTo>
                <a:cubicBezTo>
                  <a:pt x="335" y="11"/>
                  <a:pt x="331" y="13"/>
                  <a:pt x="329" y="15"/>
                </a:cubicBezTo>
                <a:cubicBezTo>
                  <a:pt x="329" y="15"/>
                  <a:pt x="328" y="15"/>
                  <a:pt x="328" y="15"/>
                </a:cubicBezTo>
                <a:cubicBezTo>
                  <a:pt x="329" y="15"/>
                  <a:pt x="329" y="15"/>
                  <a:pt x="329" y="15"/>
                </a:cubicBezTo>
                <a:cubicBezTo>
                  <a:pt x="328" y="16"/>
                  <a:pt x="327" y="17"/>
                  <a:pt x="327" y="18"/>
                </a:cubicBezTo>
                <a:cubicBezTo>
                  <a:pt x="326" y="18"/>
                  <a:pt x="326" y="18"/>
                  <a:pt x="326" y="18"/>
                </a:cubicBezTo>
                <a:cubicBezTo>
                  <a:pt x="326" y="17"/>
                  <a:pt x="325" y="16"/>
                  <a:pt x="325" y="15"/>
                </a:cubicBezTo>
                <a:cubicBezTo>
                  <a:pt x="329" y="13"/>
                  <a:pt x="332" y="12"/>
                  <a:pt x="332" y="12"/>
                </a:cubicBezTo>
                <a:cubicBezTo>
                  <a:pt x="329" y="13"/>
                  <a:pt x="327" y="14"/>
                  <a:pt x="325" y="15"/>
                </a:cubicBezTo>
                <a:cubicBezTo>
                  <a:pt x="323" y="10"/>
                  <a:pt x="318" y="7"/>
                  <a:pt x="318" y="7"/>
                </a:cubicBezTo>
                <a:cubicBezTo>
                  <a:pt x="322" y="10"/>
                  <a:pt x="323" y="13"/>
                  <a:pt x="323" y="15"/>
                </a:cubicBezTo>
                <a:cubicBezTo>
                  <a:pt x="323" y="16"/>
                  <a:pt x="322" y="16"/>
                  <a:pt x="321" y="16"/>
                </a:cubicBezTo>
                <a:cubicBezTo>
                  <a:pt x="321" y="16"/>
                  <a:pt x="320" y="16"/>
                  <a:pt x="320" y="16"/>
                </a:cubicBezTo>
                <a:cubicBezTo>
                  <a:pt x="320" y="16"/>
                  <a:pt x="320" y="16"/>
                  <a:pt x="320" y="16"/>
                </a:cubicBezTo>
                <a:cubicBezTo>
                  <a:pt x="322" y="15"/>
                  <a:pt x="323" y="15"/>
                  <a:pt x="323" y="15"/>
                </a:cubicBezTo>
                <a:cubicBezTo>
                  <a:pt x="322" y="15"/>
                  <a:pt x="321" y="15"/>
                  <a:pt x="320" y="16"/>
                </a:cubicBezTo>
                <a:cubicBezTo>
                  <a:pt x="318" y="12"/>
                  <a:pt x="314" y="9"/>
                  <a:pt x="311" y="8"/>
                </a:cubicBezTo>
                <a:cubicBezTo>
                  <a:pt x="316" y="6"/>
                  <a:pt x="321" y="5"/>
                  <a:pt x="321" y="5"/>
                </a:cubicBezTo>
                <a:cubicBezTo>
                  <a:pt x="317" y="6"/>
                  <a:pt x="313" y="7"/>
                  <a:pt x="311" y="8"/>
                </a:cubicBezTo>
                <a:cubicBezTo>
                  <a:pt x="310" y="8"/>
                  <a:pt x="310" y="8"/>
                  <a:pt x="310" y="8"/>
                </a:cubicBezTo>
                <a:cubicBezTo>
                  <a:pt x="311" y="8"/>
                  <a:pt x="311" y="7"/>
                  <a:pt x="311" y="7"/>
                </a:cubicBezTo>
                <a:cubicBezTo>
                  <a:pt x="311" y="8"/>
                  <a:pt x="310" y="8"/>
                  <a:pt x="310" y="8"/>
                </a:cubicBezTo>
                <a:cubicBezTo>
                  <a:pt x="309" y="7"/>
                  <a:pt x="308" y="7"/>
                  <a:pt x="308" y="7"/>
                </a:cubicBezTo>
                <a:cubicBezTo>
                  <a:pt x="308" y="7"/>
                  <a:pt x="309" y="7"/>
                  <a:pt x="309" y="8"/>
                </a:cubicBezTo>
                <a:cubicBezTo>
                  <a:pt x="309" y="8"/>
                  <a:pt x="308" y="8"/>
                  <a:pt x="307" y="8"/>
                </a:cubicBezTo>
                <a:cubicBezTo>
                  <a:pt x="304" y="6"/>
                  <a:pt x="301" y="5"/>
                  <a:pt x="297" y="3"/>
                </a:cubicBezTo>
                <a:cubicBezTo>
                  <a:pt x="297" y="3"/>
                  <a:pt x="302" y="5"/>
                  <a:pt x="306" y="8"/>
                </a:cubicBezTo>
                <a:cubicBezTo>
                  <a:pt x="303" y="9"/>
                  <a:pt x="301" y="10"/>
                  <a:pt x="299" y="11"/>
                </a:cubicBezTo>
                <a:cubicBezTo>
                  <a:pt x="296" y="9"/>
                  <a:pt x="294" y="8"/>
                  <a:pt x="294" y="8"/>
                </a:cubicBezTo>
                <a:cubicBezTo>
                  <a:pt x="295" y="9"/>
                  <a:pt x="297" y="10"/>
                  <a:pt x="298" y="11"/>
                </a:cubicBezTo>
                <a:cubicBezTo>
                  <a:pt x="296" y="13"/>
                  <a:pt x="294" y="14"/>
                  <a:pt x="294" y="16"/>
                </a:cubicBezTo>
                <a:cubicBezTo>
                  <a:pt x="293" y="15"/>
                  <a:pt x="293" y="15"/>
                  <a:pt x="292" y="15"/>
                </a:cubicBezTo>
                <a:cubicBezTo>
                  <a:pt x="291" y="9"/>
                  <a:pt x="285" y="6"/>
                  <a:pt x="285" y="6"/>
                </a:cubicBezTo>
                <a:cubicBezTo>
                  <a:pt x="289" y="9"/>
                  <a:pt x="290" y="12"/>
                  <a:pt x="290" y="14"/>
                </a:cubicBezTo>
                <a:cubicBezTo>
                  <a:pt x="288" y="13"/>
                  <a:pt x="287" y="13"/>
                  <a:pt x="287" y="13"/>
                </a:cubicBezTo>
                <a:cubicBezTo>
                  <a:pt x="288" y="13"/>
                  <a:pt x="289" y="14"/>
                  <a:pt x="290" y="14"/>
                </a:cubicBezTo>
                <a:cubicBezTo>
                  <a:pt x="290" y="15"/>
                  <a:pt x="290" y="15"/>
                  <a:pt x="290" y="16"/>
                </a:cubicBezTo>
                <a:cubicBezTo>
                  <a:pt x="289" y="15"/>
                  <a:pt x="288" y="15"/>
                  <a:pt x="287" y="14"/>
                </a:cubicBezTo>
                <a:cubicBezTo>
                  <a:pt x="286" y="12"/>
                  <a:pt x="285" y="11"/>
                  <a:pt x="283" y="10"/>
                </a:cubicBezTo>
                <a:cubicBezTo>
                  <a:pt x="286" y="9"/>
                  <a:pt x="287" y="8"/>
                  <a:pt x="287" y="8"/>
                </a:cubicBezTo>
                <a:cubicBezTo>
                  <a:pt x="286" y="9"/>
                  <a:pt x="284" y="9"/>
                  <a:pt x="283" y="10"/>
                </a:cubicBezTo>
                <a:cubicBezTo>
                  <a:pt x="279" y="6"/>
                  <a:pt x="275" y="5"/>
                  <a:pt x="275" y="5"/>
                </a:cubicBezTo>
                <a:cubicBezTo>
                  <a:pt x="278" y="7"/>
                  <a:pt x="281" y="8"/>
                  <a:pt x="282" y="10"/>
                </a:cubicBezTo>
                <a:cubicBezTo>
                  <a:pt x="282" y="10"/>
                  <a:pt x="281" y="10"/>
                  <a:pt x="280" y="11"/>
                </a:cubicBezTo>
                <a:cubicBezTo>
                  <a:pt x="280" y="11"/>
                  <a:pt x="280" y="10"/>
                  <a:pt x="280" y="10"/>
                </a:cubicBezTo>
                <a:cubicBezTo>
                  <a:pt x="277" y="8"/>
                  <a:pt x="272" y="4"/>
                  <a:pt x="264" y="1"/>
                </a:cubicBezTo>
                <a:cubicBezTo>
                  <a:pt x="265" y="2"/>
                  <a:pt x="273" y="5"/>
                  <a:pt x="279" y="11"/>
                </a:cubicBezTo>
                <a:cubicBezTo>
                  <a:pt x="278" y="12"/>
                  <a:pt x="277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5" y="11"/>
                  <a:pt x="274" y="11"/>
                  <a:pt x="273" y="10"/>
                </a:cubicBezTo>
                <a:cubicBezTo>
                  <a:pt x="273" y="10"/>
                  <a:pt x="274" y="11"/>
                  <a:pt x="275" y="12"/>
                </a:cubicBezTo>
                <a:cubicBezTo>
                  <a:pt x="274" y="12"/>
                  <a:pt x="273" y="13"/>
                  <a:pt x="271" y="13"/>
                </a:cubicBezTo>
                <a:cubicBezTo>
                  <a:pt x="268" y="11"/>
                  <a:pt x="265" y="9"/>
                  <a:pt x="263" y="7"/>
                </a:cubicBezTo>
                <a:cubicBezTo>
                  <a:pt x="264" y="7"/>
                  <a:pt x="264" y="7"/>
                  <a:pt x="265" y="7"/>
                </a:cubicBezTo>
                <a:cubicBezTo>
                  <a:pt x="264" y="7"/>
                  <a:pt x="263" y="7"/>
                  <a:pt x="263" y="7"/>
                </a:cubicBezTo>
                <a:cubicBezTo>
                  <a:pt x="262" y="7"/>
                  <a:pt x="261" y="7"/>
                  <a:pt x="261" y="6"/>
                </a:cubicBezTo>
                <a:cubicBezTo>
                  <a:pt x="262" y="6"/>
                  <a:pt x="263" y="6"/>
                  <a:pt x="263" y="6"/>
                </a:cubicBezTo>
                <a:cubicBezTo>
                  <a:pt x="262" y="6"/>
                  <a:pt x="261" y="6"/>
                  <a:pt x="261" y="6"/>
                </a:cubicBezTo>
                <a:cubicBezTo>
                  <a:pt x="261" y="6"/>
                  <a:pt x="261" y="6"/>
                  <a:pt x="261" y="6"/>
                </a:cubicBezTo>
                <a:cubicBezTo>
                  <a:pt x="261" y="6"/>
                  <a:pt x="261" y="6"/>
                  <a:pt x="261" y="6"/>
                </a:cubicBezTo>
                <a:cubicBezTo>
                  <a:pt x="254" y="7"/>
                  <a:pt x="250" y="10"/>
                  <a:pt x="248" y="12"/>
                </a:cubicBezTo>
                <a:cubicBezTo>
                  <a:pt x="247" y="12"/>
                  <a:pt x="247" y="12"/>
                  <a:pt x="247" y="12"/>
                </a:cubicBezTo>
                <a:cubicBezTo>
                  <a:pt x="247" y="12"/>
                  <a:pt x="247" y="12"/>
                  <a:pt x="248" y="12"/>
                </a:cubicBezTo>
                <a:cubicBezTo>
                  <a:pt x="247" y="13"/>
                  <a:pt x="246" y="14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ubicBezTo>
                  <a:pt x="244" y="14"/>
                  <a:pt x="244" y="13"/>
                  <a:pt x="244" y="12"/>
                </a:cubicBezTo>
                <a:cubicBezTo>
                  <a:pt x="248" y="10"/>
                  <a:pt x="250" y="9"/>
                  <a:pt x="250" y="9"/>
                </a:cubicBezTo>
                <a:cubicBezTo>
                  <a:pt x="248" y="10"/>
                  <a:pt x="246" y="11"/>
                  <a:pt x="244" y="12"/>
                </a:cubicBezTo>
                <a:cubicBezTo>
                  <a:pt x="243" y="11"/>
                  <a:pt x="243" y="10"/>
                  <a:pt x="242" y="9"/>
                </a:cubicBezTo>
                <a:cubicBezTo>
                  <a:pt x="243" y="9"/>
                  <a:pt x="243" y="9"/>
                  <a:pt x="243" y="9"/>
                </a:cubicBezTo>
                <a:cubicBezTo>
                  <a:pt x="243" y="9"/>
                  <a:pt x="243" y="9"/>
                  <a:pt x="242" y="9"/>
                </a:cubicBezTo>
                <a:cubicBezTo>
                  <a:pt x="240" y="6"/>
                  <a:pt x="237" y="4"/>
                  <a:pt x="237" y="4"/>
                </a:cubicBezTo>
                <a:cubicBezTo>
                  <a:pt x="239" y="6"/>
                  <a:pt x="241" y="8"/>
                  <a:pt x="242" y="10"/>
                </a:cubicBezTo>
                <a:cubicBezTo>
                  <a:pt x="240" y="10"/>
                  <a:pt x="239" y="11"/>
                  <a:pt x="238" y="11"/>
                </a:cubicBezTo>
                <a:cubicBezTo>
                  <a:pt x="236" y="8"/>
                  <a:pt x="233" y="6"/>
                  <a:pt x="230" y="5"/>
                </a:cubicBezTo>
                <a:cubicBezTo>
                  <a:pt x="235" y="3"/>
                  <a:pt x="239" y="2"/>
                  <a:pt x="239" y="2"/>
                </a:cubicBezTo>
                <a:cubicBezTo>
                  <a:pt x="235" y="3"/>
                  <a:pt x="232" y="4"/>
                  <a:pt x="229" y="5"/>
                </a:cubicBezTo>
                <a:cubicBezTo>
                  <a:pt x="229" y="5"/>
                  <a:pt x="229" y="5"/>
                  <a:pt x="229" y="5"/>
                </a:cubicBezTo>
                <a:cubicBezTo>
                  <a:pt x="229" y="5"/>
                  <a:pt x="230" y="5"/>
                  <a:pt x="230" y="5"/>
                </a:cubicBezTo>
                <a:cubicBezTo>
                  <a:pt x="229" y="5"/>
                  <a:pt x="229" y="5"/>
                  <a:pt x="229" y="5"/>
                </a:cubicBezTo>
                <a:cubicBezTo>
                  <a:pt x="227" y="4"/>
                  <a:pt x="227" y="4"/>
                  <a:pt x="227" y="4"/>
                </a:cubicBezTo>
                <a:cubicBezTo>
                  <a:pt x="227" y="4"/>
                  <a:pt x="228" y="5"/>
                  <a:pt x="228" y="5"/>
                </a:cubicBezTo>
                <a:cubicBezTo>
                  <a:pt x="227" y="5"/>
                  <a:pt x="227" y="5"/>
                  <a:pt x="226" y="5"/>
                </a:cubicBezTo>
                <a:cubicBezTo>
                  <a:pt x="223" y="4"/>
                  <a:pt x="220" y="2"/>
                  <a:pt x="216" y="0"/>
                </a:cubicBezTo>
                <a:cubicBezTo>
                  <a:pt x="216" y="0"/>
                  <a:pt x="220" y="2"/>
                  <a:pt x="225" y="5"/>
                </a:cubicBezTo>
                <a:cubicBezTo>
                  <a:pt x="222" y="6"/>
                  <a:pt x="220" y="7"/>
                  <a:pt x="218" y="8"/>
                </a:cubicBezTo>
                <a:cubicBezTo>
                  <a:pt x="215" y="6"/>
                  <a:pt x="213" y="5"/>
                  <a:pt x="213" y="5"/>
                </a:cubicBezTo>
                <a:cubicBezTo>
                  <a:pt x="214" y="7"/>
                  <a:pt x="216" y="7"/>
                  <a:pt x="217" y="8"/>
                </a:cubicBezTo>
                <a:cubicBezTo>
                  <a:pt x="215" y="10"/>
                  <a:pt x="214" y="11"/>
                  <a:pt x="213" y="12"/>
                </a:cubicBezTo>
                <a:cubicBezTo>
                  <a:pt x="213" y="12"/>
                  <a:pt x="212" y="13"/>
                  <a:pt x="212" y="13"/>
                </a:cubicBezTo>
                <a:cubicBezTo>
                  <a:pt x="212" y="13"/>
                  <a:pt x="212" y="13"/>
                  <a:pt x="211" y="12"/>
                </a:cubicBezTo>
                <a:cubicBezTo>
                  <a:pt x="211" y="12"/>
                  <a:pt x="211" y="12"/>
                  <a:pt x="211" y="12"/>
                </a:cubicBezTo>
                <a:cubicBezTo>
                  <a:pt x="212" y="12"/>
                  <a:pt x="213" y="12"/>
                  <a:pt x="213" y="11"/>
                </a:cubicBezTo>
                <a:cubicBezTo>
                  <a:pt x="213" y="11"/>
                  <a:pt x="213" y="12"/>
                  <a:pt x="213" y="12"/>
                </a:cubicBez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2" y="10"/>
                  <a:pt x="212" y="10"/>
                </a:cubicBezTo>
                <a:cubicBezTo>
                  <a:pt x="214" y="9"/>
                  <a:pt x="216" y="8"/>
                  <a:pt x="216" y="8"/>
                </a:cubicBezTo>
                <a:cubicBezTo>
                  <a:pt x="215" y="9"/>
                  <a:pt x="213" y="9"/>
                  <a:pt x="211" y="10"/>
                </a:cubicBezTo>
                <a:cubicBezTo>
                  <a:pt x="211" y="10"/>
                  <a:pt x="211" y="10"/>
                  <a:pt x="210" y="9"/>
                </a:cubicBezTo>
                <a:cubicBezTo>
                  <a:pt x="209" y="7"/>
                  <a:pt x="206" y="5"/>
                  <a:pt x="205" y="4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6"/>
                  <a:pt x="208" y="7"/>
                  <a:pt x="209" y="9"/>
                </a:cubicBezTo>
                <a:cubicBezTo>
                  <a:pt x="208" y="8"/>
                  <a:pt x="206" y="8"/>
                  <a:pt x="205" y="7"/>
                </a:cubicBezTo>
                <a:cubicBezTo>
                  <a:pt x="205" y="7"/>
                  <a:pt x="206" y="8"/>
                  <a:pt x="209" y="9"/>
                </a:cubicBezTo>
                <a:cubicBezTo>
                  <a:pt x="209" y="10"/>
                  <a:pt x="209" y="10"/>
                  <a:pt x="209" y="11"/>
                </a:cubicBezTo>
                <a:cubicBezTo>
                  <a:pt x="209" y="11"/>
                  <a:pt x="209" y="11"/>
                  <a:pt x="208" y="11"/>
                </a:cubicBezTo>
                <a:cubicBezTo>
                  <a:pt x="207" y="11"/>
                  <a:pt x="206" y="11"/>
                  <a:pt x="206" y="11"/>
                </a:cubicBezTo>
                <a:cubicBezTo>
                  <a:pt x="207" y="11"/>
                  <a:pt x="207" y="11"/>
                  <a:pt x="208" y="11"/>
                </a:cubicBezTo>
                <a:cubicBezTo>
                  <a:pt x="208" y="12"/>
                  <a:pt x="207" y="12"/>
                  <a:pt x="207" y="12"/>
                </a:cubicBezTo>
                <a:cubicBezTo>
                  <a:pt x="206" y="12"/>
                  <a:pt x="206" y="12"/>
                  <a:pt x="206" y="12"/>
                </a:cubicBezTo>
                <a:cubicBezTo>
                  <a:pt x="206" y="11"/>
                  <a:pt x="205" y="11"/>
                  <a:pt x="205" y="10"/>
                </a:cubicBezTo>
                <a:cubicBezTo>
                  <a:pt x="205" y="11"/>
                  <a:pt x="205" y="12"/>
                  <a:pt x="205" y="13"/>
                </a:cubicBezTo>
                <a:cubicBezTo>
                  <a:pt x="203" y="12"/>
                  <a:pt x="202" y="12"/>
                  <a:pt x="202" y="12"/>
                </a:cubicBezTo>
                <a:cubicBezTo>
                  <a:pt x="203" y="12"/>
                  <a:pt x="204" y="13"/>
                  <a:pt x="205" y="14"/>
                </a:cubicBezTo>
                <a:cubicBezTo>
                  <a:pt x="205" y="14"/>
                  <a:pt x="205" y="14"/>
                  <a:pt x="205" y="15"/>
                </a:cubicBezTo>
                <a:cubicBezTo>
                  <a:pt x="205" y="15"/>
                  <a:pt x="204" y="15"/>
                  <a:pt x="204" y="15"/>
                </a:cubicBezTo>
                <a:cubicBezTo>
                  <a:pt x="203" y="16"/>
                  <a:pt x="201" y="16"/>
                  <a:pt x="200" y="17"/>
                </a:cubicBezTo>
                <a:cubicBezTo>
                  <a:pt x="199" y="14"/>
                  <a:pt x="197" y="12"/>
                  <a:pt x="195" y="11"/>
                </a:cubicBezTo>
                <a:cubicBezTo>
                  <a:pt x="199" y="9"/>
                  <a:pt x="203" y="7"/>
                  <a:pt x="203" y="7"/>
                </a:cubicBezTo>
                <a:cubicBezTo>
                  <a:pt x="200" y="8"/>
                  <a:pt x="197" y="9"/>
                  <a:pt x="195" y="10"/>
                </a:cubicBez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5" y="10"/>
                  <a:pt x="195" y="11"/>
                </a:cubicBezTo>
                <a:cubicBezTo>
                  <a:pt x="193" y="11"/>
                  <a:pt x="192" y="12"/>
                  <a:pt x="191" y="12"/>
                </a:cubicBezTo>
                <a:cubicBezTo>
                  <a:pt x="191" y="12"/>
                  <a:pt x="190" y="12"/>
                  <a:pt x="190" y="12"/>
                </a:cubicBezTo>
                <a:cubicBezTo>
                  <a:pt x="192" y="11"/>
                  <a:pt x="194" y="10"/>
                  <a:pt x="194" y="10"/>
                </a:cubicBezTo>
                <a:cubicBezTo>
                  <a:pt x="192" y="11"/>
                  <a:pt x="191" y="11"/>
                  <a:pt x="189" y="12"/>
                </a:cubicBezTo>
                <a:cubicBezTo>
                  <a:pt x="187" y="10"/>
                  <a:pt x="185" y="10"/>
                  <a:pt x="185" y="10"/>
                </a:cubicBezTo>
                <a:cubicBezTo>
                  <a:pt x="186" y="11"/>
                  <a:pt x="187" y="11"/>
                  <a:pt x="189" y="12"/>
                </a:cubicBezTo>
                <a:cubicBezTo>
                  <a:pt x="188" y="12"/>
                  <a:pt x="187" y="12"/>
                  <a:pt x="187" y="12"/>
                </a:cubicBezTo>
                <a:cubicBezTo>
                  <a:pt x="184" y="11"/>
                  <a:pt x="180" y="9"/>
                  <a:pt x="175" y="7"/>
                </a:cubicBezTo>
                <a:cubicBezTo>
                  <a:pt x="175" y="7"/>
                  <a:pt x="181" y="9"/>
                  <a:pt x="186" y="13"/>
                </a:cubicBezTo>
                <a:cubicBezTo>
                  <a:pt x="184" y="14"/>
                  <a:pt x="182" y="15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0" y="16"/>
                  <a:pt x="180" y="16"/>
                  <a:pt x="179" y="15"/>
                </a:cubicBezTo>
                <a:cubicBezTo>
                  <a:pt x="182" y="14"/>
                  <a:pt x="184" y="14"/>
                  <a:pt x="184" y="14"/>
                </a:cubicBezTo>
                <a:cubicBezTo>
                  <a:pt x="182" y="14"/>
                  <a:pt x="181" y="15"/>
                  <a:pt x="179" y="15"/>
                </a:cubicBezTo>
                <a:cubicBezTo>
                  <a:pt x="178" y="14"/>
                  <a:pt x="177" y="14"/>
                  <a:pt x="176" y="13"/>
                </a:cubicBezTo>
                <a:cubicBezTo>
                  <a:pt x="174" y="11"/>
                  <a:pt x="171" y="10"/>
                  <a:pt x="171" y="10"/>
                </a:cubicBezTo>
                <a:cubicBezTo>
                  <a:pt x="173" y="11"/>
                  <a:pt x="174" y="12"/>
                  <a:pt x="175" y="13"/>
                </a:cubicBezTo>
                <a:cubicBezTo>
                  <a:pt x="173" y="12"/>
                  <a:pt x="172" y="12"/>
                  <a:pt x="172" y="12"/>
                </a:cubicBezTo>
                <a:cubicBezTo>
                  <a:pt x="173" y="12"/>
                  <a:pt x="174" y="13"/>
                  <a:pt x="175" y="13"/>
                </a:cubicBezTo>
                <a:cubicBezTo>
                  <a:pt x="176" y="14"/>
                  <a:pt x="176" y="16"/>
                  <a:pt x="176" y="17"/>
                </a:cubicBezTo>
                <a:cubicBezTo>
                  <a:pt x="176" y="17"/>
                  <a:pt x="175" y="17"/>
                  <a:pt x="174" y="17"/>
                </a:cubicBezTo>
                <a:cubicBezTo>
                  <a:pt x="174" y="17"/>
                  <a:pt x="174" y="17"/>
                  <a:pt x="173" y="17"/>
                </a:cubicBezTo>
                <a:cubicBezTo>
                  <a:pt x="173" y="17"/>
                  <a:pt x="173" y="17"/>
                  <a:pt x="173" y="17"/>
                </a:cubicBezTo>
                <a:cubicBezTo>
                  <a:pt x="175" y="17"/>
                  <a:pt x="175" y="17"/>
                  <a:pt x="175" y="17"/>
                </a:cubicBezTo>
                <a:cubicBezTo>
                  <a:pt x="175" y="17"/>
                  <a:pt x="174" y="17"/>
                  <a:pt x="173" y="17"/>
                </a:cubicBezTo>
                <a:cubicBezTo>
                  <a:pt x="171" y="14"/>
                  <a:pt x="168" y="12"/>
                  <a:pt x="165" y="11"/>
                </a:cubicBezTo>
                <a:cubicBezTo>
                  <a:pt x="170" y="9"/>
                  <a:pt x="173" y="7"/>
                  <a:pt x="173" y="7"/>
                </a:cubicBezTo>
                <a:cubicBezTo>
                  <a:pt x="170" y="9"/>
                  <a:pt x="167" y="10"/>
                  <a:pt x="165" y="11"/>
                </a:cubicBezTo>
                <a:cubicBezTo>
                  <a:pt x="165" y="11"/>
                  <a:pt x="164" y="11"/>
                  <a:pt x="164" y="11"/>
                </a:cubicBezTo>
                <a:cubicBezTo>
                  <a:pt x="165" y="11"/>
                  <a:pt x="165" y="11"/>
                  <a:pt x="165" y="11"/>
                </a:cubicBezTo>
                <a:cubicBezTo>
                  <a:pt x="165" y="11"/>
                  <a:pt x="164" y="11"/>
                  <a:pt x="164" y="11"/>
                </a:cubicBezTo>
                <a:cubicBezTo>
                  <a:pt x="163" y="10"/>
                  <a:pt x="162" y="10"/>
                  <a:pt x="162" y="10"/>
                </a:cubicBezTo>
                <a:cubicBezTo>
                  <a:pt x="163" y="10"/>
                  <a:pt x="163" y="11"/>
                  <a:pt x="164" y="11"/>
                </a:cubicBezTo>
                <a:cubicBezTo>
                  <a:pt x="163" y="11"/>
                  <a:pt x="162" y="11"/>
                  <a:pt x="162" y="11"/>
                </a:cubicBezTo>
                <a:cubicBezTo>
                  <a:pt x="159" y="10"/>
                  <a:pt x="156" y="9"/>
                  <a:pt x="153" y="7"/>
                </a:cubicBezTo>
                <a:cubicBezTo>
                  <a:pt x="153" y="7"/>
                  <a:pt x="157" y="9"/>
                  <a:pt x="161" y="11"/>
                </a:cubicBezTo>
                <a:cubicBezTo>
                  <a:pt x="158" y="12"/>
                  <a:pt x="156" y="13"/>
                  <a:pt x="154" y="14"/>
                </a:cubicBezTo>
                <a:cubicBezTo>
                  <a:pt x="152" y="13"/>
                  <a:pt x="150" y="12"/>
                  <a:pt x="150" y="12"/>
                </a:cubicBezTo>
                <a:cubicBezTo>
                  <a:pt x="151" y="13"/>
                  <a:pt x="153" y="14"/>
                  <a:pt x="154" y="14"/>
                </a:cubicBezTo>
                <a:cubicBezTo>
                  <a:pt x="153" y="15"/>
                  <a:pt x="152" y="16"/>
                  <a:pt x="152" y="16"/>
                </a:cubicBezTo>
                <a:cubicBezTo>
                  <a:pt x="151" y="17"/>
                  <a:pt x="150" y="17"/>
                  <a:pt x="149" y="17"/>
                </a:cubicBezTo>
                <a:cubicBezTo>
                  <a:pt x="148" y="15"/>
                  <a:pt x="146" y="13"/>
                  <a:pt x="144" y="12"/>
                </a:cubicBezTo>
                <a:cubicBezTo>
                  <a:pt x="148" y="9"/>
                  <a:pt x="152" y="8"/>
                  <a:pt x="152" y="8"/>
                </a:cubicBezTo>
                <a:cubicBezTo>
                  <a:pt x="149" y="9"/>
                  <a:pt x="146" y="10"/>
                  <a:pt x="144" y="11"/>
                </a:cubicBezTo>
                <a:cubicBezTo>
                  <a:pt x="143" y="11"/>
                  <a:pt x="143" y="11"/>
                  <a:pt x="143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3" y="11"/>
                  <a:pt x="143" y="11"/>
                </a:cubicBezTo>
                <a:cubicBezTo>
                  <a:pt x="142" y="11"/>
                  <a:pt x="142" y="10"/>
                  <a:pt x="142" y="10"/>
                </a:cubicBezTo>
                <a:cubicBezTo>
                  <a:pt x="142" y="11"/>
                  <a:pt x="143" y="11"/>
                  <a:pt x="143" y="11"/>
                </a:cubicBezTo>
                <a:cubicBezTo>
                  <a:pt x="141" y="11"/>
                  <a:pt x="139" y="12"/>
                  <a:pt x="138" y="12"/>
                </a:cubicBezTo>
                <a:cubicBezTo>
                  <a:pt x="135" y="11"/>
                  <a:pt x="133" y="11"/>
                  <a:pt x="133" y="11"/>
                </a:cubicBezTo>
                <a:cubicBezTo>
                  <a:pt x="135" y="11"/>
                  <a:pt x="136" y="12"/>
                  <a:pt x="137" y="12"/>
                </a:cubicBezTo>
                <a:cubicBezTo>
                  <a:pt x="137" y="13"/>
                  <a:pt x="136" y="13"/>
                  <a:pt x="135" y="13"/>
                </a:cubicBezTo>
                <a:cubicBezTo>
                  <a:pt x="132" y="11"/>
                  <a:pt x="128" y="9"/>
                  <a:pt x="123" y="8"/>
                </a:cubicBezTo>
                <a:cubicBezTo>
                  <a:pt x="123" y="8"/>
                  <a:pt x="129" y="10"/>
                  <a:pt x="134" y="14"/>
                </a:cubicBezTo>
                <a:cubicBezTo>
                  <a:pt x="133" y="14"/>
                  <a:pt x="133" y="15"/>
                  <a:pt x="132" y="15"/>
                </a:cubicBezTo>
                <a:cubicBezTo>
                  <a:pt x="132" y="15"/>
                  <a:pt x="132" y="15"/>
                  <a:pt x="131" y="15"/>
                </a:cubicBezTo>
                <a:cubicBezTo>
                  <a:pt x="131" y="15"/>
                  <a:pt x="132" y="15"/>
                  <a:pt x="132" y="16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0" y="16"/>
                  <a:pt x="130" y="16"/>
                  <a:pt x="130" y="16"/>
                </a:cubicBezTo>
                <a:cubicBezTo>
                  <a:pt x="130" y="16"/>
                  <a:pt x="131" y="16"/>
                  <a:pt x="131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29" y="17"/>
                  <a:pt x="129" y="17"/>
                  <a:pt x="128" y="16"/>
                </a:cubicBezTo>
                <a:cubicBezTo>
                  <a:pt x="131" y="15"/>
                  <a:pt x="133" y="14"/>
                  <a:pt x="133" y="14"/>
                </a:cubicBezTo>
                <a:cubicBezTo>
                  <a:pt x="131" y="15"/>
                  <a:pt x="130" y="15"/>
                  <a:pt x="128" y="16"/>
                </a:cubicBezTo>
                <a:cubicBezTo>
                  <a:pt x="127" y="16"/>
                  <a:pt x="127" y="16"/>
                  <a:pt x="126" y="15"/>
                </a:cubicBezTo>
                <a:cubicBezTo>
                  <a:pt x="124" y="12"/>
                  <a:pt x="121" y="11"/>
                  <a:pt x="121" y="11"/>
                </a:cubicBezTo>
                <a:cubicBezTo>
                  <a:pt x="123" y="12"/>
                  <a:pt x="124" y="13"/>
                  <a:pt x="125" y="14"/>
                </a:cubicBezTo>
                <a:cubicBezTo>
                  <a:pt x="122" y="13"/>
                  <a:pt x="120" y="12"/>
                  <a:pt x="120" y="12"/>
                </a:cubicBezTo>
                <a:cubicBezTo>
                  <a:pt x="122" y="13"/>
                  <a:pt x="124" y="14"/>
                  <a:pt x="125" y="15"/>
                </a:cubicBezTo>
                <a:cubicBezTo>
                  <a:pt x="126" y="16"/>
                  <a:pt x="126" y="17"/>
                  <a:pt x="126" y="17"/>
                </a:cubicBezTo>
                <a:cubicBezTo>
                  <a:pt x="125" y="17"/>
                  <a:pt x="124" y="18"/>
                  <a:pt x="124" y="18"/>
                </a:cubicBezTo>
                <a:cubicBezTo>
                  <a:pt x="124" y="18"/>
                  <a:pt x="123" y="18"/>
                  <a:pt x="123" y="18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4" y="17"/>
                  <a:pt x="125" y="17"/>
                  <a:pt x="125" y="17"/>
                </a:cubicBezTo>
                <a:cubicBezTo>
                  <a:pt x="124" y="17"/>
                  <a:pt x="123" y="17"/>
                  <a:pt x="123" y="18"/>
                </a:cubicBezTo>
                <a:cubicBezTo>
                  <a:pt x="121" y="14"/>
                  <a:pt x="117" y="13"/>
                  <a:pt x="115" y="12"/>
                </a:cubicBezTo>
                <a:cubicBezTo>
                  <a:pt x="119" y="9"/>
                  <a:pt x="123" y="8"/>
                  <a:pt x="123" y="8"/>
                </a:cubicBezTo>
                <a:cubicBezTo>
                  <a:pt x="120" y="9"/>
                  <a:pt x="117" y="10"/>
                  <a:pt x="114" y="12"/>
                </a:cubicBezTo>
                <a:cubicBezTo>
                  <a:pt x="114" y="12"/>
                  <a:pt x="114" y="11"/>
                  <a:pt x="114" y="11"/>
                </a:cubicBezTo>
                <a:cubicBezTo>
                  <a:pt x="114" y="11"/>
                  <a:pt x="115" y="11"/>
                  <a:pt x="115" y="11"/>
                </a:cubicBezTo>
                <a:cubicBezTo>
                  <a:pt x="114" y="11"/>
                  <a:pt x="114" y="11"/>
                  <a:pt x="113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3" y="11"/>
                  <a:pt x="113" y="11"/>
                </a:cubicBezTo>
                <a:cubicBezTo>
                  <a:pt x="112" y="12"/>
                  <a:pt x="112" y="12"/>
                  <a:pt x="111" y="12"/>
                </a:cubicBezTo>
                <a:cubicBezTo>
                  <a:pt x="109" y="11"/>
                  <a:pt x="106" y="9"/>
                  <a:pt x="102" y="8"/>
                </a:cubicBezTo>
                <a:cubicBezTo>
                  <a:pt x="102" y="8"/>
                  <a:pt x="106" y="10"/>
                  <a:pt x="110" y="12"/>
                </a:cubicBezTo>
                <a:cubicBezTo>
                  <a:pt x="108" y="13"/>
                  <a:pt x="105" y="14"/>
                  <a:pt x="104" y="15"/>
                </a:cubicBezTo>
                <a:cubicBezTo>
                  <a:pt x="101" y="14"/>
                  <a:pt x="99" y="13"/>
                  <a:pt x="99" y="13"/>
                </a:cubicBezTo>
                <a:cubicBezTo>
                  <a:pt x="101" y="14"/>
                  <a:pt x="102" y="14"/>
                  <a:pt x="103" y="15"/>
                </a:cubicBezTo>
                <a:cubicBezTo>
                  <a:pt x="101" y="17"/>
                  <a:pt x="100" y="18"/>
                  <a:pt x="99" y="19"/>
                </a:cubicBezTo>
                <a:cubicBezTo>
                  <a:pt x="99" y="19"/>
                  <a:pt x="99" y="19"/>
                  <a:pt x="98" y="19"/>
                </a:cubicBezTo>
                <a:cubicBezTo>
                  <a:pt x="98" y="18"/>
                  <a:pt x="97" y="16"/>
                  <a:pt x="96" y="15"/>
                </a:cubicBezTo>
                <a:cubicBezTo>
                  <a:pt x="94" y="13"/>
                  <a:pt x="91" y="11"/>
                  <a:pt x="91" y="11"/>
                </a:cubicBezTo>
                <a:cubicBezTo>
                  <a:pt x="94" y="13"/>
                  <a:pt x="95" y="14"/>
                  <a:pt x="96" y="15"/>
                </a:cubicBezTo>
                <a:cubicBezTo>
                  <a:pt x="95" y="16"/>
                  <a:pt x="93" y="16"/>
                  <a:pt x="92" y="17"/>
                </a:cubicBezTo>
                <a:cubicBezTo>
                  <a:pt x="89" y="13"/>
                  <a:pt x="84" y="12"/>
                  <a:pt x="83" y="12"/>
                </a:cubicBezTo>
                <a:cubicBezTo>
                  <a:pt x="84" y="11"/>
                  <a:pt x="84" y="11"/>
                  <a:pt x="84" y="11"/>
                </a:cubicBezTo>
                <a:cubicBezTo>
                  <a:pt x="84" y="11"/>
                  <a:pt x="83" y="12"/>
                  <a:pt x="83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1" y="12"/>
                </a:cubicBezTo>
                <a:cubicBezTo>
                  <a:pt x="79" y="11"/>
                  <a:pt x="76" y="10"/>
                  <a:pt x="72" y="9"/>
                </a:cubicBezTo>
                <a:cubicBezTo>
                  <a:pt x="72" y="9"/>
                  <a:pt x="76" y="10"/>
                  <a:pt x="80" y="12"/>
                </a:cubicBezTo>
                <a:cubicBezTo>
                  <a:pt x="78" y="13"/>
                  <a:pt x="76" y="14"/>
                  <a:pt x="74" y="15"/>
                </a:cubicBezTo>
                <a:cubicBezTo>
                  <a:pt x="74" y="15"/>
                  <a:pt x="73" y="15"/>
                  <a:pt x="73" y="15"/>
                </a:cubicBezTo>
                <a:cubicBezTo>
                  <a:pt x="74" y="14"/>
                  <a:pt x="76" y="14"/>
                  <a:pt x="76" y="14"/>
                </a:cubicBezTo>
                <a:cubicBezTo>
                  <a:pt x="75" y="14"/>
                  <a:pt x="74" y="14"/>
                  <a:pt x="72" y="15"/>
                </a:cubicBezTo>
                <a:cubicBezTo>
                  <a:pt x="71" y="14"/>
                  <a:pt x="69" y="13"/>
                  <a:pt x="69" y="13"/>
                </a:cubicBezTo>
                <a:cubicBezTo>
                  <a:pt x="70" y="14"/>
                  <a:pt x="71" y="14"/>
                  <a:pt x="72" y="15"/>
                </a:cubicBezTo>
                <a:cubicBezTo>
                  <a:pt x="67" y="16"/>
                  <a:pt x="65" y="18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2" y="20"/>
                  <a:pt x="61" y="21"/>
                  <a:pt x="61" y="22"/>
                </a:cubicBezTo>
                <a:cubicBezTo>
                  <a:pt x="61" y="22"/>
                  <a:pt x="61" y="22"/>
                  <a:pt x="60" y="22"/>
                </a:cubicBezTo>
                <a:cubicBezTo>
                  <a:pt x="60" y="21"/>
                  <a:pt x="60" y="20"/>
                  <a:pt x="60" y="20"/>
                </a:cubicBezTo>
                <a:cubicBezTo>
                  <a:pt x="63" y="18"/>
                  <a:pt x="65" y="17"/>
                  <a:pt x="65" y="17"/>
                </a:cubicBezTo>
                <a:cubicBezTo>
                  <a:pt x="63" y="18"/>
                  <a:pt x="61" y="19"/>
                  <a:pt x="59" y="19"/>
                </a:cubicBezTo>
                <a:cubicBezTo>
                  <a:pt x="58" y="17"/>
                  <a:pt x="57" y="16"/>
                  <a:pt x="55" y="15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5" y="14"/>
                  <a:pt x="55" y="14"/>
                </a:cubicBezTo>
                <a:cubicBezTo>
                  <a:pt x="54" y="14"/>
                  <a:pt x="53" y="13"/>
                  <a:pt x="53" y="13"/>
                </a:cubicBezTo>
                <a:cubicBezTo>
                  <a:pt x="54" y="14"/>
                  <a:pt x="54" y="14"/>
                  <a:pt x="55" y="15"/>
                </a:cubicBezTo>
                <a:cubicBezTo>
                  <a:pt x="54" y="15"/>
                  <a:pt x="52" y="16"/>
                  <a:pt x="51" y="16"/>
                </a:cubicBezTo>
                <a:cubicBezTo>
                  <a:pt x="51" y="16"/>
                  <a:pt x="50" y="16"/>
                  <a:pt x="50" y="15"/>
                </a:cubicBezTo>
                <a:cubicBezTo>
                  <a:pt x="55" y="10"/>
                  <a:pt x="64" y="7"/>
                  <a:pt x="65" y="7"/>
                </a:cubicBezTo>
                <a:cubicBezTo>
                  <a:pt x="60" y="8"/>
                  <a:pt x="56" y="10"/>
                  <a:pt x="53" y="12"/>
                </a:cubicBezTo>
                <a:cubicBezTo>
                  <a:pt x="51" y="13"/>
                  <a:pt x="49" y="13"/>
                  <a:pt x="47" y="14"/>
                </a:cubicBezTo>
                <a:cubicBezTo>
                  <a:pt x="47" y="14"/>
                  <a:pt x="47" y="14"/>
                  <a:pt x="46" y="14"/>
                </a:cubicBezTo>
                <a:cubicBezTo>
                  <a:pt x="46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50" y="11"/>
                  <a:pt x="56" y="10"/>
                  <a:pt x="57" y="10"/>
                </a:cubicBezTo>
                <a:cubicBezTo>
                  <a:pt x="51" y="10"/>
                  <a:pt x="47" y="12"/>
                  <a:pt x="45" y="14"/>
                </a:cubicBezTo>
                <a:cubicBezTo>
                  <a:pt x="45" y="14"/>
                  <a:pt x="44" y="14"/>
                  <a:pt x="44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2" y="13"/>
                  <a:pt x="40" y="12"/>
                  <a:pt x="38" y="12"/>
                </a:cubicBezTo>
                <a:cubicBezTo>
                  <a:pt x="36" y="10"/>
                  <a:pt x="34" y="9"/>
                  <a:pt x="34" y="9"/>
                </a:cubicBezTo>
                <a:cubicBezTo>
                  <a:pt x="35" y="10"/>
                  <a:pt x="36" y="10"/>
                  <a:pt x="37" y="11"/>
                </a:cubicBezTo>
                <a:cubicBezTo>
                  <a:pt x="36" y="11"/>
                  <a:pt x="36" y="11"/>
                  <a:pt x="35" y="11"/>
                </a:cubicBezTo>
                <a:cubicBezTo>
                  <a:pt x="35" y="11"/>
                  <a:pt x="36" y="11"/>
                  <a:pt x="37" y="11"/>
                </a:cubicBezTo>
                <a:cubicBezTo>
                  <a:pt x="38" y="13"/>
                  <a:pt x="39" y="15"/>
                  <a:pt x="39" y="16"/>
                </a:cubicBezTo>
                <a:cubicBezTo>
                  <a:pt x="38" y="16"/>
                  <a:pt x="37" y="17"/>
                  <a:pt x="37" y="17"/>
                </a:cubicBezTo>
                <a:cubicBezTo>
                  <a:pt x="37" y="17"/>
                  <a:pt x="37" y="17"/>
                  <a:pt x="36" y="17"/>
                </a:cubicBezTo>
                <a:cubicBezTo>
                  <a:pt x="33" y="10"/>
                  <a:pt x="25" y="9"/>
                  <a:pt x="25" y="9"/>
                </a:cubicBezTo>
                <a:cubicBezTo>
                  <a:pt x="30" y="11"/>
                  <a:pt x="33" y="13"/>
                  <a:pt x="34" y="16"/>
                </a:cubicBezTo>
                <a:cubicBezTo>
                  <a:pt x="32" y="14"/>
                  <a:pt x="28" y="11"/>
                  <a:pt x="22" y="9"/>
                </a:cubicBezTo>
                <a:cubicBezTo>
                  <a:pt x="24" y="10"/>
                  <a:pt x="32" y="14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2" y="20"/>
                  <a:pt x="31" y="19"/>
                  <a:pt x="29" y="17"/>
                </a:cubicBezTo>
                <a:cubicBezTo>
                  <a:pt x="27" y="15"/>
                  <a:pt x="25" y="13"/>
                  <a:pt x="25" y="13"/>
                </a:cubicBezTo>
                <a:cubicBezTo>
                  <a:pt x="26" y="14"/>
                  <a:pt x="27" y="15"/>
                  <a:pt x="27" y="16"/>
                </a:cubicBezTo>
                <a:cubicBezTo>
                  <a:pt x="26" y="15"/>
                  <a:pt x="25" y="14"/>
                  <a:pt x="24" y="14"/>
                </a:cubicBezTo>
                <a:cubicBezTo>
                  <a:pt x="24" y="14"/>
                  <a:pt x="28" y="16"/>
                  <a:pt x="29" y="19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8" y="19"/>
                  <a:pt x="26" y="18"/>
                  <a:pt x="24" y="16"/>
                </a:cubicBezTo>
                <a:cubicBezTo>
                  <a:pt x="24" y="16"/>
                  <a:pt x="26" y="18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3" y="15"/>
                  <a:pt x="12" y="11"/>
                  <a:pt x="12" y="11"/>
                </a:cubicBezTo>
                <a:cubicBezTo>
                  <a:pt x="15" y="12"/>
                  <a:pt x="17" y="13"/>
                  <a:pt x="19" y="15"/>
                </a:cubicBezTo>
                <a:cubicBezTo>
                  <a:pt x="17" y="14"/>
                  <a:pt x="15" y="13"/>
                  <a:pt x="15" y="13"/>
                </a:cubicBezTo>
                <a:cubicBezTo>
                  <a:pt x="18" y="14"/>
                  <a:pt x="19" y="15"/>
                  <a:pt x="21" y="16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0" y="17"/>
                  <a:pt x="20" y="17"/>
                </a:cubicBezTo>
                <a:cubicBezTo>
                  <a:pt x="18" y="16"/>
                  <a:pt x="15" y="15"/>
                  <a:pt x="12" y="14"/>
                </a:cubicBezTo>
                <a:cubicBezTo>
                  <a:pt x="14" y="14"/>
                  <a:pt x="16" y="15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8" y="17"/>
                  <a:pt x="18" y="17"/>
                </a:cubicBezTo>
                <a:cubicBezTo>
                  <a:pt x="18" y="17"/>
                  <a:pt x="18" y="17"/>
                  <a:pt x="19" y="18"/>
                </a:cubicBezTo>
                <a:cubicBezTo>
                  <a:pt x="18" y="18"/>
                  <a:pt x="17" y="18"/>
                  <a:pt x="16" y="19"/>
                </a:cubicBezTo>
                <a:cubicBezTo>
                  <a:pt x="15" y="19"/>
                  <a:pt x="15" y="18"/>
                  <a:pt x="14" y="18"/>
                </a:cubicBezTo>
                <a:cubicBezTo>
                  <a:pt x="14" y="18"/>
                  <a:pt x="15" y="18"/>
                  <a:pt x="16" y="19"/>
                </a:cubicBezTo>
                <a:cubicBezTo>
                  <a:pt x="15" y="20"/>
                  <a:pt x="14" y="20"/>
                  <a:pt x="13" y="21"/>
                </a:cubicBezTo>
                <a:cubicBezTo>
                  <a:pt x="13" y="20"/>
                  <a:pt x="13" y="20"/>
                  <a:pt x="12" y="20"/>
                </a:cubicBezTo>
                <a:cubicBezTo>
                  <a:pt x="13" y="20"/>
                  <a:pt x="14" y="19"/>
                  <a:pt x="15" y="19"/>
                </a:cubicBezTo>
                <a:cubicBezTo>
                  <a:pt x="15" y="19"/>
                  <a:pt x="14" y="19"/>
                  <a:pt x="12" y="20"/>
                </a:cubicBezTo>
                <a:cubicBezTo>
                  <a:pt x="9" y="17"/>
                  <a:pt x="5" y="16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7" y="17"/>
                  <a:pt x="9" y="19"/>
                  <a:pt x="11" y="20"/>
                </a:cubicBezTo>
                <a:cubicBezTo>
                  <a:pt x="11" y="20"/>
                  <a:pt x="10" y="21"/>
                  <a:pt x="9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3"/>
                  <a:pt x="7" y="24"/>
                  <a:pt x="6" y="25"/>
                </a:cubicBezTo>
                <a:cubicBezTo>
                  <a:pt x="6" y="25"/>
                  <a:pt x="5" y="26"/>
                  <a:pt x="4" y="26"/>
                </a:cubicBezTo>
                <a:cubicBezTo>
                  <a:pt x="4" y="26"/>
                  <a:pt x="4" y="26"/>
                  <a:pt x="4" y="25"/>
                </a:cubicBezTo>
                <a:cubicBezTo>
                  <a:pt x="5" y="25"/>
                  <a:pt x="5" y="24"/>
                  <a:pt x="6" y="24"/>
                </a:cubicBezTo>
                <a:cubicBezTo>
                  <a:pt x="6" y="24"/>
                  <a:pt x="5" y="24"/>
                  <a:pt x="4" y="25"/>
                </a:cubicBezTo>
                <a:cubicBezTo>
                  <a:pt x="4" y="23"/>
                  <a:pt x="4" y="21"/>
                  <a:pt x="7" y="19"/>
                </a:cubicBezTo>
                <a:cubicBezTo>
                  <a:pt x="7" y="19"/>
                  <a:pt x="3" y="21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7"/>
                  <a:pt x="2" y="27"/>
                  <a:pt x="2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7"/>
                  <a:pt x="2" y="27"/>
                  <a:pt x="2" y="27"/>
                </a:cubicBezTo>
                <a:close/>
                <a:moveTo>
                  <a:pt x="331" y="24"/>
                </a:moveTo>
                <a:cubicBezTo>
                  <a:pt x="332" y="22"/>
                  <a:pt x="332" y="20"/>
                  <a:pt x="333" y="19"/>
                </a:cubicBezTo>
                <a:cubicBezTo>
                  <a:pt x="333" y="20"/>
                  <a:pt x="334" y="20"/>
                  <a:pt x="334" y="20"/>
                </a:cubicBezTo>
                <a:cubicBezTo>
                  <a:pt x="332" y="22"/>
                  <a:pt x="331" y="24"/>
                  <a:pt x="331" y="24"/>
                </a:cubicBezTo>
                <a:close/>
                <a:moveTo>
                  <a:pt x="333" y="18"/>
                </a:moveTo>
                <a:cubicBezTo>
                  <a:pt x="334" y="17"/>
                  <a:pt x="335" y="16"/>
                  <a:pt x="337" y="15"/>
                </a:cubicBezTo>
                <a:cubicBezTo>
                  <a:pt x="337" y="16"/>
                  <a:pt x="338" y="16"/>
                  <a:pt x="339" y="17"/>
                </a:cubicBezTo>
                <a:cubicBezTo>
                  <a:pt x="337" y="18"/>
                  <a:pt x="336" y="19"/>
                  <a:pt x="335" y="20"/>
                </a:cubicBezTo>
                <a:cubicBezTo>
                  <a:pt x="334" y="19"/>
                  <a:pt x="334" y="19"/>
                  <a:pt x="333" y="18"/>
                </a:cubicBezTo>
                <a:close/>
                <a:moveTo>
                  <a:pt x="336" y="22"/>
                </a:moveTo>
                <a:cubicBezTo>
                  <a:pt x="336" y="22"/>
                  <a:pt x="336" y="22"/>
                  <a:pt x="336" y="22"/>
                </a:cubicBezTo>
                <a:cubicBezTo>
                  <a:pt x="336" y="20"/>
                  <a:pt x="338" y="19"/>
                  <a:pt x="339" y="17"/>
                </a:cubicBezTo>
                <a:cubicBezTo>
                  <a:pt x="340" y="18"/>
                  <a:pt x="341" y="18"/>
                  <a:pt x="341" y="19"/>
                </a:cubicBezTo>
                <a:cubicBezTo>
                  <a:pt x="341" y="19"/>
                  <a:pt x="341" y="19"/>
                  <a:pt x="341" y="19"/>
                </a:cubicBezTo>
                <a:cubicBezTo>
                  <a:pt x="340" y="19"/>
                  <a:pt x="340" y="18"/>
                  <a:pt x="339" y="18"/>
                </a:cubicBezTo>
                <a:cubicBezTo>
                  <a:pt x="339" y="18"/>
                  <a:pt x="340" y="18"/>
                  <a:pt x="341" y="19"/>
                </a:cubicBezTo>
                <a:cubicBezTo>
                  <a:pt x="338" y="20"/>
                  <a:pt x="337" y="21"/>
                  <a:pt x="336" y="22"/>
                </a:cubicBezTo>
                <a:close/>
                <a:moveTo>
                  <a:pt x="341" y="19"/>
                </a:moveTo>
                <a:cubicBezTo>
                  <a:pt x="341" y="19"/>
                  <a:pt x="342" y="20"/>
                  <a:pt x="342" y="20"/>
                </a:cubicBezTo>
                <a:cubicBezTo>
                  <a:pt x="343" y="20"/>
                  <a:pt x="343" y="20"/>
                  <a:pt x="343" y="20"/>
                </a:cubicBezTo>
                <a:cubicBezTo>
                  <a:pt x="341" y="22"/>
                  <a:pt x="340" y="23"/>
                  <a:pt x="339" y="24"/>
                </a:cubicBezTo>
                <a:cubicBezTo>
                  <a:pt x="337" y="22"/>
                  <a:pt x="339" y="20"/>
                  <a:pt x="341" y="19"/>
                </a:cubicBezTo>
                <a:close/>
                <a:moveTo>
                  <a:pt x="341" y="19"/>
                </a:moveTo>
                <a:cubicBezTo>
                  <a:pt x="341" y="19"/>
                  <a:pt x="341" y="19"/>
                  <a:pt x="341" y="19"/>
                </a:cubicBezTo>
                <a:cubicBezTo>
                  <a:pt x="341" y="19"/>
                  <a:pt x="342" y="19"/>
                  <a:pt x="342" y="19"/>
                </a:cubicBezTo>
                <a:cubicBezTo>
                  <a:pt x="342" y="19"/>
                  <a:pt x="341" y="19"/>
                  <a:pt x="341" y="19"/>
                </a:cubicBezTo>
                <a:close/>
                <a:moveTo>
                  <a:pt x="341" y="27"/>
                </a:moveTo>
                <a:cubicBezTo>
                  <a:pt x="341" y="27"/>
                  <a:pt x="340" y="28"/>
                  <a:pt x="340" y="28"/>
                </a:cubicBezTo>
                <a:cubicBezTo>
                  <a:pt x="340" y="28"/>
                  <a:pt x="340" y="27"/>
                  <a:pt x="340" y="27"/>
                </a:cubicBezTo>
                <a:cubicBezTo>
                  <a:pt x="340" y="27"/>
                  <a:pt x="340" y="27"/>
                  <a:pt x="340" y="27"/>
                </a:cubicBezTo>
                <a:cubicBezTo>
                  <a:pt x="341" y="27"/>
                  <a:pt x="341" y="27"/>
                  <a:pt x="341" y="26"/>
                </a:cubicBezTo>
                <a:cubicBezTo>
                  <a:pt x="341" y="27"/>
                  <a:pt x="341" y="27"/>
                  <a:pt x="342" y="27"/>
                </a:cubicBezTo>
                <a:cubicBezTo>
                  <a:pt x="342" y="27"/>
                  <a:pt x="342" y="27"/>
                  <a:pt x="341" y="27"/>
                </a:cubicBezTo>
                <a:close/>
                <a:moveTo>
                  <a:pt x="343" y="25"/>
                </a:moveTo>
                <a:cubicBezTo>
                  <a:pt x="343" y="26"/>
                  <a:pt x="342" y="26"/>
                  <a:pt x="342" y="26"/>
                </a:cubicBezTo>
                <a:cubicBezTo>
                  <a:pt x="342" y="26"/>
                  <a:pt x="341" y="26"/>
                  <a:pt x="341" y="26"/>
                </a:cubicBezTo>
                <a:cubicBezTo>
                  <a:pt x="342" y="24"/>
                  <a:pt x="343" y="23"/>
                  <a:pt x="344" y="21"/>
                </a:cubicBezTo>
                <a:cubicBezTo>
                  <a:pt x="345" y="22"/>
                  <a:pt x="345" y="23"/>
                  <a:pt x="346" y="23"/>
                </a:cubicBezTo>
                <a:cubicBezTo>
                  <a:pt x="345" y="24"/>
                  <a:pt x="344" y="25"/>
                  <a:pt x="343" y="25"/>
                </a:cubicBezTo>
                <a:cubicBezTo>
                  <a:pt x="343" y="25"/>
                  <a:pt x="343" y="25"/>
                  <a:pt x="342" y="25"/>
                </a:cubicBezTo>
                <a:cubicBezTo>
                  <a:pt x="342" y="25"/>
                  <a:pt x="343" y="25"/>
                  <a:pt x="343" y="25"/>
                </a:cubicBezTo>
                <a:close/>
                <a:moveTo>
                  <a:pt x="344" y="30"/>
                </a:moveTo>
                <a:cubicBezTo>
                  <a:pt x="344" y="30"/>
                  <a:pt x="344" y="30"/>
                  <a:pt x="344" y="30"/>
                </a:cubicBezTo>
                <a:cubicBezTo>
                  <a:pt x="344" y="30"/>
                  <a:pt x="344" y="30"/>
                  <a:pt x="344" y="30"/>
                </a:cubicBezTo>
                <a:cubicBezTo>
                  <a:pt x="344" y="30"/>
                  <a:pt x="344" y="30"/>
                  <a:pt x="344" y="30"/>
                </a:cubicBezTo>
                <a:close/>
                <a:moveTo>
                  <a:pt x="347" y="27"/>
                </a:moveTo>
                <a:cubicBezTo>
                  <a:pt x="347" y="27"/>
                  <a:pt x="347" y="27"/>
                  <a:pt x="346" y="26"/>
                </a:cubicBezTo>
                <a:cubicBezTo>
                  <a:pt x="346" y="26"/>
                  <a:pt x="347" y="27"/>
                  <a:pt x="347" y="27"/>
                </a:cubicBezTo>
                <a:cubicBezTo>
                  <a:pt x="347" y="27"/>
                  <a:pt x="347" y="27"/>
                  <a:pt x="347" y="27"/>
                </a:cubicBezTo>
                <a:cubicBezTo>
                  <a:pt x="346" y="27"/>
                  <a:pt x="346" y="28"/>
                  <a:pt x="345" y="28"/>
                </a:cubicBezTo>
                <a:cubicBezTo>
                  <a:pt x="345" y="28"/>
                  <a:pt x="345" y="27"/>
                  <a:pt x="345" y="27"/>
                </a:cubicBezTo>
                <a:cubicBezTo>
                  <a:pt x="345" y="27"/>
                  <a:pt x="345" y="27"/>
                  <a:pt x="346" y="26"/>
                </a:cubicBezTo>
                <a:cubicBezTo>
                  <a:pt x="346" y="26"/>
                  <a:pt x="347" y="26"/>
                  <a:pt x="347" y="26"/>
                </a:cubicBezTo>
                <a:cubicBezTo>
                  <a:pt x="348" y="26"/>
                  <a:pt x="348" y="26"/>
                  <a:pt x="348" y="26"/>
                </a:cubicBezTo>
                <a:cubicBezTo>
                  <a:pt x="348" y="27"/>
                  <a:pt x="347" y="27"/>
                  <a:pt x="347" y="27"/>
                </a:cubicBezTo>
                <a:close/>
                <a:moveTo>
                  <a:pt x="346" y="26"/>
                </a:moveTo>
                <a:cubicBezTo>
                  <a:pt x="346" y="25"/>
                  <a:pt x="347" y="25"/>
                  <a:pt x="347" y="25"/>
                </a:cubicBezTo>
                <a:cubicBezTo>
                  <a:pt x="347" y="25"/>
                  <a:pt x="347" y="25"/>
                  <a:pt x="347" y="25"/>
                </a:cubicBezTo>
                <a:cubicBezTo>
                  <a:pt x="347" y="26"/>
                  <a:pt x="346" y="26"/>
                  <a:pt x="346" y="26"/>
                </a:cubicBezTo>
                <a:close/>
                <a:moveTo>
                  <a:pt x="348" y="30"/>
                </a:moveTo>
                <a:cubicBezTo>
                  <a:pt x="348" y="30"/>
                  <a:pt x="348" y="31"/>
                  <a:pt x="348" y="31"/>
                </a:cubicBezTo>
                <a:cubicBezTo>
                  <a:pt x="348" y="31"/>
                  <a:pt x="348" y="30"/>
                  <a:pt x="348" y="30"/>
                </a:cubicBezTo>
                <a:cubicBezTo>
                  <a:pt x="348" y="30"/>
                  <a:pt x="348" y="29"/>
                  <a:pt x="349" y="28"/>
                </a:cubicBezTo>
                <a:cubicBezTo>
                  <a:pt x="349" y="28"/>
                  <a:pt x="349" y="29"/>
                  <a:pt x="349" y="29"/>
                </a:cubicBezTo>
                <a:cubicBezTo>
                  <a:pt x="349" y="29"/>
                  <a:pt x="349" y="29"/>
                  <a:pt x="349" y="29"/>
                </a:cubicBezTo>
                <a:cubicBezTo>
                  <a:pt x="349" y="30"/>
                  <a:pt x="349" y="30"/>
                  <a:pt x="348" y="30"/>
                </a:cubicBezTo>
                <a:close/>
                <a:moveTo>
                  <a:pt x="349" y="25"/>
                </a:moveTo>
                <a:cubicBezTo>
                  <a:pt x="349" y="25"/>
                  <a:pt x="349" y="25"/>
                  <a:pt x="349" y="25"/>
                </a:cubicBezTo>
                <a:cubicBezTo>
                  <a:pt x="349" y="25"/>
                  <a:pt x="348" y="24"/>
                  <a:pt x="348" y="24"/>
                </a:cubicBezTo>
                <a:cubicBezTo>
                  <a:pt x="348" y="24"/>
                  <a:pt x="348" y="24"/>
                  <a:pt x="348" y="24"/>
                </a:cubicBezTo>
                <a:cubicBezTo>
                  <a:pt x="348" y="24"/>
                  <a:pt x="349" y="25"/>
                  <a:pt x="350" y="25"/>
                </a:cubicBezTo>
                <a:cubicBezTo>
                  <a:pt x="349" y="25"/>
                  <a:pt x="349" y="25"/>
                  <a:pt x="349" y="25"/>
                </a:cubicBezTo>
                <a:close/>
                <a:moveTo>
                  <a:pt x="353" y="25"/>
                </a:moveTo>
                <a:cubicBezTo>
                  <a:pt x="353" y="25"/>
                  <a:pt x="354" y="25"/>
                  <a:pt x="354" y="26"/>
                </a:cubicBezTo>
                <a:cubicBezTo>
                  <a:pt x="353" y="26"/>
                  <a:pt x="353" y="26"/>
                  <a:pt x="353" y="26"/>
                </a:cubicBezTo>
                <a:cubicBezTo>
                  <a:pt x="352" y="26"/>
                  <a:pt x="352" y="26"/>
                  <a:pt x="352" y="26"/>
                </a:cubicBezTo>
                <a:cubicBezTo>
                  <a:pt x="352" y="25"/>
                  <a:pt x="353" y="25"/>
                  <a:pt x="353" y="25"/>
                </a:cubicBezTo>
                <a:close/>
                <a:moveTo>
                  <a:pt x="351" y="25"/>
                </a:moveTo>
                <a:cubicBezTo>
                  <a:pt x="352" y="25"/>
                  <a:pt x="352" y="24"/>
                  <a:pt x="353" y="24"/>
                </a:cubicBezTo>
                <a:cubicBezTo>
                  <a:pt x="353" y="24"/>
                  <a:pt x="353" y="24"/>
                  <a:pt x="353" y="25"/>
                </a:cubicBezTo>
                <a:cubicBezTo>
                  <a:pt x="352" y="25"/>
                  <a:pt x="352" y="25"/>
                  <a:pt x="351" y="25"/>
                </a:cubicBezTo>
                <a:close/>
                <a:moveTo>
                  <a:pt x="353" y="23"/>
                </a:moveTo>
                <a:cubicBezTo>
                  <a:pt x="354" y="23"/>
                  <a:pt x="355" y="22"/>
                  <a:pt x="356" y="22"/>
                </a:cubicBezTo>
                <a:cubicBezTo>
                  <a:pt x="356" y="22"/>
                  <a:pt x="356" y="23"/>
                  <a:pt x="357" y="23"/>
                </a:cubicBezTo>
                <a:cubicBezTo>
                  <a:pt x="356" y="24"/>
                  <a:pt x="355" y="24"/>
                  <a:pt x="354" y="24"/>
                </a:cubicBezTo>
                <a:cubicBezTo>
                  <a:pt x="354" y="24"/>
                  <a:pt x="354" y="24"/>
                  <a:pt x="353" y="23"/>
                </a:cubicBezTo>
                <a:close/>
                <a:moveTo>
                  <a:pt x="353" y="23"/>
                </a:moveTo>
                <a:cubicBezTo>
                  <a:pt x="352" y="22"/>
                  <a:pt x="351" y="22"/>
                  <a:pt x="351" y="21"/>
                </a:cubicBezTo>
                <a:cubicBezTo>
                  <a:pt x="352" y="21"/>
                  <a:pt x="352" y="20"/>
                  <a:pt x="353" y="19"/>
                </a:cubicBezTo>
                <a:cubicBezTo>
                  <a:pt x="354" y="20"/>
                  <a:pt x="355" y="21"/>
                  <a:pt x="355" y="22"/>
                </a:cubicBezTo>
                <a:cubicBezTo>
                  <a:pt x="355" y="22"/>
                  <a:pt x="354" y="23"/>
                  <a:pt x="353" y="23"/>
                </a:cubicBezTo>
                <a:close/>
                <a:moveTo>
                  <a:pt x="352" y="23"/>
                </a:moveTo>
                <a:cubicBezTo>
                  <a:pt x="351" y="22"/>
                  <a:pt x="350" y="22"/>
                  <a:pt x="350" y="22"/>
                </a:cubicBezTo>
                <a:cubicBezTo>
                  <a:pt x="350" y="22"/>
                  <a:pt x="350" y="22"/>
                  <a:pt x="350" y="21"/>
                </a:cubicBezTo>
                <a:cubicBezTo>
                  <a:pt x="351" y="22"/>
                  <a:pt x="351" y="22"/>
                  <a:pt x="352" y="23"/>
                </a:cubicBezTo>
                <a:close/>
                <a:moveTo>
                  <a:pt x="352" y="23"/>
                </a:moveTo>
                <a:cubicBezTo>
                  <a:pt x="351" y="24"/>
                  <a:pt x="351" y="24"/>
                  <a:pt x="350" y="24"/>
                </a:cubicBezTo>
                <a:cubicBezTo>
                  <a:pt x="350" y="24"/>
                  <a:pt x="349" y="24"/>
                  <a:pt x="348" y="23"/>
                </a:cubicBezTo>
                <a:cubicBezTo>
                  <a:pt x="349" y="23"/>
                  <a:pt x="349" y="22"/>
                  <a:pt x="349" y="22"/>
                </a:cubicBezTo>
                <a:cubicBezTo>
                  <a:pt x="350" y="23"/>
                  <a:pt x="351" y="23"/>
                  <a:pt x="352" y="23"/>
                </a:cubicBezTo>
                <a:close/>
                <a:moveTo>
                  <a:pt x="350" y="27"/>
                </a:moveTo>
                <a:cubicBezTo>
                  <a:pt x="350" y="26"/>
                  <a:pt x="350" y="26"/>
                  <a:pt x="350" y="26"/>
                </a:cubicBezTo>
                <a:cubicBezTo>
                  <a:pt x="350" y="26"/>
                  <a:pt x="350" y="26"/>
                  <a:pt x="351" y="26"/>
                </a:cubicBezTo>
                <a:cubicBezTo>
                  <a:pt x="351" y="26"/>
                  <a:pt x="351" y="27"/>
                  <a:pt x="352" y="27"/>
                </a:cubicBezTo>
                <a:cubicBezTo>
                  <a:pt x="351" y="27"/>
                  <a:pt x="351" y="28"/>
                  <a:pt x="351" y="28"/>
                </a:cubicBezTo>
                <a:cubicBezTo>
                  <a:pt x="351" y="27"/>
                  <a:pt x="350" y="27"/>
                  <a:pt x="350" y="27"/>
                </a:cubicBezTo>
                <a:close/>
                <a:moveTo>
                  <a:pt x="353" y="31"/>
                </a:moveTo>
                <a:cubicBezTo>
                  <a:pt x="353" y="31"/>
                  <a:pt x="352" y="31"/>
                  <a:pt x="352" y="31"/>
                </a:cubicBezTo>
                <a:cubicBezTo>
                  <a:pt x="352" y="30"/>
                  <a:pt x="352" y="29"/>
                  <a:pt x="351" y="29"/>
                </a:cubicBezTo>
                <a:cubicBezTo>
                  <a:pt x="352" y="28"/>
                  <a:pt x="352" y="28"/>
                  <a:pt x="352" y="28"/>
                </a:cubicBezTo>
                <a:cubicBezTo>
                  <a:pt x="352" y="28"/>
                  <a:pt x="352" y="28"/>
                  <a:pt x="352" y="28"/>
                </a:cubicBezTo>
                <a:cubicBezTo>
                  <a:pt x="353" y="29"/>
                  <a:pt x="353" y="30"/>
                  <a:pt x="353" y="31"/>
                </a:cubicBezTo>
                <a:close/>
                <a:moveTo>
                  <a:pt x="353" y="27"/>
                </a:moveTo>
                <a:cubicBezTo>
                  <a:pt x="353" y="27"/>
                  <a:pt x="354" y="26"/>
                  <a:pt x="354" y="26"/>
                </a:cubicBezTo>
                <a:cubicBezTo>
                  <a:pt x="355" y="27"/>
                  <a:pt x="355" y="28"/>
                  <a:pt x="355" y="29"/>
                </a:cubicBezTo>
                <a:cubicBezTo>
                  <a:pt x="355" y="28"/>
                  <a:pt x="354" y="28"/>
                  <a:pt x="353" y="27"/>
                </a:cubicBezTo>
                <a:close/>
                <a:moveTo>
                  <a:pt x="359" y="32"/>
                </a:moveTo>
                <a:cubicBezTo>
                  <a:pt x="359" y="32"/>
                  <a:pt x="359" y="32"/>
                  <a:pt x="359" y="32"/>
                </a:cubicBezTo>
                <a:cubicBezTo>
                  <a:pt x="358" y="29"/>
                  <a:pt x="357" y="27"/>
                  <a:pt x="355" y="25"/>
                </a:cubicBezTo>
                <a:cubicBezTo>
                  <a:pt x="356" y="25"/>
                  <a:pt x="357" y="24"/>
                  <a:pt x="357" y="24"/>
                </a:cubicBezTo>
                <a:cubicBezTo>
                  <a:pt x="356" y="25"/>
                  <a:pt x="356" y="25"/>
                  <a:pt x="355" y="25"/>
                </a:cubicBezTo>
                <a:cubicBezTo>
                  <a:pt x="355" y="25"/>
                  <a:pt x="355" y="25"/>
                  <a:pt x="355" y="25"/>
                </a:cubicBezTo>
                <a:cubicBezTo>
                  <a:pt x="354" y="25"/>
                  <a:pt x="354" y="24"/>
                  <a:pt x="354" y="24"/>
                </a:cubicBezTo>
                <a:cubicBezTo>
                  <a:pt x="355" y="24"/>
                  <a:pt x="356" y="24"/>
                  <a:pt x="357" y="23"/>
                </a:cubicBezTo>
                <a:cubicBezTo>
                  <a:pt x="358" y="26"/>
                  <a:pt x="359" y="29"/>
                  <a:pt x="359" y="32"/>
                </a:cubicBezTo>
                <a:cubicBezTo>
                  <a:pt x="359" y="32"/>
                  <a:pt x="359" y="32"/>
                  <a:pt x="359" y="32"/>
                </a:cubicBezTo>
                <a:close/>
                <a:moveTo>
                  <a:pt x="368" y="22"/>
                </a:moveTo>
                <a:cubicBezTo>
                  <a:pt x="369" y="23"/>
                  <a:pt x="370" y="24"/>
                  <a:pt x="371" y="24"/>
                </a:cubicBezTo>
                <a:cubicBezTo>
                  <a:pt x="370" y="24"/>
                  <a:pt x="370" y="25"/>
                  <a:pt x="369" y="25"/>
                </a:cubicBezTo>
                <a:cubicBezTo>
                  <a:pt x="369" y="25"/>
                  <a:pt x="369" y="24"/>
                  <a:pt x="369" y="24"/>
                </a:cubicBezTo>
                <a:cubicBezTo>
                  <a:pt x="368" y="24"/>
                  <a:pt x="368" y="23"/>
                  <a:pt x="368" y="22"/>
                </a:cubicBezTo>
                <a:close/>
                <a:moveTo>
                  <a:pt x="369" y="28"/>
                </a:moveTo>
                <a:cubicBezTo>
                  <a:pt x="369" y="28"/>
                  <a:pt x="369" y="28"/>
                  <a:pt x="369" y="29"/>
                </a:cubicBezTo>
                <a:cubicBezTo>
                  <a:pt x="369" y="28"/>
                  <a:pt x="369" y="27"/>
                  <a:pt x="369" y="26"/>
                </a:cubicBezTo>
                <a:cubicBezTo>
                  <a:pt x="369" y="26"/>
                  <a:pt x="369" y="26"/>
                  <a:pt x="369" y="26"/>
                </a:cubicBezTo>
                <a:cubicBezTo>
                  <a:pt x="370" y="26"/>
                  <a:pt x="370" y="27"/>
                  <a:pt x="370" y="27"/>
                </a:cubicBezTo>
                <a:cubicBezTo>
                  <a:pt x="370" y="27"/>
                  <a:pt x="370" y="28"/>
                  <a:pt x="369" y="28"/>
                </a:cubicBezTo>
                <a:close/>
                <a:moveTo>
                  <a:pt x="371" y="25"/>
                </a:moveTo>
                <a:cubicBezTo>
                  <a:pt x="371" y="25"/>
                  <a:pt x="371" y="25"/>
                  <a:pt x="370" y="25"/>
                </a:cubicBezTo>
                <a:cubicBezTo>
                  <a:pt x="371" y="25"/>
                  <a:pt x="371" y="25"/>
                  <a:pt x="371" y="25"/>
                </a:cubicBezTo>
                <a:cubicBezTo>
                  <a:pt x="371" y="26"/>
                  <a:pt x="371" y="26"/>
                  <a:pt x="371" y="26"/>
                </a:cubicBezTo>
                <a:cubicBezTo>
                  <a:pt x="370" y="26"/>
                  <a:pt x="370" y="26"/>
                  <a:pt x="370" y="26"/>
                </a:cubicBezTo>
                <a:cubicBezTo>
                  <a:pt x="370" y="25"/>
                  <a:pt x="370" y="25"/>
                  <a:pt x="370" y="25"/>
                </a:cubicBezTo>
                <a:cubicBezTo>
                  <a:pt x="371" y="25"/>
                  <a:pt x="371" y="25"/>
                  <a:pt x="371" y="25"/>
                </a:cubicBezTo>
                <a:cubicBezTo>
                  <a:pt x="371" y="25"/>
                  <a:pt x="371" y="25"/>
                  <a:pt x="371" y="25"/>
                </a:cubicBezTo>
                <a:close/>
                <a:moveTo>
                  <a:pt x="372" y="30"/>
                </a:moveTo>
                <a:cubicBezTo>
                  <a:pt x="372" y="30"/>
                  <a:pt x="372" y="30"/>
                  <a:pt x="372" y="29"/>
                </a:cubicBezTo>
                <a:cubicBezTo>
                  <a:pt x="372" y="30"/>
                  <a:pt x="372" y="30"/>
                  <a:pt x="372" y="30"/>
                </a:cubicBezTo>
                <a:cubicBezTo>
                  <a:pt x="372" y="30"/>
                  <a:pt x="372" y="30"/>
                  <a:pt x="372" y="30"/>
                </a:cubicBezTo>
                <a:close/>
                <a:moveTo>
                  <a:pt x="375" y="27"/>
                </a:moveTo>
                <a:cubicBezTo>
                  <a:pt x="375" y="27"/>
                  <a:pt x="375" y="27"/>
                  <a:pt x="375" y="27"/>
                </a:cubicBezTo>
                <a:cubicBezTo>
                  <a:pt x="374" y="27"/>
                  <a:pt x="374" y="26"/>
                  <a:pt x="374" y="26"/>
                </a:cubicBezTo>
                <a:cubicBezTo>
                  <a:pt x="374" y="26"/>
                  <a:pt x="374" y="26"/>
                  <a:pt x="374" y="26"/>
                </a:cubicBezTo>
                <a:cubicBezTo>
                  <a:pt x="375" y="26"/>
                  <a:pt x="375" y="26"/>
                  <a:pt x="375" y="26"/>
                </a:cubicBezTo>
                <a:cubicBezTo>
                  <a:pt x="375" y="27"/>
                  <a:pt x="375" y="27"/>
                  <a:pt x="375" y="27"/>
                </a:cubicBezTo>
                <a:close/>
                <a:moveTo>
                  <a:pt x="376" y="26"/>
                </a:moveTo>
                <a:cubicBezTo>
                  <a:pt x="375" y="26"/>
                  <a:pt x="375" y="26"/>
                  <a:pt x="375" y="26"/>
                </a:cubicBezTo>
                <a:cubicBezTo>
                  <a:pt x="375" y="25"/>
                  <a:pt x="376" y="25"/>
                  <a:pt x="377" y="24"/>
                </a:cubicBezTo>
                <a:cubicBezTo>
                  <a:pt x="377" y="25"/>
                  <a:pt x="377" y="25"/>
                  <a:pt x="377" y="25"/>
                </a:cubicBezTo>
                <a:cubicBezTo>
                  <a:pt x="377" y="25"/>
                  <a:pt x="376" y="26"/>
                  <a:pt x="376" y="26"/>
                </a:cubicBezTo>
                <a:close/>
                <a:moveTo>
                  <a:pt x="377" y="29"/>
                </a:moveTo>
                <a:cubicBezTo>
                  <a:pt x="377" y="29"/>
                  <a:pt x="377" y="29"/>
                  <a:pt x="377" y="29"/>
                </a:cubicBezTo>
                <a:cubicBezTo>
                  <a:pt x="377" y="29"/>
                  <a:pt x="377" y="28"/>
                  <a:pt x="377" y="28"/>
                </a:cubicBezTo>
                <a:cubicBezTo>
                  <a:pt x="378" y="28"/>
                  <a:pt x="378" y="29"/>
                  <a:pt x="379" y="29"/>
                </a:cubicBezTo>
                <a:cubicBezTo>
                  <a:pt x="378" y="29"/>
                  <a:pt x="378" y="29"/>
                  <a:pt x="377" y="29"/>
                </a:cubicBezTo>
                <a:close/>
                <a:moveTo>
                  <a:pt x="378" y="27"/>
                </a:moveTo>
                <a:cubicBezTo>
                  <a:pt x="378" y="27"/>
                  <a:pt x="378" y="27"/>
                  <a:pt x="378" y="26"/>
                </a:cubicBezTo>
                <a:cubicBezTo>
                  <a:pt x="379" y="27"/>
                  <a:pt x="379" y="27"/>
                  <a:pt x="379" y="28"/>
                </a:cubicBezTo>
                <a:cubicBezTo>
                  <a:pt x="379" y="28"/>
                  <a:pt x="378" y="27"/>
                  <a:pt x="378" y="27"/>
                </a:cubicBezTo>
                <a:close/>
                <a:moveTo>
                  <a:pt x="380" y="28"/>
                </a:moveTo>
                <a:cubicBezTo>
                  <a:pt x="380" y="27"/>
                  <a:pt x="379" y="27"/>
                  <a:pt x="379" y="26"/>
                </a:cubicBezTo>
                <a:cubicBezTo>
                  <a:pt x="379" y="26"/>
                  <a:pt x="380" y="27"/>
                  <a:pt x="380" y="27"/>
                </a:cubicBezTo>
                <a:cubicBezTo>
                  <a:pt x="380" y="28"/>
                  <a:pt x="380" y="28"/>
                  <a:pt x="380" y="28"/>
                </a:cubicBezTo>
                <a:close/>
                <a:moveTo>
                  <a:pt x="385" y="24"/>
                </a:moveTo>
                <a:cubicBezTo>
                  <a:pt x="385" y="25"/>
                  <a:pt x="384" y="25"/>
                  <a:pt x="384" y="25"/>
                </a:cubicBezTo>
                <a:cubicBezTo>
                  <a:pt x="383" y="25"/>
                  <a:pt x="382" y="24"/>
                  <a:pt x="381" y="24"/>
                </a:cubicBezTo>
                <a:cubicBezTo>
                  <a:pt x="382" y="23"/>
                  <a:pt x="383" y="22"/>
                  <a:pt x="383" y="21"/>
                </a:cubicBezTo>
                <a:cubicBezTo>
                  <a:pt x="384" y="22"/>
                  <a:pt x="385" y="23"/>
                  <a:pt x="387" y="24"/>
                </a:cubicBezTo>
                <a:cubicBezTo>
                  <a:pt x="386" y="24"/>
                  <a:pt x="386" y="24"/>
                  <a:pt x="385" y="24"/>
                </a:cubicBezTo>
                <a:cubicBezTo>
                  <a:pt x="384" y="24"/>
                  <a:pt x="383" y="23"/>
                  <a:pt x="382" y="23"/>
                </a:cubicBezTo>
                <a:cubicBezTo>
                  <a:pt x="382" y="23"/>
                  <a:pt x="384" y="23"/>
                  <a:pt x="385" y="24"/>
                </a:cubicBezTo>
                <a:close/>
                <a:moveTo>
                  <a:pt x="383" y="26"/>
                </a:moveTo>
                <a:cubicBezTo>
                  <a:pt x="382" y="26"/>
                  <a:pt x="382" y="26"/>
                  <a:pt x="381" y="27"/>
                </a:cubicBezTo>
                <a:cubicBezTo>
                  <a:pt x="381" y="26"/>
                  <a:pt x="380" y="26"/>
                  <a:pt x="379" y="25"/>
                </a:cubicBezTo>
                <a:cubicBezTo>
                  <a:pt x="380" y="25"/>
                  <a:pt x="380" y="24"/>
                  <a:pt x="380" y="24"/>
                </a:cubicBezTo>
                <a:cubicBezTo>
                  <a:pt x="381" y="25"/>
                  <a:pt x="382" y="25"/>
                  <a:pt x="383" y="26"/>
                </a:cubicBezTo>
                <a:close/>
                <a:moveTo>
                  <a:pt x="381" y="29"/>
                </a:moveTo>
                <a:cubicBezTo>
                  <a:pt x="381" y="28"/>
                  <a:pt x="381" y="28"/>
                  <a:pt x="381" y="28"/>
                </a:cubicBezTo>
                <a:cubicBezTo>
                  <a:pt x="382" y="28"/>
                  <a:pt x="382" y="28"/>
                  <a:pt x="382" y="28"/>
                </a:cubicBezTo>
                <a:cubicBezTo>
                  <a:pt x="382" y="29"/>
                  <a:pt x="381" y="29"/>
                  <a:pt x="381" y="29"/>
                </a:cubicBezTo>
                <a:close/>
                <a:moveTo>
                  <a:pt x="384" y="28"/>
                </a:moveTo>
                <a:cubicBezTo>
                  <a:pt x="384" y="28"/>
                  <a:pt x="384" y="28"/>
                  <a:pt x="384" y="28"/>
                </a:cubicBezTo>
                <a:cubicBezTo>
                  <a:pt x="383" y="28"/>
                  <a:pt x="383" y="28"/>
                  <a:pt x="382" y="27"/>
                </a:cubicBezTo>
                <a:cubicBezTo>
                  <a:pt x="383" y="27"/>
                  <a:pt x="383" y="27"/>
                  <a:pt x="383" y="26"/>
                </a:cubicBezTo>
                <a:cubicBezTo>
                  <a:pt x="384" y="27"/>
                  <a:pt x="385" y="27"/>
                  <a:pt x="385" y="28"/>
                </a:cubicBezTo>
                <a:cubicBezTo>
                  <a:pt x="385" y="28"/>
                  <a:pt x="385" y="28"/>
                  <a:pt x="384" y="28"/>
                </a:cubicBezTo>
                <a:close/>
                <a:moveTo>
                  <a:pt x="384" y="26"/>
                </a:moveTo>
                <a:cubicBezTo>
                  <a:pt x="385" y="25"/>
                  <a:pt x="385" y="25"/>
                  <a:pt x="385" y="25"/>
                </a:cubicBezTo>
                <a:cubicBezTo>
                  <a:pt x="386" y="25"/>
                  <a:pt x="387" y="26"/>
                  <a:pt x="387" y="26"/>
                </a:cubicBezTo>
                <a:cubicBezTo>
                  <a:pt x="387" y="27"/>
                  <a:pt x="387" y="27"/>
                  <a:pt x="386" y="27"/>
                </a:cubicBezTo>
                <a:cubicBezTo>
                  <a:pt x="386" y="27"/>
                  <a:pt x="385" y="26"/>
                  <a:pt x="384" y="26"/>
                </a:cubicBezTo>
                <a:close/>
                <a:moveTo>
                  <a:pt x="387" y="28"/>
                </a:moveTo>
                <a:cubicBezTo>
                  <a:pt x="387" y="28"/>
                  <a:pt x="387" y="28"/>
                  <a:pt x="387" y="28"/>
                </a:cubicBezTo>
                <a:cubicBezTo>
                  <a:pt x="387" y="28"/>
                  <a:pt x="387" y="27"/>
                  <a:pt x="388" y="27"/>
                </a:cubicBezTo>
                <a:cubicBezTo>
                  <a:pt x="388" y="28"/>
                  <a:pt x="387" y="28"/>
                  <a:pt x="387" y="28"/>
                </a:cubicBezTo>
                <a:close/>
                <a:moveTo>
                  <a:pt x="386" y="24"/>
                </a:moveTo>
                <a:cubicBezTo>
                  <a:pt x="386" y="24"/>
                  <a:pt x="386" y="24"/>
                  <a:pt x="387" y="24"/>
                </a:cubicBezTo>
                <a:cubicBezTo>
                  <a:pt x="387" y="24"/>
                  <a:pt x="388" y="25"/>
                  <a:pt x="389" y="26"/>
                </a:cubicBezTo>
                <a:cubicBezTo>
                  <a:pt x="389" y="26"/>
                  <a:pt x="388" y="26"/>
                  <a:pt x="388" y="26"/>
                </a:cubicBezTo>
                <a:cubicBezTo>
                  <a:pt x="388" y="26"/>
                  <a:pt x="387" y="25"/>
                  <a:pt x="386" y="24"/>
                </a:cubicBezTo>
                <a:close/>
                <a:moveTo>
                  <a:pt x="389" y="27"/>
                </a:moveTo>
                <a:cubicBezTo>
                  <a:pt x="389" y="27"/>
                  <a:pt x="389" y="27"/>
                  <a:pt x="389" y="27"/>
                </a:cubicBezTo>
                <a:cubicBezTo>
                  <a:pt x="389" y="27"/>
                  <a:pt x="389" y="26"/>
                  <a:pt x="389" y="26"/>
                </a:cubicBezTo>
                <a:cubicBezTo>
                  <a:pt x="389" y="27"/>
                  <a:pt x="389" y="27"/>
                  <a:pt x="389" y="27"/>
                </a:cubicBezTo>
                <a:close/>
                <a:moveTo>
                  <a:pt x="390" y="25"/>
                </a:moveTo>
                <a:cubicBezTo>
                  <a:pt x="389" y="24"/>
                  <a:pt x="388" y="24"/>
                  <a:pt x="387" y="23"/>
                </a:cubicBezTo>
                <a:cubicBezTo>
                  <a:pt x="386" y="23"/>
                  <a:pt x="385" y="22"/>
                  <a:pt x="384" y="21"/>
                </a:cubicBezTo>
                <a:cubicBezTo>
                  <a:pt x="384" y="21"/>
                  <a:pt x="385" y="21"/>
                  <a:pt x="385" y="20"/>
                </a:cubicBezTo>
                <a:cubicBezTo>
                  <a:pt x="387" y="21"/>
                  <a:pt x="389" y="23"/>
                  <a:pt x="390" y="24"/>
                </a:cubicBezTo>
                <a:cubicBezTo>
                  <a:pt x="390" y="24"/>
                  <a:pt x="390" y="25"/>
                  <a:pt x="390" y="25"/>
                </a:cubicBezTo>
                <a:close/>
                <a:moveTo>
                  <a:pt x="392" y="27"/>
                </a:moveTo>
                <a:cubicBezTo>
                  <a:pt x="391" y="26"/>
                  <a:pt x="391" y="26"/>
                  <a:pt x="391" y="26"/>
                </a:cubicBezTo>
                <a:cubicBezTo>
                  <a:pt x="391" y="26"/>
                  <a:pt x="391" y="26"/>
                  <a:pt x="391" y="25"/>
                </a:cubicBezTo>
                <a:cubicBezTo>
                  <a:pt x="392" y="26"/>
                  <a:pt x="392" y="26"/>
                  <a:pt x="392" y="26"/>
                </a:cubicBezTo>
                <a:cubicBezTo>
                  <a:pt x="392" y="26"/>
                  <a:pt x="392" y="27"/>
                  <a:pt x="392" y="27"/>
                </a:cubicBezTo>
                <a:close/>
                <a:moveTo>
                  <a:pt x="390" y="25"/>
                </a:moveTo>
                <a:cubicBezTo>
                  <a:pt x="390" y="25"/>
                  <a:pt x="390" y="25"/>
                  <a:pt x="391" y="24"/>
                </a:cubicBezTo>
                <a:cubicBezTo>
                  <a:pt x="391" y="25"/>
                  <a:pt x="391" y="25"/>
                  <a:pt x="391" y="25"/>
                </a:cubicBezTo>
                <a:cubicBezTo>
                  <a:pt x="391" y="25"/>
                  <a:pt x="391" y="25"/>
                  <a:pt x="390" y="25"/>
                </a:cubicBezTo>
                <a:close/>
                <a:moveTo>
                  <a:pt x="393" y="28"/>
                </a:moveTo>
                <a:cubicBezTo>
                  <a:pt x="393" y="28"/>
                  <a:pt x="393" y="28"/>
                  <a:pt x="392" y="27"/>
                </a:cubicBezTo>
                <a:cubicBezTo>
                  <a:pt x="392" y="27"/>
                  <a:pt x="392" y="27"/>
                  <a:pt x="392" y="27"/>
                </a:cubicBezTo>
                <a:cubicBezTo>
                  <a:pt x="393" y="27"/>
                  <a:pt x="393" y="28"/>
                  <a:pt x="393" y="28"/>
                </a:cubicBezTo>
                <a:cubicBezTo>
                  <a:pt x="393" y="28"/>
                  <a:pt x="393" y="28"/>
                  <a:pt x="393" y="28"/>
                </a:cubicBezTo>
                <a:close/>
                <a:moveTo>
                  <a:pt x="391" y="23"/>
                </a:moveTo>
                <a:cubicBezTo>
                  <a:pt x="391" y="23"/>
                  <a:pt x="392" y="23"/>
                  <a:pt x="392" y="22"/>
                </a:cubicBezTo>
                <a:cubicBezTo>
                  <a:pt x="393" y="23"/>
                  <a:pt x="393" y="24"/>
                  <a:pt x="394" y="25"/>
                </a:cubicBezTo>
                <a:cubicBezTo>
                  <a:pt x="394" y="25"/>
                  <a:pt x="393" y="25"/>
                  <a:pt x="393" y="25"/>
                </a:cubicBezTo>
                <a:cubicBezTo>
                  <a:pt x="393" y="24"/>
                  <a:pt x="392" y="24"/>
                  <a:pt x="391" y="23"/>
                </a:cubicBezTo>
                <a:close/>
                <a:moveTo>
                  <a:pt x="393" y="25"/>
                </a:move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3" y="25"/>
                  <a:pt x="393" y="25"/>
                </a:cubicBezTo>
                <a:close/>
                <a:moveTo>
                  <a:pt x="395" y="26"/>
                </a:moveTo>
                <a:cubicBezTo>
                  <a:pt x="394" y="26"/>
                  <a:pt x="394" y="26"/>
                  <a:pt x="394" y="26"/>
                </a:cubicBezTo>
                <a:cubicBezTo>
                  <a:pt x="394" y="26"/>
                  <a:pt x="394" y="26"/>
                  <a:pt x="395" y="26"/>
                </a:cubicBezTo>
                <a:cubicBezTo>
                  <a:pt x="395" y="26"/>
                  <a:pt x="395" y="26"/>
                  <a:pt x="395" y="26"/>
                </a:cubicBezTo>
                <a:cubicBezTo>
                  <a:pt x="395" y="26"/>
                  <a:pt x="395" y="26"/>
                  <a:pt x="395" y="26"/>
                </a:cubicBezTo>
                <a:close/>
                <a:moveTo>
                  <a:pt x="396" y="24"/>
                </a:moveTo>
                <a:cubicBezTo>
                  <a:pt x="396" y="24"/>
                  <a:pt x="396" y="24"/>
                  <a:pt x="395" y="24"/>
                </a:cubicBezTo>
                <a:cubicBezTo>
                  <a:pt x="396" y="24"/>
                  <a:pt x="396" y="24"/>
                  <a:pt x="396" y="24"/>
                </a:cubicBezTo>
                <a:cubicBezTo>
                  <a:pt x="396" y="24"/>
                  <a:pt x="396" y="24"/>
                  <a:pt x="396" y="24"/>
                </a:cubicBezTo>
                <a:cubicBezTo>
                  <a:pt x="396" y="24"/>
                  <a:pt x="396" y="24"/>
                  <a:pt x="396" y="24"/>
                </a:cubicBezTo>
                <a:close/>
                <a:moveTo>
                  <a:pt x="397" y="22"/>
                </a:moveTo>
                <a:cubicBezTo>
                  <a:pt x="398" y="23"/>
                  <a:pt x="398" y="23"/>
                  <a:pt x="399" y="23"/>
                </a:cubicBezTo>
                <a:cubicBezTo>
                  <a:pt x="398" y="23"/>
                  <a:pt x="398" y="23"/>
                  <a:pt x="398" y="23"/>
                </a:cubicBezTo>
                <a:cubicBezTo>
                  <a:pt x="398" y="23"/>
                  <a:pt x="398" y="23"/>
                  <a:pt x="397" y="22"/>
                </a:cubicBezTo>
                <a:close/>
                <a:moveTo>
                  <a:pt x="400" y="25"/>
                </a:moveTo>
                <a:cubicBezTo>
                  <a:pt x="400" y="25"/>
                  <a:pt x="399" y="25"/>
                  <a:pt x="399" y="25"/>
                </a:cubicBezTo>
                <a:cubicBezTo>
                  <a:pt x="399" y="25"/>
                  <a:pt x="399" y="24"/>
                  <a:pt x="398" y="24"/>
                </a:cubicBezTo>
                <a:cubicBezTo>
                  <a:pt x="398" y="24"/>
                  <a:pt x="399" y="23"/>
                  <a:pt x="399" y="23"/>
                </a:cubicBezTo>
                <a:cubicBezTo>
                  <a:pt x="399" y="23"/>
                  <a:pt x="400" y="24"/>
                  <a:pt x="400" y="24"/>
                </a:cubicBezTo>
                <a:cubicBezTo>
                  <a:pt x="400" y="24"/>
                  <a:pt x="400" y="25"/>
                  <a:pt x="400" y="25"/>
                </a:cubicBezTo>
                <a:cubicBezTo>
                  <a:pt x="400" y="25"/>
                  <a:pt x="400" y="25"/>
                  <a:pt x="400" y="25"/>
                </a:cubicBezTo>
                <a:close/>
                <a:moveTo>
                  <a:pt x="402" y="24"/>
                </a:moveTo>
                <a:cubicBezTo>
                  <a:pt x="402" y="24"/>
                  <a:pt x="402" y="24"/>
                  <a:pt x="402" y="24"/>
                </a:cubicBezTo>
                <a:cubicBezTo>
                  <a:pt x="402" y="24"/>
                  <a:pt x="402" y="23"/>
                  <a:pt x="402" y="23"/>
                </a:cubicBezTo>
                <a:cubicBezTo>
                  <a:pt x="402" y="23"/>
                  <a:pt x="402" y="23"/>
                  <a:pt x="402" y="23"/>
                </a:cubicBezTo>
                <a:cubicBezTo>
                  <a:pt x="402" y="23"/>
                  <a:pt x="402" y="23"/>
                  <a:pt x="402" y="24"/>
                </a:cubicBezTo>
                <a:close/>
                <a:moveTo>
                  <a:pt x="405" y="26"/>
                </a:moveTo>
                <a:cubicBezTo>
                  <a:pt x="405" y="26"/>
                  <a:pt x="405" y="26"/>
                  <a:pt x="405" y="26"/>
                </a:cubicBezTo>
                <a:cubicBezTo>
                  <a:pt x="405" y="26"/>
                  <a:pt x="404" y="25"/>
                  <a:pt x="404" y="25"/>
                </a:cubicBezTo>
                <a:cubicBezTo>
                  <a:pt x="404" y="25"/>
                  <a:pt x="404" y="24"/>
                  <a:pt x="404" y="24"/>
                </a:cubicBezTo>
                <a:cubicBezTo>
                  <a:pt x="405" y="24"/>
                  <a:pt x="405" y="24"/>
                  <a:pt x="406" y="25"/>
                </a:cubicBezTo>
                <a:cubicBezTo>
                  <a:pt x="405" y="25"/>
                  <a:pt x="405" y="25"/>
                  <a:pt x="405" y="26"/>
                </a:cubicBezTo>
                <a:close/>
                <a:moveTo>
                  <a:pt x="408" y="26"/>
                </a:moveTo>
                <a:cubicBezTo>
                  <a:pt x="408" y="26"/>
                  <a:pt x="407" y="26"/>
                  <a:pt x="407" y="26"/>
                </a:cubicBezTo>
                <a:cubicBezTo>
                  <a:pt x="407" y="26"/>
                  <a:pt x="407" y="26"/>
                  <a:pt x="407" y="26"/>
                </a:cubicBezTo>
                <a:cubicBezTo>
                  <a:pt x="407" y="26"/>
                  <a:pt x="408" y="26"/>
                  <a:pt x="408" y="26"/>
                </a:cubicBezTo>
                <a:close/>
                <a:moveTo>
                  <a:pt x="408" y="21"/>
                </a:moveTo>
                <a:cubicBezTo>
                  <a:pt x="408" y="21"/>
                  <a:pt x="408" y="21"/>
                  <a:pt x="409" y="22"/>
                </a:cubicBezTo>
                <a:cubicBezTo>
                  <a:pt x="407" y="22"/>
                  <a:pt x="407" y="23"/>
                  <a:pt x="406" y="24"/>
                </a:cubicBezTo>
                <a:cubicBezTo>
                  <a:pt x="405" y="24"/>
                  <a:pt x="405" y="24"/>
                  <a:pt x="404" y="24"/>
                </a:cubicBezTo>
                <a:cubicBezTo>
                  <a:pt x="404" y="23"/>
                  <a:pt x="405" y="23"/>
                  <a:pt x="405" y="23"/>
                </a:cubicBezTo>
                <a:cubicBezTo>
                  <a:pt x="406" y="22"/>
                  <a:pt x="407" y="22"/>
                  <a:pt x="408" y="21"/>
                </a:cubicBezTo>
                <a:close/>
                <a:moveTo>
                  <a:pt x="406" y="17"/>
                </a:moveTo>
                <a:cubicBezTo>
                  <a:pt x="407" y="17"/>
                  <a:pt x="407" y="17"/>
                  <a:pt x="408" y="17"/>
                </a:cubicBezTo>
                <a:cubicBezTo>
                  <a:pt x="408" y="18"/>
                  <a:pt x="408" y="18"/>
                  <a:pt x="407" y="18"/>
                </a:cubicBezTo>
                <a:cubicBezTo>
                  <a:pt x="407" y="18"/>
                  <a:pt x="406" y="17"/>
                  <a:pt x="406" y="17"/>
                </a:cubicBezTo>
                <a:cubicBezTo>
                  <a:pt x="406" y="17"/>
                  <a:pt x="406" y="17"/>
                  <a:pt x="406" y="17"/>
                </a:cubicBezTo>
                <a:close/>
                <a:moveTo>
                  <a:pt x="407" y="18"/>
                </a:moveTo>
                <a:cubicBezTo>
                  <a:pt x="405" y="20"/>
                  <a:pt x="403" y="22"/>
                  <a:pt x="403" y="23"/>
                </a:cubicBezTo>
                <a:cubicBezTo>
                  <a:pt x="402" y="23"/>
                  <a:pt x="402" y="23"/>
                  <a:pt x="402" y="23"/>
                </a:cubicBezTo>
                <a:cubicBezTo>
                  <a:pt x="401" y="23"/>
                  <a:pt x="401" y="23"/>
                  <a:pt x="401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1"/>
                  <a:pt x="403" y="19"/>
                  <a:pt x="405" y="17"/>
                </a:cubicBezTo>
                <a:cubicBezTo>
                  <a:pt x="406" y="18"/>
                  <a:pt x="406" y="18"/>
                  <a:pt x="407" y="18"/>
                </a:cubicBezTo>
                <a:close/>
                <a:moveTo>
                  <a:pt x="397" y="14"/>
                </a:moveTo>
                <a:cubicBezTo>
                  <a:pt x="398" y="14"/>
                  <a:pt x="401" y="15"/>
                  <a:pt x="405" y="17"/>
                </a:cubicBezTo>
                <a:cubicBezTo>
                  <a:pt x="403" y="18"/>
                  <a:pt x="401" y="19"/>
                  <a:pt x="400" y="22"/>
                </a:cubicBezTo>
                <a:cubicBezTo>
                  <a:pt x="399" y="22"/>
                  <a:pt x="399" y="22"/>
                  <a:pt x="398" y="22"/>
                </a:cubicBezTo>
                <a:cubicBezTo>
                  <a:pt x="398" y="22"/>
                  <a:pt x="399" y="22"/>
                  <a:pt x="400" y="23"/>
                </a:cubicBezTo>
                <a:cubicBezTo>
                  <a:pt x="400" y="23"/>
                  <a:pt x="400" y="23"/>
                  <a:pt x="400" y="23"/>
                </a:cubicBezTo>
                <a:cubicBezTo>
                  <a:pt x="400" y="23"/>
                  <a:pt x="400" y="23"/>
                  <a:pt x="399" y="23"/>
                </a:cubicBezTo>
                <a:cubicBezTo>
                  <a:pt x="399" y="23"/>
                  <a:pt x="398" y="22"/>
                  <a:pt x="397" y="22"/>
                </a:cubicBezTo>
                <a:cubicBezTo>
                  <a:pt x="397" y="20"/>
                  <a:pt x="397" y="18"/>
                  <a:pt x="399" y="16"/>
                </a:cubicBezTo>
                <a:cubicBezTo>
                  <a:pt x="399" y="16"/>
                  <a:pt x="396" y="18"/>
                  <a:pt x="396" y="21"/>
                </a:cubicBezTo>
                <a:cubicBezTo>
                  <a:pt x="394" y="21"/>
                  <a:pt x="392" y="20"/>
                  <a:pt x="390" y="19"/>
                </a:cubicBezTo>
                <a:cubicBezTo>
                  <a:pt x="390" y="19"/>
                  <a:pt x="393" y="20"/>
                  <a:pt x="396" y="22"/>
                </a:cubicBezTo>
                <a:cubicBezTo>
                  <a:pt x="396" y="22"/>
                  <a:pt x="396" y="23"/>
                  <a:pt x="396" y="24"/>
                </a:cubicBezTo>
                <a:cubicBezTo>
                  <a:pt x="396" y="24"/>
                  <a:pt x="396" y="24"/>
                  <a:pt x="395" y="24"/>
                </a:cubicBezTo>
                <a:cubicBezTo>
                  <a:pt x="395" y="23"/>
                  <a:pt x="394" y="22"/>
                  <a:pt x="393" y="21"/>
                </a:cubicBezTo>
                <a:cubicBezTo>
                  <a:pt x="393" y="21"/>
                  <a:pt x="393" y="21"/>
                  <a:pt x="393" y="21"/>
                </a:cubicBezTo>
                <a:cubicBezTo>
                  <a:pt x="393" y="21"/>
                  <a:pt x="393" y="21"/>
                  <a:pt x="393" y="21"/>
                </a:cubicBezTo>
                <a:cubicBezTo>
                  <a:pt x="392" y="20"/>
                  <a:pt x="390" y="19"/>
                  <a:pt x="388" y="19"/>
                </a:cubicBezTo>
                <a:cubicBezTo>
                  <a:pt x="392" y="16"/>
                  <a:pt x="396" y="15"/>
                  <a:pt x="397" y="14"/>
                </a:cubicBezTo>
                <a:close/>
                <a:moveTo>
                  <a:pt x="387" y="19"/>
                </a:moveTo>
                <a:cubicBezTo>
                  <a:pt x="389" y="20"/>
                  <a:pt x="390" y="21"/>
                  <a:pt x="392" y="22"/>
                </a:cubicBezTo>
                <a:cubicBezTo>
                  <a:pt x="392" y="22"/>
                  <a:pt x="391" y="23"/>
                  <a:pt x="391" y="23"/>
                </a:cubicBezTo>
                <a:cubicBezTo>
                  <a:pt x="390" y="22"/>
                  <a:pt x="388" y="21"/>
                  <a:pt x="386" y="20"/>
                </a:cubicBezTo>
                <a:cubicBezTo>
                  <a:pt x="386" y="19"/>
                  <a:pt x="387" y="19"/>
                  <a:pt x="387" y="19"/>
                </a:cubicBezTo>
                <a:close/>
                <a:moveTo>
                  <a:pt x="385" y="18"/>
                </a:moveTo>
                <a:cubicBezTo>
                  <a:pt x="385" y="18"/>
                  <a:pt x="386" y="18"/>
                  <a:pt x="386" y="18"/>
                </a:cubicBezTo>
                <a:cubicBezTo>
                  <a:pt x="386" y="19"/>
                  <a:pt x="385" y="19"/>
                  <a:pt x="385" y="19"/>
                </a:cubicBezTo>
                <a:cubicBezTo>
                  <a:pt x="384" y="19"/>
                  <a:pt x="384" y="19"/>
                  <a:pt x="383" y="18"/>
                </a:cubicBezTo>
                <a:cubicBezTo>
                  <a:pt x="384" y="18"/>
                  <a:pt x="384" y="18"/>
                  <a:pt x="385" y="18"/>
                </a:cubicBezTo>
                <a:close/>
                <a:moveTo>
                  <a:pt x="383" y="19"/>
                </a:moveTo>
                <a:cubicBezTo>
                  <a:pt x="383" y="19"/>
                  <a:pt x="384" y="19"/>
                  <a:pt x="384" y="20"/>
                </a:cubicBezTo>
                <a:cubicBezTo>
                  <a:pt x="384" y="20"/>
                  <a:pt x="383" y="20"/>
                  <a:pt x="382" y="21"/>
                </a:cubicBezTo>
                <a:cubicBezTo>
                  <a:pt x="382" y="21"/>
                  <a:pt x="382" y="20"/>
                  <a:pt x="381" y="20"/>
                </a:cubicBezTo>
                <a:cubicBezTo>
                  <a:pt x="381" y="20"/>
                  <a:pt x="382" y="20"/>
                  <a:pt x="382" y="21"/>
                </a:cubicBezTo>
                <a:cubicBezTo>
                  <a:pt x="381" y="21"/>
                  <a:pt x="380" y="22"/>
                  <a:pt x="379" y="23"/>
                </a:cubicBezTo>
                <a:cubicBezTo>
                  <a:pt x="379" y="23"/>
                  <a:pt x="378" y="22"/>
                  <a:pt x="378" y="22"/>
                </a:cubicBezTo>
                <a:cubicBezTo>
                  <a:pt x="378" y="22"/>
                  <a:pt x="379" y="22"/>
                  <a:pt x="379" y="22"/>
                </a:cubicBezTo>
                <a:cubicBezTo>
                  <a:pt x="378" y="22"/>
                  <a:pt x="378" y="22"/>
                  <a:pt x="378" y="22"/>
                </a:cubicBezTo>
                <a:cubicBezTo>
                  <a:pt x="377" y="22"/>
                  <a:pt x="377" y="22"/>
                  <a:pt x="377" y="22"/>
                </a:cubicBezTo>
                <a:cubicBezTo>
                  <a:pt x="379" y="20"/>
                  <a:pt x="381" y="19"/>
                  <a:pt x="383" y="19"/>
                </a:cubicBezTo>
                <a:close/>
                <a:moveTo>
                  <a:pt x="376" y="22"/>
                </a:moveTo>
                <a:cubicBezTo>
                  <a:pt x="377" y="22"/>
                  <a:pt x="377" y="22"/>
                  <a:pt x="377" y="22"/>
                </a:cubicBezTo>
                <a:cubicBezTo>
                  <a:pt x="377" y="22"/>
                  <a:pt x="376" y="22"/>
                  <a:pt x="376" y="22"/>
                </a:cubicBezTo>
                <a:cubicBezTo>
                  <a:pt x="376" y="22"/>
                  <a:pt x="376" y="22"/>
                  <a:pt x="376" y="22"/>
                </a:cubicBezTo>
                <a:close/>
                <a:moveTo>
                  <a:pt x="377" y="22"/>
                </a:moveTo>
                <a:cubicBezTo>
                  <a:pt x="378" y="23"/>
                  <a:pt x="378" y="23"/>
                  <a:pt x="379" y="23"/>
                </a:cubicBez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8" y="23"/>
                  <a:pt x="378" y="24"/>
                </a:cubicBezTo>
                <a:cubicBezTo>
                  <a:pt x="378" y="23"/>
                  <a:pt x="378" y="23"/>
                  <a:pt x="379" y="23"/>
                </a:cubicBezTo>
                <a:cubicBezTo>
                  <a:pt x="378" y="24"/>
                  <a:pt x="378" y="24"/>
                  <a:pt x="378" y="24"/>
                </a:cubicBezTo>
                <a:cubicBezTo>
                  <a:pt x="378" y="24"/>
                  <a:pt x="377" y="24"/>
                  <a:pt x="377" y="24"/>
                </a:cubicBezTo>
                <a:cubicBezTo>
                  <a:pt x="378" y="24"/>
                  <a:pt x="378" y="24"/>
                  <a:pt x="378" y="24"/>
                </a:cubicBezTo>
                <a:cubicBezTo>
                  <a:pt x="378" y="24"/>
                  <a:pt x="378" y="24"/>
                  <a:pt x="377" y="24"/>
                </a:cubicBezTo>
                <a:cubicBezTo>
                  <a:pt x="377" y="24"/>
                  <a:pt x="377" y="24"/>
                  <a:pt x="377" y="24"/>
                </a:cubicBez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7" y="23"/>
                  <a:pt x="377" y="22"/>
                </a:cubicBezTo>
                <a:close/>
                <a:moveTo>
                  <a:pt x="376" y="23"/>
                </a:move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6" y="23"/>
                  <a:pt x="376" y="23"/>
                </a:cubicBezTo>
                <a:close/>
                <a:moveTo>
                  <a:pt x="375" y="23"/>
                </a:moveTo>
                <a:cubicBezTo>
                  <a:pt x="375" y="24"/>
                  <a:pt x="376" y="24"/>
                  <a:pt x="376" y="24"/>
                </a:cubicBezTo>
                <a:cubicBezTo>
                  <a:pt x="376" y="25"/>
                  <a:pt x="375" y="25"/>
                  <a:pt x="374" y="25"/>
                </a:cubicBezTo>
                <a:cubicBezTo>
                  <a:pt x="374" y="25"/>
                  <a:pt x="374" y="25"/>
                  <a:pt x="374" y="25"/>
                </a:cubicBezTo>
                <a:cubicBezTo>
                  <a:pt x="374" y="25"/>
                  <a:pt x="375" y="24"/>
                  <a:pt x="375" y="23"/>
                </a:cubicBezTo>
                <a:close/>
                <a:moveTo>
                  <a:pt x="374" y="25"/>
                </a:moveTo>
                <a:cubicBezTo>
                  <a:pt x="374" y="25"/>
                  <a:pt x="374" y="25"/>
                  <a:pt x="374" y="26"/>
                </a:cubicBezTo>
                <a:cubicBezTo>
                  <a:pt x="374" y="26"/>
                  <a:pt x="374" y="26"/>
                  <a:pt x="374" y="26"/>
                </a:cubicBezTo>
                <a:cubicBezTo>
                  <a:pt x="374" y="26"/>
                  <a:pt x="374" y="26"/>
                  <a:pt x="373" y="26"/>
                </a:cubicBezTo>
                <a:cubicBezTo>
                  <a:pt x="374" y="25"/>
                  <a:pt x="374" y="25"/>
                  <a:pt x="374" y="25"/>
                </a:cubicBezTo>
                <a:close/>
                <a:moveTo>
                  <a:pt x="374" y="27"/>
                </a:moveTo>
                <a:cubicBezTo>
                  <a:pt x="374" y="27"/>
                  <a:pt x="374" y="27"/>
                  <a:pt x="374" y="28"/>
                </a:cubicBezTo>
                <a:cubicBezTo>
                  <a:pt x="374" y="27"/>
                  <a:pt x="374" y="27"/>
                  <a:pt x="373" y="27"/>
                </a:cubicBezTo>
                <a:cubicBezTo>
                  <a:pt x="373" y="27"/>
                  <a:pt x="374" y="27"/>
                  <a:pt x="374" y="28"/>
                </a:cubicBezTo>
                <a:cubicBezTo>
                  <a:pt x="374" y="28"/>
                  <a:pt x="374" y="28"/>
                  <a:pt x="373" y="29"/>
                </a:cubicBezTo>
                <a:cubicBezTo>
                  <a:pt x="373" y="29"/>
                  <a:pt x="373" y="28"/>
                  <a:pt x="372" y="28"/>
                </a:cubicBezTo>
                <a:cubicBezTo>
                  <a:pt x="372" y="28"/>
                  <a:pt x="373" y="27"/>
                  <a:pt x="373" y="27"/>
                </a:cubicBezTo>
                <a:cubicBezTo>
                  <a:pt x="373" y="27"/>
                  <a:pt x="373" y="27"/>
                  <a:pt x="373" y="26"/>
                </a:cubicBezTo>
                <a:cubicBezTo>
                  <a:pt x="373" y="26"/>
                  <a:pt x="373" y="27"/>
                  <a:pt x="374" y="27"/>
                </a:cubicBezTo>
                <a:close/>
                <a:moveTo>
                  <a:pt x="373" y="23"/>
                </a:moveTo>
                <a:cubicBezTo>
                  <a:pt x="373" y="23"/>
                  <a:pt x="373" y="23"/>
                  <a:pt x="372" y="24"/>
                </a:cubicBezTo>
                <a:cubicBezTo>
                  <a:pt x="372" y="24"/>
                  <a:pt x="372" y="24"/>
                  <a:pt x="371" y="24"/>
                </a:cubicBezTo>
                <a:cubicBezTo>
                  <a:pt x="370" y="23"/>
                  <a:pt x="369" y="22"/>
                  <a:pt x="368" y="22"/>
                </a:cubicBezTo>
                <a:cubicBezTo>
                  <a:pt x="367" y="21"/>
                  <a:pt x="367" y="20"/>
                  <a:pt x="366" y="19"/>
                </a:cubicBezTo>
                <a:cubicBezTo>
                  <a:pt x="368" y="20"/>
                  <a:pt x="371" y="21"/>
                  <a:pt x="373" y="23"/>
                </a:cubicBezTo>
                <a:close/>
                <a:moveTo>
                  <a:pt x="362" y="15"/>
                </a:moveTo>
                <a:cubicBezTo>
                  <a:pt x="363" y="16"/>
                  <a:pt x="364" y="17"/>
                  <a:pt x="365" y="18"/>
                </a:cubicBezTo>
                <a:cubicBezTo>
                  <a:pt x="364" y="18"/>
                  <a:pt x="362" y="17"/>
                  <a:pt x="361" y="17"/>
                </a:cubicBezTo>
                <a:cubicBezTo>
                  <a:pt x="361" y="17"/>
                  <a:pt x="363" y="17"/>
                  <a:pt x="365" y="18"/>
                </a:cubicBezTo>
                <a:cubicBezTo>
                  <a:pt x="366" y="20"/>
                  <a:pt x="366" y="21"/>
                  <a:pt x="367" y="23"/>
                </a:cubicBezTo>
                <a:cubicBezTo>
                  <a:pt x="365" y="21"/>
                  <a:pt x="362" y="20"/>
                  <a:pt x="360" y="18"/>
                </a:cubicBezTo>
                <a:cubicBezTo>
                  <a:pt x="360" y="18"/>
                  <a:pt x="363" y="20"/>
                  <a:pt x="367" y="23"/>
                </a:cubicBezTo>
                <a:cubicBezTo>
                  <a:pt x="367" y="25"/>
                  <a:pt x="367" y="26"/>
                  <a:pt x="366" y="27"/>
                </a:cubicBezTo>
                <a:cubicBezTo>
                  <a:pt x="366" y="27"/>
                  <a:pt x="366" y="27"/>
                  <a:pt x="366" y="27"/>
                </a:cubicBezTo>
                <a:cubicBezTo>
                  <a:pt x="366" y="27"/>
                  <a:pt x="366" y="27"/>
                  <a:pt x="366" y="27"/>
                </a:cubicBezTo>
                <a:cubicBezTo>
                  <a:pt x="366" y="27"/>
                  <a:pt x="366" y="27"/>
                  <a:pt x="366" y="28"/>
                </a:cubicBezTo>
                <a:cubicBezTo>
                  <a:pt x="366" y="28"/>
                  <a:pt x="365" y="28"/>
                  <a:pt x="365" y="29"/>
                </a:cubicBezTo>
                <a:cubicBezTo>
                  <a:pt x="365" y="29"/>
                  <a:pt x="365" y="29"/>
                  <a:pt x="364" y="29"/>
                </a:cubicBezTo>
                <a:cubicBezTo>
                  <a:pt x="363" y="23"/>
                  <a:pt x="360" y="19"/>
                  <a:pt x="357" y="17"/>
                </a:cubicBezTo>
                <a:cubicBezTo>
                  <a:pt x="359" y="16"/>
                  <a:pt x="360" y="15"/>
                  <a:pt x="362" y="15"/>
                </a:cubicBezTo>
                <a:close/>
                <a:moveTo>
                  <a:pt x="357" y="17"/>
                </a:moveTo>
                <a:cubicBezTo>
                  <a:pt x="360" y="20"/>
                  <a:pt x="361" y="23"/>
                  <a:pt x="362" y="26"/>
                </a:cubicBezTo>
                <a:cubicBezTo>
                  <a:pt x="361" y="26"/>
                  <a:pt x="361" y="26"/>
                  <a:pt x="361" y="26"/>
                </a:cubicBezTo>
                <a:cubicBezTo>
                  <a:pt x="360" y="24"/>
                  <a:pt x="359" y="23"/>
                  <a:pt x="359" y="23"/>
                </a:cubicBezTo>
                <a:cubicBezTo>
                  <a:pt x="359" y="22"/>
                  <a:pt x="360" y="22"/>
                  <a:pt x="360" y="22"/>
                </a:cubicBezTo>
                <a:cubicBezTo>
                  <a:pt x="359" y="22"/>
                  <a:pt x="359" y="23"/>
                  <a:pt x="359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7" y="21"/>
                  <a:pt x="356" y="20"/>
                  <a:pt x="355" y="19"/>
                </a:cubicBezTo>
                <a:cubicBezTo>
                  <a:pt x="355" y="18"/>
                  <a:pt x="356" y="18"/>
                  <a:pt x="357" y="17"/>
                </a:cubicBezTo>
                <a:close/>
                <a:moveTo>
                  <a:pt x="355" y="16"/>
                </a:moveTo>
                <a:cubicBezTo>
                  <a:pt x="355" y="16"/>
                  <a:pt x="356" y="17"/>
                  <a:pt x="356" y="17"/>
                </a:cubicBezTo>
                <a:cubicBezTo>
                  <a:pt x="355" y="17"/>
                  <a:pt x="354" y="18"/>
                  <a:pt x="354" y="18"/>
                </a:cubicBezTo>
                <a:cubicBezTo>
                  <a:pt x="353" y="18"/>
                  <a:pt x="353" y="17"/>
                  <a:pt x="353" y="17"/>
                </a:cubicBezTo>
                <a:cubicBezTo>
                  <a:pt x="353" y="17"/>
                  <a:pt x="354" y="16"/>
                  <a:pt x="355" y="16"/>
                </a:cubicBezTo>
                <a:close/>
                <a:moveTo>
                  <a:pt x="353" y="18"/>
                </a:moveTo>
                <a:cubicBezTo>
                  <a:pt x="351" y="19"/>
                  <a:pt x="350" y="20"/>
                  <a:pt x="349" y="20"/>
                </a:cubicBezTo>
                <a:cubicBezTo>
                  <a:pt x="349" y="20"/>
                  <a:pt x="349" y="20"/>
                  <a:pt x="349" y="20"/>
                </a:cubicBezTo>
                <a:cubicBezTo>
                  <a:pt x="349" y="20"/>
                  <a:pt x="349" y="20"/>
                  <a:pt x="349" y="20"/>
                </a:cubicBezTo>
                <a:cubicBezTo>
                  <a:pt x="348" y="21"/>
                  <a:pt x="348" y="22"/>
                  <a:pt x="347" y="22"/>
                </a:cubicBezTo>
                <a:cubicBezTo>
                  <a:pt x="346" y="22"/>
                  <a:pt x="346" y="21"/>
                  <a:pt x="345" y="21"/>
                </a:cubicBezTo>
                <a:cubicBezTo>
                  <a:pt x="347" y="19"/>
                  <a:pt x="349" y="18"/>
                  <a:pt x="352" y="17"/>
                </a:cubicBezTo>
                <a:cubicBezTo>
                  <a:pt x="352" y="18"/>
                  <a:pt x="352" y="18"/>
                  <a:pt x="353" y="18"/>
                </a:cubicBezTo>
                <a:close/>
                <a:moveTo>
                  <a:pt x="351" y="17"/>
                </a:moveTo>
                <a:cubicBezTo>
                  <a:pt x="348" y="18"/>
                  <a:pt x="346" y="19"/>
                  <a:pt x="344" y="20"/>
                </a:cubicBezTo>
                <a:cubicBezTo>
                  <a:pt x="343" y="19"/>
                  <a:pt x="342" y="19"/>
                  <a:pt x="342" y="19"/>
                </a:cubicBezTo>
                <a:cubicBezTo>
                  <a:pt x="343" y="18"/>
                  <a:pt x="343" y="18"/>
                  <a:pt x="343" y="18"/>
                </a:cubicBezTo>
                <a:cubicBezTo>
                  <a:pt x="343" y="18"/>
                  <a:pt x="342" y="18"/>
                  <a:pt x="342" y="18"/>
                </a:cubicBezTo>
                <a:cubicBezTo>
                  <a:pt x="341" y="18"/>
                  <a:pt x="340" y="17"/>
                  <a:pt x="340" y="17"/>
                </a:cubicBezTo>
                <a:cubicBezTo>
                  <a:pt x="342" y="16"/>
                  <a:pt x="343" y="15"/>
                  <a:pt x="343" y="15"/>
                </a:cubicBezTo>
                <a:cubicBezTo>
                  <a:pt x="342" y="15"/>
                  <a:pt x="340" y="16"/>
                  <a:pt x="339" y="17"/>
                </a:cubicBezTo>
                <a:cubicBezTo>
                  <a:pt x="338" y="16"/>
                  <a:pt x="337" y="15"/>
                  <a:pt x="337" y="15"/>
                </a:cubicBezTo>
                <a:cubicBezTo>
                  <a:pt x="339" y="13"/>
                  <a:pt x="341" y="12"/>
                  <a:pt x="344" y="11"/>
                </a:cubicBezTo>
                <a:cubicBezTo>
                  <a:pt x="346" y="12"/>
                  <a:pt x="349" y="14"/>
                  <a:pt x="351" y="17"/>
                </a:cubicBezTo>
                <a:close/>
                <a:moveTo>
                  <a:pt x="342" y="10"/>
                </a:moveTo>
                <a:cubicBezTo>
                  <a:pt x="342" y="10"/>
                  <a:pt x="343" y="11"/>
                  <a:pt x="344" y="11"/>
                </a:cubicBezTo>
                <a:cubicBezTo>
                  <a:pt x="338" y="13"/>
                  <a:pt x="334" y="15"/>
                  <a:pt x="332" y="17"/>
                </a:cubicBezTo>
                <a:cubicBezTo>
                  <a:pt x="331" y="16"/>
                  <a:pt x="331" y="16"/>
                  <a:pt x="331" y="16"/>
                </a:cubicBezTo>
                <a:cubicBezTo>
                  <a:pt x="334" y="12"/>
                  <a:pt x="339" y="11"/>
                  <a:pt x="342" y="10"/>
                </a:cubicBezTo>
                <a:close/>
                <a:moveTo>
                  <a:pt x="330" y="16"/>
                </a:moveTo>
                <a:cubicBezTo>
                  <a:pt x="331" y="16"/>
                  <a:pt x="331" y="17"/>
                  <a:pt x="331" y="17"/>
                </a:cubicBezTo>
                <a:cubicBezTo>
                  <a:pt x="330" y="18"/>
                  <a:pt x="329" y="19"/>
                  <a:pt x="328" y="20"/>
                </a:cubicBezTo>
                <a:cubicBezTo>
                  <a:pt x="329" y="18"/>
                  <a:pt x="330" y="17"/>
                  <a:pt x="330" y="16"/>
                </a:cubicBezTo>
                <a:close/>
                <a:moveTo>
                  <a:pt x="327" y="18"/>
                </a:moveTo>
                <a:cubicBezTo>
                  <a:pt x="326" y="18"/>
                  <a:pt x="326" y="19"/>
                  <a:pt x="326" y="19"/>
                </a:cubicBezTo>
                <a:cubicBezTo>
                  <a:pt x="326" y="19"/>
                  <a:pt x="326" y="19"/>
                  <a:pt x="326" y="18"/>
                </a:cubicBezTo>
                <a:cubicBezTo>
                  <a:pt x="326" y="18"/>
                  <a:pt x="326" y="18"/>
                  <a:pt x="326" y="18"/>
                </a:cubicBezTo>
                <a:cubicBezTo>
                  <a:pt x="326" y="18"/>
                  <a:pt x="326" y="18"/>
                  <a:pt x="327" y="18"/>
                </a:cubicBezTo>
                <a:close/>
                <a:moveTo>
                  <a:pt x="326" y="20"/>
                </a:moveTo>
                <a:cubicBezTo>
                  <a:pt x="326" y="20"/>
                  <a:pt x="326" y="20"/>
                  <a:pt x="326" y="2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6" y="20"/>
                  <a:pt x="326" y="20"/>
                  <a:pt x="326" y="20"/>
                </a:cubicBezTo>
                <a:close/>
                <a:moveTo>
                  <a:pt x="323" y="16"/>
                </a:moveTo>
                <a:cubicBezTo>
                  <a:pt x="323" y="16"/>
                  <a:pt x="323" y="17"/>
                  <a:pt x="323" y="17"/>
                </a:cubicBezTo>
                <a:cubicBezTo>
                  <a:pt x="323" y="17"/>
                  <a:pt x="322" y="17"/>
                  <a:pt x="322" y="16"/>
                </a:cubicBezTo>
                <a:cubicBezTo>
                  <a:pt x="322" y="16"/>
                  <a:pt x="323" y="16"/>
                  <a:pt x="323" y="16"/>
                </a:cubicBezTo>
                <a:close/>
                <a:moveTo>
                  <a:pt x="321" y="17"/>
                </a:moveTo>
                <a:cubicBezTo>
                  <a:pt x="322" y="17"/>
                  <a:pt x="323" y="17"/>
                  <a:pt x="323" y="18"/>
                </a:cubicBezTo>
                <a:cubicBezTo>
                  <a:pt x="323" y="18"/>
                  <a:pt x="322" y="19"/>
                  <a:pt x="322" y="19"/>
                </a:cubicBezTo>
                <a:cubicBezTo>
                  <a:pt x="322" y="19"/>
                  <a:pt x="322" y="19"/>
                  <a:pt x="322" y="19"/>
                </a:cubicBezTo>
                <a:cubicBezTo>
                  <a:pt x="322" y="19"/>
                  <a:pt x="321" y="19"/>
                  <a:pt x="321" y="19"/>
                </a:cubicBezTo>
                <a:cubicBezTo>
                  <a:pt x="321" y="18"/>
                  <a:pt x="321" y="18"/>
                  <a:pt x="321" y="17"/>
                </a:cubicBezTo>
                <a:cubicBezTo>
                  <a:pt x="321" y="17"/>
                  <a:pt x="321" y="17"/>
                  <a:pt x="321" y="17"/>
                </a:cubicBezTo>
                <a:close/>
                <a:moveTo>
                  <a:pt x="321" y="16"/>
                </a:moveTo>
                <a:cubicBezTo>
                  <a:pt x="321" y="16"/>
                  <a:pt x="320" y="16"/>
                  <a:pt x="320" y="16"/>
                </a:cubicBezTo>
                <a:cubicBezTo>
                  <a:pt x="320" y="16"/>
                  <a:pt x="320" y="16"/>
                  <a:pt x="320" y="16"/>
                </a:cubicBezTo>
                <a:cubicBezTo>
                  <a:pt x="320" y="16"/>
                  <a:pt x="321" y="16"/>
                  <a:pt x="321" y="16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0"/>
                </a:cubicBezTo>
                <a:cubicBezTo>
                  <a:pt x="299" y="20"/>
                  <a:pt x="299" y="19"/>
                  <a:pt x="299" y="19"/>
                </a:cubicBezTo>
                <a:cubicBezTo>
                  <a:pt x="299" y="19"/>
                  <a:pt x="300" y="19"/>
                  <a:pt x="300" y="19"/>
                </a:cubicBezTo>
                <a:cubicBezTo>
                  <a:pt x="299" y="20"/>
                  <a:pt x="299" y="20"/>
                  <a:pt x="299" y="21"/>
                </a:cubicBezTo>
                <a:close/>
                <a:moveTo>
                  <a:pt x="300" y="19"/>
                </a:moveTo>
                <a:cubicBezTo>
                  <a:pt x="300" y="19"/>
                  <a:pt x="299" y="19"/>
                  <a:pt x="299" y="19"/>
                </a:cubicBezTo>
                <a:cubicBezTo>
                  <a:pt x="300" y="18"/>
                  <a:pt x="300" y="17"/>
                  <a:pt x="300" y="17"/>
                </a:cubicBezTo>
                <a:cubicBezTo>
                  <a:pt x="301" y="17"/>
                  <a:pt x="301" y="17"/>
                  <a:pt x="301" y="18"/>
                </a:cubicBezTo>
                <a:cubicBezTo>
                  <a:pt x="301" y="18"/>
                  <a:pt x="300" y="19"/>
                  <a:pt x="300" y="19"/>
                </a:cubicBezTo>
                <a:close/>
                <a:moveTo>
                  <a:pt x="302" y="17"/>
                </a:moveTo>
                <a:cubicBezTo>
                  <a:pt x="301" y="17"/>
                  <a:pt x="301" y="16"/>
                  <a:pt x="301" y="16"/>
                </a:cubicBezTo>
                <a:cubicBezTo>
                  <a:pt x="301" y="15"/>
                  <a:pt x="302" y="15"/>
                  <a:pt x="302" y="14"/>
                </a:cubicBezTo>
                <a:cubicBezTo>
                  <a:pt x="303" y="15"/>
                  <a:pt x="303" y="15"/>
                  <a:pt x="304" y="16"/>
                </a:cubicBezTo>
                <a:cubicBezTo>
                  <a:pt x="303" y="16"/>
                  <a:pt x="303" y="17"/>
                  <a:pt x="302" y="17"/>
                </a:cubicBezTo>
                <a:cubicBezTo>
                  <a:pt x="302" y="17"/>
                  <a:pt x="302" y="17"/>
                  <a:pt x="302" y="17"/>
                </a:cubicBezTo>
                <a:close/>
                <a:moveTo>
                  <a:pt x="309" y="13"/>
                </a:moveTo>
                <a:cubicBezTo>
                  <a:pt x="308" y="12"/>
                  <a:pt x="307" y="12"/>
                  <a:pt x="306" y="12"/>
                </a:cubicBezTo>
                <a:cubicBezTo>
                  <a:pt x="307" y="11"/>
                  <a:pt x="308" y="10"/>
                  <a:pt x="308" y="10"/>
                </a:cubicBezTo>
                <a:cubicBezTo>
                  <a:pt x="310" y="11"/>
                  <a:pt x="312" y="13"/>
                  <a:pt x="313" y="15"/>
                </a:cubicBezTo>
                <a:cubicBezTo>
                  <a:pt x="312" y="14"/>
                  <a:pt x="311" y="14"/>
                  <a:pt x="310" y="13"/>
                </a:cubicBezTo>
                <a:cubicBezTo>
                  <a:pt x="310" y="13"/>
                  <a:pt x="310" y="13"/>
                  <a:pt x="310" y="13"/>
                </a:cubicBezTo>
                <a:cubicBezTo>
                  <a:pt x="310" y="13"/>
                  <a:pt x="310" y="13"/>
                  <a:pt x="309" y="13"/>
                </a:cubicBezTo>
                <a:close/>
                <a:moveTo>
                  <a:pt x="309" y="13"/>
                </a:moveTo>
                <a:cubicBezTo>
                  <a:pt x="309" y="13"/>
                  <a:pt x="309" y="13"/>
                  <a:pt x="308" y="13"/>
                </a:cubicBezTo>
                <a:cubicBezTo>
                  <a:pt x="308" y="13"/>
                  <a:pt x="307" y="13"/>
                  <a:pt x="306" y="12"/>
                </a:cubicBezTo>
                <a:cubicBezTo>
                  <a:pt x="306" y="12"/>
                  <a:pt x="307" y="13"/>
                  <a:pt x="308" y="14"/>
                </a:cubicBezTo>
                <a:cubicBezTo>
                  <a:pt x="307" y="14"/>
                  <a:pt x="306" y="15"/>
                  <a:pt x="305" y="15"/>
                </a:cubicBezTo>
                <a:cubicBezTo>
                  <a:pt x="304" y="15"/>
                  <a:pt x="304" y="14"/>
                  <a:pt x="303" y="14"/>
                </a:cubicBezTo>
                <a:cubicBezTo>
                  <a:pt x="304" y="13"/>
                  <a:pt x="305" y="12"/>
                  <a:pt x="306" y="12"/>
                </a:cubicBezTo>
                <a:cubicBezTo>
                  <a:pt x="307" y="12"/>
                  <a:pt x="308" y="12"/>
                  <a:pt x="309" y="13"/>
                </a:cubicBezTo>
                <a:close/>
                <a:moveTo>
                  <a:pt x="302" y="22"/>
                </a:moveTo>
                <a:cubicBezTo>
                  <a:pt x="302" y="22"/>
                  <a:pt x="302" y="22"/>
                  <a:pt x="302" y="22"/>
                </a:cubicBezTo>
                <a:cubicBezTo>
                  <a:pt x="302" y="22"/>
                  <a:pt x="302" y="21"/>
                  <a:pt x="302" y="21"/>
                </a:cubicBezTo>
                <a:cubicBezTo>
                  <a:pt x="302" y="21"/>
                  <a:pt x="302" y="22"/>
                  <a:pt x="302" y="22"/>
                </a:cubicBezTo>
                <a:close/>
                <a:moveTo>
                  <a:pt x="304" y="20"/>
                </a:moveTo>
                <a:cubicBezTo>
                  <a:pt x="303" y="19"/>
                  <a:pt x="303" y="19"/>
                  <a:pt x="303" y="19"/>
                </a:cubicBezTo>
                <a:cubicBezTo>
                  <a:pt x="303" y="19"/>
                  <a:pt x="303" y="18"/>
                  <a:pt x="303" y="18"/>
                </a:cubicBezTo>
                <a:cubicBezTo>
                  <a:pt x="304" y="18"/>
                  <a:pt x="304" y="19"/>
                  <a:pt x="304" y="19"/>
                </a:cubicBezTo>
                <a:cubicBezTo>
                  <a:pt x="304" y="19"/>
                  <a:pt x="304" y="19"/>
                  <a:pt x="304" y="20"/>
                </a:cubicBezTo>
                <a:close/>
                <a:moveTo>
                  <a:pt x="304" y="18"/>
                </a:moveTo>
                <a:cubicBezTo>
                  <a:pt x="304" y="18"/>
                  <a:pt x="304" y="17"/>
                  <a:pt x="305" y="17"/>
                </a:cubicBezTo>
                <a:cubicBezTo>
                  <a:pt x="305" y="17"/>
                  <a:pt x="305" y="18"/>
                  <a:pt x="306" y="18"/>
                </a:cubicBezTo>
                <a:cubicBezTo>
                  <a:pt x="305" y="18"/>
                  <a:pt x="305" y="18"/>
                  <a:pt x="305" y="19"/>
                </a:cubicBezTo>
                <a:cubicBezTo>
                  <a:pt x="304" y="18"/>
                  <a:pt x="304" y="18"/>
                  <a:pt x="304" y="18"/>
                </a:cubicBezTo>
                <a:close/>
                <a:moveTo>
                  <a:pt x="306" y="22"/>
                </a:moveTo>
                <a:cubicBezTo>
                  <a:pt x="305" y="21"/>
                  <a:pt x="305" y="20"/>
                  <a:pt x="305" y="19"/>
                </a:cubicBezTo>
                <a:cubicBezTo>
                  <a:pt x="306" y="20"/>
                  <a:pt x="306" y="20"/>
                  <a:pt x="307" y="20"/>
                </a:cubicBezTo>
                <a:cubicBezTo>
                  <a:pt x="307" y="20"/>
                  <a:pt x="307" y="21"/>
                  <a:pt x="307" y="21"/>
                </a:cubicBezTo>
                <a:cubicBezTo>
                  <a:pt x="306" y="21"/>
                  <a:pt x="306" y="22"/>
                  <a:pt x="306" y="22"/>
                </a:cubicBezTo>
                <a:close/>
                <a:moveTo>
                  <a:pt x="306" y="19"/>
                </a:moveTo>
                <a:cubicBezTo>
                  <a:pt x="306" y="19"/>
                  <a:pt x="306" y="19"/>
                  <a:pt x="306" y="19"/>
                </a:cubicBezTo>
                <a:cubicBezTo>
                  <a:pt x="306" y="19"/>
                  <a:pt x="306" y="19"/>
                  <a:pt x="306" y="19"/>
                </a:cubicBezTo>
                <a:cubicBezTo>
                  <a:pt x="306" y="19"/>
                  <a:pt x="306" y="19"/>
                  <a:pt x="306" y="19"/>
                </a:cubicBezTo>
                <a:close/>
                <a:moveTo>
                  <a:pt x="306" y="16"/>
                </a:moveTo>
                <a:cubicBezTo>
                  <a:pt x="306" y="16"/>
                  <a:pt x="306" y="16"/>
                  <a:pt x="306" y="15"/>
                </a:cubicBezTo>
                <a:cubicBezTo>
                  <a:pt x="306" y="16"/>
                  <a:pt x="307" y="16"/>
                  <a:pt x="308" y="17"/>
                </a:cubicBezTo>
                <a:cubicBezTo>
                  <a:pt x="307" y="17"/>
                  <a:pt x="307" y="17"/>
                  <a:pt x="307" y="17"/>
                </a:cubicBezTo>
                <a:cubicBezTo>
                  <a:pt x="307" y="17"/>
                  <a:pt x="306" y="16"/>
                  <a:pt x="306" y="16"/>
                </a:cubicBezTo>
                <a:close/>
                <a:moveTo>
                  <a:pt x="309" y="20"/>
                </a:moveTo>
                <a:cubicBezTo>
                  <a:pt x="309" y="20"/>
                  <a:pt x="309" y="19"/>
                  <a:pt x="309" y="19"/>
                </a:cubicBezTo>
                <a:cubicBezTo>
                  <a:pt x="309" y="19"/>
                  <a:pt x="309" y="19"/>
                  <a:pt x="309" y="20"/>
                </a:cubicBezTo>
                <a:cubicBezTo>
                  <a:pt x="309" y="20"/>
                  <a:pt x="309" y="20"/>
                  <a:pt x="309" y="20"/>
                </a:cubicBezTo>
                <a:close/>
                <a:moveTo>
                  <a:pt x="309" y="19"/>
                </a:moveTo>
                <a:cubicBezTo>
                  <a:pt x="308" y="19"/>
                  <a:pt x="308" y="18"/>
                  <a:pt x="307" y="17"/>
                </a:cubicBezTo>
                <a:cubicBezTo>
                  <a:pt x="307" y="17"/>
                  <a:pt x="308" y="17"/>
                  <a:pt x="308" y="17"/>
                </a:cubicBezTo>
                <a:cubicBezTo>
                  <a:pt x="309" y="18"/>
                  <a:pt x="309" y="18"/>
                  <a:pt x="310" y="19"/>
                </a:cubicBezTo>
                <a:cubicBezTo>
                  <a:pt x="309" y="19"/>
                  <a:pt x="309" y="19"/>
                  <a:pt x="309" y="19"/>
                </a:cubicBezTo>
                <a:cubicBezTo>
                  <a:pt x="309" y="19"/>
                  <a:pt x="309" y="19"/>
                  <a:pt x="309" y="19"/>
                </a:cubicBezTo>
                <a:close/>
                <a:moveTo>
                  <a:pt x="310" y="21"/>
                </a:moveTo>
                <a:cubicBezTo>
                  <a:pt x="310" y="21"/>
                  <a:pt x="310" y="21"/>
                  <a:pt x="310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0" y="21"/>
                  <a:pt x="310" y="21"/>
                  <a:pt x="310" y="21"/>
                </a:cubicBezTo>
                <a:close/>
                <a:moveTo>
                  <a:pt x="308" y="17"/>
                </a:moveTo>
                <a:cubicBezTo>
                  <a:pt x="309" y="16"/>
                  <a:pt x="310" y="16"/>
                  <a:pt x="310" y="16"/>
                </a:cubicBezTo>
                <a:cubicBezTo>
                  <a:pt x="309" y="16"/>
                  <a:pt x="309" y="16"/>
                  <a:pt x="308" y="17"/>
                </a:cubicBezTo>
                <a:cubicBezTo>
                  <a:pt x="307" y="16"/>
                  <a:pt x="307" y="16"/>
                  <a:pt x="306" y="15"/>
                </a:cubicBezTo>
                <a:cubicBezTo>
                  <a:pt x="307" y="15"/>
                  <a:pt x="308" y="14"/>
                  <a:pt x="308" y="14"/>
                </a:cubicBezTo>
                <a:cubicBezTo>
                  <a:pt x="309" y="15"/>
                  <a:pt x="311" y="16"/>
                  <a:pt x="312" y="18"/>
                </a:cubicBezTo>
                <a:cubicBezTo>
                  <a:pt x="311" y="18"/>
                  <a:pt x="311" y="18"/>
                  <a:pt x="310" y="19"/>
                </a:cubicBezTo>
                <a:cubicBezTo>
                  <a:pt x="310" y="18"/>
                  <a:pt x="309" y="17"/>
                  <a:pt x="308" y="17"/>
                </a:cubicBezTo>
                <a:close/>
                <a:moveTo>
                  <a:pt x="313" y="21"/>
                </a:moveTo>
                <a:cubicBezTo>
                  <a:pt x="312" y="21"/>
                  <a:pt x="312" y="21"/>
                  <a:pt x="312" y="21"/>
                </a:cubicBezTo>
                <a:cubicBezTo>
                  <a:pt x="312" y="20"/>
                  <a:pt x="312" y="20"/>
                  <a:pt x="311" y="20"/>
                </a:cubicBezTo>
                <a:cubicBezTo>
                  <a:pt x="312" y="19"/>
                  <a:pt x="312" y="19"/>
                  <a:pt x="312" y="19"/>
                </a:cubicBezTo>
                <a:cubicBezTo>
                  <a:pt x="312" y="20"/>
                  <a:pt x="313" y="20"/>
                  <a:pt x="313" y="21"/>
                </a:cubicBezTo>
                <a:cubicBezTo>
                  <a:pt x="313" y="21"/>
                  <a:pt x="313" y="21"/>
                  <a:pt x="313" y="21"/>
                </a:cubicBezTo>
                <a:close/>
                <a:moveTo>
                  <a:pt x="309" y="14"/>
                </a:moveTo>
                <a:cubicBezTo>
                  <a:pt x="309" y="13"/>
                  <a:pt x="309" y="13"/>
                  <a:pt x="309" y="13"/>
                </a:cubicBezTo>
                <a:cubicBezTo>
                  <a:pt x="311" y="14"/>
                  <a:pt x="313" y="15"/>
                  <a:pt x="314" y="16"/>
                </a:cubicBezTo>
                <a:cubicBezTo>
                  <a:pt x="314" y="16"/>
                  <a:pt x="315" y="16"/>
                  <a:pt x="315" y="17"/>
                </a:cubicBezTo>
                <a:cubicBezTo>
                  <a:pt x="314" y="17"/>
                  <a:pt x="314" y="17"/>
                  <a:pt x="313" y="17"/>
                </a:cubicBezTo>
                <a:cubicBezTo>
                  <a:pt x="312" y="16"/>
                  <a:pt x="310" y="15"/>
                  <a:pt x="309" y="14"/>
                </a:cubicBezTo>
                <a:close/>
                <a:moveTo>
                  <a:pt x="314" y="18"/>
                </a:moveTo>
                <a:cubicBezTo>
                  <a:pt x="314" y="18"/>
                  <a:pt x="315" y="17"/>
                  <a:pt x="315" y="17"/>
                </a:cubicBezTo>
                <a:cubicBezTo>
                  <a:pt x="315" y="18"/>
                  <a:pt x="316" y="18"/>
                  <a:pt x="316" y="19"/>
                </a:cubicBezTo>
                <a:cubicBezTo>
                  <a:pt x="316" y="19"/>
                  <a:pt x="315" y="19"/>
                  <a:pt x="315" y="19"/>
                </a:cubicBezTo>
                <a:cubicBezTo>
                  <a:pt x="315" y="19"/>
                  <a:pt x="314" y="19"/>
                  <a:pt x="314" y="18"/>
                </a:cubicBezTo>
                <a:close/>
                <a:moveTo>
                  <a:pt x="316" y="21"/>
                </a:moveTo>
                <a:cubicBezTo>
                  <a:pt x="316" y="20"/>
                  <a:pt x="316" y="20"/>
                  <a:pt x="316" y="20"/>
                </a:cubicBezTo>
                <a:cubicBezTo>
                  <a:pt x="316" y="20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lose/>
                <a:moveTo>
                  <a:pt x="316" y="21"/>
                </a:move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lose/>
                <a:moveTo>
                  <a:pt x="316" y="22"/>
                </a:move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2"/>
                </a:cubicBezTo>
                <a:cubicBezTo>
                  <a:pt x="316" y="22"/>
                  <a:pt x="316" y="22"/>
                  <a:pt x="316" y="22"/>
                </a:cubicBezTo>
                <a:close/>
                <a:moveTo>
                  <a:pt x="316" y="23"/>
                </a:moveTo>
                <a:cubicBezTo>
                  <a:pt x="316" y="23"/>
                  <a:pt x="316" y="23"/>
                  <a:pt x="316" y="22"/>
                </a:cubicBezTo>
                <a:cubicBezTo>
                  <a:pt x="316" y="22"/>
                  <a:pt x="316" y="22"/>
                  <a:pt x="316" y="22"/>
                </a:cubicBezTo>
                <a:cubicBezTo>
                  <a:pt x="316" y="22"/>
                  <a:pt x="317" y="23"/>
                  <a:pt x="317" y="23"/>
                </a:cubicBezTo>
                <a:cubicBezTo>
                  <a:pt x="317" y="23"/>
                  <a:pt x="317" y="23"/>
                  <a:pt x="316" y="23"/>
                </a:cubicBezTo>
                <a:close/>
                <a:moveTo>
                  <a:pt x="318" y="17"/>
                </a:moveTo>
                <a:cubicBezTo>
                  <a:pt x="318" y="17"/>
                  <a:pt x="318" y="17"/>
                  <a:pt x="318" y="17"/>
                </a:cubicBezTo>
                <a:cubicBezTo>
                  <a:pt x="317" y="17"/>
                  <a:pt x="317" y="17"/>
                  <a:pt x="317" y="16"/>
                </a:cubicBezTo>
                <a:cubicBezTo>
                  <a:pt x="318" y="16"/>
                  <a:pt x="318" y="16"/>
                  <a:pt x="318" y="16"/>
                </a:cubicBezTo>
                <a:cubicBezTo>
                  <a:pt x="318" y="17"/>
                  <a:pt x="318" y="17"/>
                  <a:pt x="318" y="17"/>
                </a:cubicBezTo>
                <a:close/>
                <a:moveTo>
                  <a:pt x="311" y="8"/>
                </a:moveTo>
                <a:cubicBezTo>
                  <a:pt x="315" y="11"/>
                  <a:pt x="317" y="13"/>
                  <a:pt x="318" y="15"/>
                </a:cubicBezTo>
                <a:cubicBezTo>
                  <a:pt x="317" y="15"/>
                  <a:pt x="317" y="15"/>
                  <a:pt x="317" y="15"/>
                </a:cubicBezTo>
                <a:cubicBezTo>
                  <a:pt x="317" y="15"/>
                  <a:pt x="318" y="15"/>
                  <a:pt x="318" y="15"/>
                </a:cubicBezTo>
                <a:cubicBezTo>
                  <a:pt x="318" y="16"/>
                  <a:pt x="318" y="16"/>
                  <a:pt x="318" y="16"/>
                </a:cubicBezTo>
                <a:cubicBezTo>
                  <a:pt x="318" y="16"/>
                  <a:pt x="317" y="16"/>
                  <a:pt x="317" y="16"/>
                </a:cubicBezTo>
                <a:cubicBezTo>
                  <a:pt x="315" y="14"/>
                  <a:pt x="313" y="12"/>
                  <a:pt x="309" y="9"/>
                </a:cubicBezTo>
                <a:cubicBezTo>
                  <a:pt x="310" y="9"/>
                  <a:pt x="310" y="9"/>
                  <a:pt x="311" y="8"/>
                </a:cubicBezTo>
                <a:close/>
                <a:moveTo>
                  <a:pt x="309" y="8"/>
                </a:moveTo>
                <a:cubicBezTo>
                  <a:pt x="310" y="8"/>
                  <a:pt x="310" y="8"/>
                  <a:pt x="310" y="8"/>
                </a:cubicBezTo>
                <a:cubicBezTo>
                  <a:pt x="310" y="8"/>
                  <a:pt x="309" y="9"/>
                  <a:pt x="309" y="9"/>
                </a:cubicBezTo>
                <a:cubicBezTo>
                  <a:pt x="308" y="9"/>
                  <a:pt x="308" y="8"/>
                  <a:pt x="307" y="8"/>
                </a:cubicBezTo>
                <a:cubicBezTo>
                  <a:pt x="308" y="8"/>
                  <a:pt x="309" y="8"/>
                  <a:pt x="309" y="8"/>
                </a:cubicBezTo>
                <a:close/>
                <a:moveTo>
                  <a:pt x="307" y="8"/>
                </a:moveTo>
                <a:cubicBezTo>
                  <a:pt x="307" y="9"/>
                  <a:pt x="307" y="9"/>
                  <a:pt x="308" y="9"/>
                </a:cubicBezTo>
                <a:cubicBezTo>
                  <a:pt x="305" y="10"/>
                  <a:pt x="303" y="12"/>
                  <a:pt x="302" y="13"/>
                </a:cubicBezTo>
                <a:cubicBezTo>
                  <a:pt x="301" y="12"/>
                  <a:pt x="301" y="12"/>
                  <a:pt x="300" y="12"/>
                </a:cubicBezTo>
                <a:cubicBezTo>
                  <a:pt x="302" y="10"/>
                  <a:pt x="305" y="9"/>
                  <a:pt x="307" y="8"/>
                </a:cubicBezTo>
                <a:close/>
                <a:moveTo>
                  <a:pt x="299" y="12"/>
                </a:moveTo>
                <a:cubicBezTo>
                  <a:pt x="300" y="12"/>
                  <a:pt x="301" y="13"/>
                  <a:pt x="301" y="13"/>
                </a:cubicBezTo>
                <a:cubicBezTo>
                  <a:pt x="300" y="14"/>
                  <a:pt x="300" y="14"/>
                  <a:pt x="299" y="15"/>
                </a:cubicBezTo>
                <a:cubicBezTo>
                  <a:pt x="299" y="14"/>
                  <a:pt x="298" y="14"/>
                  <a:pt x="298" y="14"/>
                </a:cubicBezTo>
                <a:cubicBezTo>
                  <a:pt x="298" y="13"/>
                  <a:pt x="299" y="12"/>
                  <a:pt x="299" y="12"/>
                </a:cubicBezTo>
                <a:close/>
                <a:moveTo>
                  <a:pt x="298" y="14"/>
                </a:moveTo>
                <a:cubicBezTo>
                  <a:pt x="298" y="14"/>
                  <a:pt x="299" y="14"/>
                  <a:pt x="299" y="15"/>
                </a:cubicBezTo>
                <a:cubicBezTo>
                  <a:pt x="298" y="16"/>
                  <a:pt x="297" y="17"/>
                  <a:pt x="296" y="18"/>
                </a:cubicBezTo>
                <a:cubicBezTo>
                  <a:pt x="296" y="18"/>
                  <a:pt x="296" y="17"/>
                  <a:pt x="296" y="17"/>
                </a:cubicBezTo>
                <a:cubicBezTo>
                  <a:pt x="296" y="16"/>
                  <a:pt x="297" y="15"/>
                  <a:pt x="298" y="14"/>
                </a:cubicBezTo>
                <a:close/>
                <a:moveTo>
                  <a:pt x="295" y="18"/>
                </a:moveTo>
                <a:cubicBezTo>
                  <a:pt x="295" y="18"/>
                  <a:pt x="296" y="18"/>
                  <a:pt x="296" y="19"/>
                </a:cubicBezTo>
                <a:cubicBezTo>
                  <a:pt x="295" y="19"/>
                  <a:pt x="295" y="20"/>
                  <a:pt x="295" y="20"/>
                </a:cubicBezTo>
                <a:cubicBezTo>
                  <a:pt x="295" y="19"/>
                  <a:pt x="295" y="19"/>
                  <a:pt x="295" y="18"/>
                </a:cubicBezTo>
                <a:close/>
                <a:moveTo>
                  <a:pt x="292" y="16"/>
                </a:moveTo>
                <a:cubicBezTo>
                  <a:pt x="293" y="16"/>
                  <a:pt x="293" y="16"/>
                  <a:pt x="293" y="16"/>
                </a:cubicBezTo>
                <a:cubicBezTo>
                  <a:pt x="293" y="17"/>
                  <a:pt x="293" y="18"/>
                  <a:pt x="293" y="18"/>
                </a:cubicBezTo>
                <a:cubicBezTo>
                  <a:pt x="292" y="18"/>
                  <a:pt x="292" y="18"/>
                  <a:pt x="292" y="18"/>
                </a:cubicBezTo>
                <a:cubicBezTo>
                  <a:pt x="293" y="17"/>
                  <a:pt x="293" y="16"/>
                  <a:pt x="292" y="16"/>
                </a:cubicBezTo>
                <a:close/>
                <a:moveTo>
                  <a:pt x="289" y="17"/>
                </a:moveTo>
                <a:cubicBezTo>
                  <a:pt x="289" y="18"/>
                  <a:pt x="288" y="18"/>
                  <a:pt x="288" y="18"/>
                </a:cubicBezTo>
                <a:cubicBezTo>
                  <a:pt x="288" y="17"/>
                  <a:pt x="288" y="16"/>
                  <a:pt x="288" y="16"/>
                </a:cubicBezTo>
                <a:cubicBezTo>
                  <a:pt x="288" y="16"/>
                  <a:pt x="289" y="16"/>
                  <a:pt x="289" y="17"/>
                </a:cubicBezTo>
                <a:close/>
                <a:moveTo>
                  <a:pt x="250" y="21"/>
                </a:moveTo>
                <a:cubicBezTo>
                  <a:pt x="250" y="19"/>
                  <a:pt x="251" y="17"/>
                  <a:pt x="252" y="16"/>
                </a:cubicBezTo>
                <a:cubicBezTo>
                  <a:pt x="252" y="16"/>
                  <a:pt x="252" y="17"/>
                  <a:pt x="253" y="17"/>
                </a:cubicBezTo>
                <a:cubicBezTo>
                  <a:pt x="251" y="19"/>
                  <a:pt x="250" y="21"/>
                  <a:pt x="250" y="21"/>
                </a:cubicBezTo>
                <a:close/>
                <a:moveTo>
                  <a:pt x="264" y="20"/>
                </a:moveTo>
                <a:cubicBezTo>
                  <a:pt x="263" y="21"/>
                  <a:pt x="262" y="22"/>
                  <a:pt x="261" y="23"/>
                </a:cubicBezTo>
                <a:cubicBezTo>
                  <a:pt x="260" y="23"/>
                  <a:pt x="260" y="23"/>
                  <a:pt x="260" y="23"/>
                </a:cubicBezTo>
                <a:cubicBezTo>
                  <a:pt x="260" y="23"/>
                  <a:pt x="260" y="23"/>
                  <a:pt x="259" y="23"/>
                </a:cubicBezTo>
                <a:cubicBezTo>
                  <a:pt x="261" y="19"/>
                  <a:pt x="264" y="17"/>
                  <a:pt x="267" y="15"/>
                </a:cubicBezTo>
                <a:cubicBezTo>
                  <a:pt x="268" y="15"/>
                  <a:pt x="268" y="16"/>
                  <a:pt x="269" y="17"/>
                </a:cubicBezTo>
                <a:cubicBezTo>
                  <a:pt x="268" y="17"/>
                  <a:pt x="268" y="17"/>
                  <a:pt x="267" y="18"/>
                </a:cubicBezTo>
                <a:cubicBezTo>
                  <a:pt x="267" y="17"/>
                  <a:pt x="266" y="17"/>
                  <a:pt x="266" y="16"/>
                </a:cubicBezTo>
                <a:cubicBezTo>
                  <a:pt x="266" y="16"/>
                  <a:pt x="266" y="17"/>
                  <a:pt x="267" y="18"/>
                </a:cubicBezTo>
                <a:cubicBezTo>
                  <a:pt x="266" y="18"/>
                  <a:pt x="265" y="19"/>
                  <a:pt x="264" y="20"/>
                </a:cubicBezTo>
                <a:cubicBezTo>
                  <a:pt x="263" y="20"/>
                  <a:pt x="263" y="19"/>
                  <a:pt x="263" y="19"/>
                </a:cubicBezTo>
                <a:cubicBezTo>
                  <a:pt x="263" y="20"/>
                  <a:pt x="264" y="20"/>
                  <a:pt x="264" y="20"/>
                </a:cubicBezTo>
                <a:close/>
                <a:moveTo>
                  <a:pt x="268" y="15"/>
                </a:moveTo>
                <a:cubicBezTo>
                  <a:pt x="268" y="15"/>
                  <a:pt x="268" y="15"/>
                  <a:pt x="268" y="15"/>
                </a:cubicBezTo>
                <a:cubicBezTo>
                  <a:pt x="269" y="15"/>
                  <a:pt x="269" y="15"/>
                  <a:pt x="270" y="16"/>
                </a:cubicBezTo>
                <a:cubicBezTo>
                  <a:pt x="270" y="16"/>
                  <a:pt x="269" y="16"/>
                  <a:pt x="269" y="16"/>
                </a:cubicBezTo>
                <a:cubicBezTo>
                  <a:pt x="269" y="16"/>
                  <a:pt x="268" y="15"/>
                  <a:pt x="268" y="15"/>
                </a:cubicBezTo>
                <a:close/>
                <a:moveTo>
                  <a:pt x="265" y="23"/>
                </a:moveTo>
                <a:cubicBezTo>
                  <a:pt x="265" y="23"/>
                  <a:pt x="264" y="23"/>
                  <a:pt x="264" y="23"/>
                </a:cubicBezTo>
                <a:cubicBezTo>
                  <a:pt x="264" y="23"/>
                  <a:pt x="264" y="23"/>
                  <a:pt x="264" y="23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5" y="23"/>
                  <a:pt x="265" y="23"/>
                  <a:pt x="265" y="23"/>
                </a:cubicBezTo>
                <a:close/>
                <a:moveTo>
                  <a:pt x="266" y="22"/>
                </a:moveTo>
                <a:cubicBezTo>
                  <a:pt x="266" y="22"/>
                  <a:pt x="266" y="22"/>
                  <a:pt x="266" y="22"/>
                </a:cubicBezTo>
                <a:cubicBezTo>
                  <a:pt x="266" y="22"/>
                  <a:pt x="265" y="22"/>
                  <a:pt x="265" y="22"/>
                </a:cubicBezTo>
                <a:cubicBezTo>
                  <a:pt x="265" y="22"/>
                  <a:pt x="265" y="21"/>
                  <a:pt x="266" y="21"/>
                </a:cubicBezTo>
                <a:cubicBezTo>
                  <a:pt x="266" y="21"/>
                  <a:pt x="266" y="21"/>
                  <a:pt x="267" y="22"/>
                </a:cubicBezTo>
                <a:cubicBezTo>
                  <a:pt x="266" y="22"/>
                  <a:pt x="266" y="22"/>
                  <a:pt x="266" y="22"/>
                </a:cubicBezTo>
                <a:close/>
                <a:moveTo>
                  <a:pt x="267" y="21"/>
                </a:moveTo>
                <a:cubicBezTo>
                  <a:pt x="267" y="21"/>
                  <a:pt x="266" y="21"/>
                  <a:pt x="266" y="21"/>
                </a:cubicBezTo>
                <a:cubicBezTo>
                  <a:pt x="266" y="20"/>
                  <a:pt x="267" y="20"/>
                  <a:pt x="268" y="19"/>
                </a:cubicBezTo>
                <a:cubicBezTo>
                  <a:pt x="268" y="20"/>
                  <a:pt x="268" y="21"/>
                  <a:pt x="267" y="21"/>
                </a:cubicBezTo>
                <a:close/>
                <a:moveTo>
                  <a:pt x="270" y="21"/>
                </a:moveTo>
                <a:cubicBezTo>
                  <a:pt x="269" y="21"/>
                  <a:pt x="269" y="21"/>
                  <a:pt x="269" y="21"/>
                </a:cubicBezTo>
                <a:cubicBezTo>
                  <a:pt x="269" y="20"/>
                  <a:pt x="269" y="20"/>
                  <a:pt x="268" y="19"/>
                </a:cubicBezTo>
                <a:cubicBezTo>
                  <a:pt x="268" y="18"/>
                  <a:pt x="269" y="18"/>
                  <a:pt x="269" y="18"/>
                </a:cubicBezTo>
                <a:cubicBezTo>
                  <a:pt x="270" y="19"/>
                  <a:pt x="270" y="20"/>
                  <a:pt x="270" y="21"/>
                </a:cubicBezTo>
                <a:close/>
                <a:moveTo>
                  <a:pt x="270" y="17"/>
                </a:moveTo>
                <a:cubicBezTo>
                  <a:pt x="270" y="17"/>
                  <a:pt x="271" y="16"/>
                  <a:pt x="271" y="16"/>
                </a:cubicBezTo>
                <a:cubicBezTo>
                  <a:pt x="272" y="17"/>
                  <a:pt x="272" y="17"/>
                  <a:pt x="273" y="17"/>
                </a:cubicBezTo>
                <a:cubicBezTo>
                  <a:pt x="273" y="18"/>
                  <a:pt x="273" y="18"/>
                  <a:pt x="274" y="18"/>
                </a:cubicBezTo>
                <a:cubicBezTo>
                  <a:pt x="273" y="19"/>
                  <a:pt x="272" y="19"/>
                  <a:pt x="271" y="19"/>
                </a:cubicBezTo>
                <a:cubicBezTo>
                  <a:pt x="271" y="19"/>
                  <a:pt x="271" y="18"/>
                  <a:pt x="270" y="17"/>
                </a:cubicBezTo>
                <a:close/>
                <a:moveTo>
                  <a:pt x="272" y="22"/>
                </a:moveTo>
                <a:cubicBezTo>
                  <a:pt x="272" y="22"/>
                  <a:pt x="272" y="22"/>
                  <a:pt x="272" y="21"/>
                </a:cubicBezTo>
                <a:cubicBezTo>
                  <a:pt x="272" y="21"/>
                  <a:pt x="272" y="21"/>
                  <a:pt x="273" y="21"/>
                </a:cubicBezTo>
                <a:cubicBezTo>
                  <a:pt x="272" y="21"/>
                  <a:pt x="272" y="22"/>
                  <a:pt x="272" y="22"/>
                </a:cubicBezTo>
                <a:close/>
                <a:moveTo>
                  <a:pt x="273" y="21"/>
                </a:moveTo>
                <a:cubicBezTo>
                  <a:pt x="272" y="21"/>
                  <a:pt x="272" y="21"/>
                  <a:pt x="272" y="21"/>
                </a:cubicBezTo>
                <a:cubicBezTo>
                  <a:pt x="272" y="21"/>
                  <a:pt x="272" y="20"/>
                  <a:pt x="272" y="20"/>
                </a:cubicBezTo>
                <a:cubicBezTo>
                  <a:pt x="272" y="20"/>
                  <a:pt x="273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ubicBezTo>
                  <a:pt x="273" y="19"/>
                  <a:pt x="273" y="20"/>
                  <a:pt x="273" y="21"/>
                </a:cubicBezTo>
                <a:close/>
                <a:moveTo>
                  <a:pt x="277" y="19"/>
                </a:moveTo>
                <a:cubicBezTo>
                  <a:pt x="277" y="19"/>
                  <a:pt x="276" y="19"/>
                  <a:pt x="276" y="18"/>
                </a:cubicBezTo>
                <a:cubicBezTo>
                  <a:pt x="275" y="17"/>
                  <a:pt x="274" y="16"/>
                  <a:pt x="273" y="15"/>
                </a:cubicBezTo>
                <a:cubicBezTo>
                  <a:pt x="274" y="15"/>
                  <a:pt x="274" y="15"/>
                  <a:pt x="274" y="14"/>
                </a:cubicBezTo>
                <a:cubicBezTo>
                  <a:pt x="275" y="15"/>
                  <a:pt x="277" y="17"/>
                  <a:pt x="277" y="19"/>
                </a:cubicBezTo>
                <a:close/>
                <a:moveTo>
                  <a:pt x="276" y="15"/>
                </a:moveTo>
                <a:cubicBezTo>
                  <a:pt x="277" y="16"/>
                  <a:pt x="278" y="17"/>
                  <a:pt x="279" y="18"/>
                </a:cubicBezTo>
                <a:cubicBezTo>
                  <a:pt x="279" y="18"/>
                  <a:pt x="279" y="18"/>
                  <a:pt x="280" y="19"/>
                </a:cubicBezTo>
                <a:cubicBezTo>
                  <a:pt x="279" y="18"/>
                  <a:pt x="279" y="18"/>
                  <a:pt x="279" y="18"/>
                </a:cubicBezTo>
                <a:cubicBezTo>
                  <a:pt x="278" y="17"/>
                  <a:pt x="277" y="16"/>
                  <a:pt x="276" y="15"/>
                </a:cubicBezTo>
                <a:close/>
                <a:moveTo>
                  <a:pt x="280" y="20"/>
                </a:moveTo>
                <a:cubicBezTo>
                  <a:pt x="280" y="20"/>
                  <a:pt x="279" y="20"/>
                  <a:pt x="279" y="20"/>
                </a:cubicBezTo>
                <a:cubicBezTo>
                  <a:pt x="279" y="20"/>
                  <a:pt x="279" y="19"/>
                  <a:pt x="279" y="18"/>
                </a:cubicBezTo>
                <a:cubicBezTo>
                  <a:pt x="279" y="19"/>
                  <a:pt x="279" y="19"/>
                  <a:pt x="280" y="19"/>
                </a:cubicBezTo>
                <a:cubicBezTo>
                  <a:pt x="280" y="19"/>
                  <a:pt x="280" y="20"/>
                  <a:pt x="280" y="20"/>
                </a:cubicBezTo>
                <a:close/>
                <a:moveTo>
                  <a:pt x="283" y="10"/>
                </a:moveTo>
                <a:cubicBezTo>
                  <a:pt x="284" y="11"/>
                  <a:pt x="284" y="12"/>
                  <a:pt x="285" y="13"/>
                </a:cubicBezTo>
                <a:cubicBezTo>
                  <a:pt x="283" y="12"/>
                  <a:pt x="282" y="11"/>
                  <a:pt x="281" y="11"/>
                </a:cubicBezTo>
                <a:cubicBezTo>
                  <a:pt x="281" y="10"/>
                  <a:pt x="282" y="10"/>
                  <a:pt x="283" y="10"/>
                </a:cubicBezTo>
                <a:close/>
                <a:moveTo>
                  <a:pt x="285" y="14"/>
                </a:moveTo>
                <a:cubicBezTo>
                  <a:pt x="285" y="15"/>
                  <a:pt x="285" y="15"/>
                  <a:pt x="285" y="16"/>
                </a:cubicBezTo>
                <a:cubicBezTo>
                  <a:pt x="284" y="15"/>
                  <a:pt x="283" y="13"/>
                  <a:pt x="281" y="11"/>
                </a:cubicBezTo>
                <a:cubicBezTo>
                  <a:pt x="282" y="12"/>
                  <a:pt x="283" y="13"/>
                  <a:pt x="285" y="14"/>
                </a:cubicBezTo>
                <a:close/>
                <a:moveTo>
                  <a:pt x="279" y="12"/>
                </a:moveTo>
                <a:cubicBezTo>
                  <a:pt x="282" y="14"/>
                  <a:pt x="283" y="17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ubicBezTo>
                  <a:pt x="282" y="18"/>
                  <a:pt x="280" y="15"/>
                  <a:pt x="277" y="13"/>
                </a:cubicBezTo>
                <a:cubicBezTo>
                  <a:pt x="278" y="12"/>
                  <a:pt x="278" y="12"/>
                  <a:pt x="279" y="12"/>
                </a:cubicBezTo>
                <a:close/>
                <a:moveTo>
                  <a:pt x="276" y="13"/>
                </a:moveTo>
                <a:cubicBezTo>
                  <a:pt x="277" y="14"/>
                  <a:pt x="278" y="15"/>
                  <a:pt x="279" y="17"/>
                </a:cubicBezTo>
                <a:cubicBezTo>
                  <a:pt x="277" y="16"/>
                  <a:pt x="275" y="15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75" y="14"/>
                  <a:pt x="276" y="14"/>
                  <a:pt x="276" y="13"/>
                </a:cubicBezTo>
                <a:close/>
                <a:moveTo>
                  <a:pt x="275" y="12"/>
                </a:moveTo>
                <a:cubicBezTo>
                  <a:pt x="275" y="12"/>
                  <a:pt x="276" y="12"/>
                  <a:pt x="276" y="13"/>
                </a:cubicBezTo>
                <a:cubicBezTo>
                  <a:pt x="275" y="13"/>
                  <a:pt x="274" y="13"/>
                  <a:pt x="273" y="14"/>
                </a:cubicBezTo>
                <a:cubicBezTo>
                  <a:pt x="273" y="14"/>
                  <a:pt x="273" y="14"/>
                  <a:pt x="273" y="13"/>
                </a:cubicBezTo>
                <a:cubicBezTo>
                  <a:pt x="273" y="13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ubicBezTo>
                  <a:pt x="272" y="14"/>
                  <a:pt x="272" y="14"/>
                  <a:pt x="272" y="13"/>
                </a:cubicBezTo>
                <a:cubicBezTo>
                  <a:pt x="273" y="13"/>
                  <a:pt x="274" y="12"/>
                  <a:pt x="275" y="12"/>
                </a:cubicBezTo>
                <a:close/>
                <a:moveTo>
                  <a:pt x="272" y="16"/>
                </a:moveTo>
                <a:cubicBezTo>
                  <a:pt x="272" y="16"/>
                  <a:pt x="273" y="16"/>
                  <a:pt x="273" y="17"/>
                </a:cubicBezTo>
                <a:cubicBezTo>
                  <a:pt x="272" y="16"/>
                  <a:pt x="272" y="16"/>
                  <a:pt x="271" y="16"/>
                </a:cubicBezTo>
                <a:cubicBezTo>
                  <a:pt x="272" y="16"/>
                  <a:pt x="272" y="16"/>
                  <a:pt x="272" y="16"/>
                </a:cubicBezTo>
                <a:close/>
                <a:moveTo>
                  <a:pt x="271" y="15"/>
                </a:moveTo>
                <a:cubicBezTo>
                  <a:pt x="271" y="15"/>
                  <a:pt x="271" y="15"/>
                  <a:pt x="270" y="15"/>
                </a:cubicBezTo>
                <a:cubicBezTo>
                  <a:pt x="270" y="15"/>
                  <a:pt x="269" y="15"/>
                  <a:pt x="268" y="15"/>
                </a:cubicBezTo>
                <a:cubicBezTo>
                  <a:pt x="269" y="14"/>
                  <a:pt x="270" y="14"/>
                  <a:pt x="270" y="14"/>
                </a:cubicBezTo>
                <a:cubicBezTo>
                  <a:pt x="271" y="14"/>
                  <a:pt x="271" y="14"/>
                  <a:pt x="271" y="15"/>
                </a:cubicBezTo>
                <a:close/>
                <a:moveTo>
                  <a:pt x="270" y="13"/>
                </a:moveTo>
                <a:cubicBezTo>
                  <a:pt x="269" y="14"/>
                  <a:pt x="268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2" y="16"/>
                  <a:pt x="259" y="19"/>
                  <a:pt x="258" y="21"/>
                </a:cubicBezTo>
                <a:cubicBezTo>
                  <a:pt x="255" y="18"/>
                  <a:pt x="262" y="14"/>
                  <a:pt x="262" y="14"/>
                </a:cubicBezTo>
                <a:cubicBezTo>
                  <a:pt x="258" y="16"/>
                  <a:pt x="256" y="18"/>
                  <a:pt x="255" y="19"/>
                </a:cubicBezTo>
                <a:cubicBezTo>
                  <a:pt x="255" y="19"/>
                  <a:pt x="255" y="19"/>
                  <a:pt x="255" y="18"/>
                </a:cubicBezTo>
                <a:cubicBezTo>
                  <a:pt x="256" y="14"/>
                  <a:pt x="262" y="11"/>
                  <a:pt x="262" y="11"/>
                </a:cubicBezTo>
                <a:cubicBezTo>
                  <a:pt x="258" y="13"/>
                  <a:pt x="255" y="15"/>
                  <a:pt x="253" y="17"/>
                </a:cubicBezTo>
                <a:cubicBezTo>
                  <a:pt x="253" y="16"/>
                  <a:pt x="253" y="16"/>
                  <a:pt x="252" y="15"/>
                </a:cubicBezTo>
                <a:cubicBezTo>
                  <a:pt x="255" y="11"/>
                  <a:pt x="259" y="9"/>
                  <a:pt x="263" y="8"/>
                </a:cubicBezTo>
                <a:cubicBezTo>
                  <a:pt x="266" y="10"/>
                  <a:pt x="268" y="12"/>
                  <a:pt x="270" y="13"/>
                </a:cubicBezTo>
                <a:close/>
                <a:moveTo>
                  <a:pt x="261" y="7"/>
                </a:moveTo>
                <a:cubicBezTo>
                  <a:pt x="261" y="7"/>
                  <a:pt x="262" y="7"/>
                  <a:pt x="263" y="7"/>
                </a:cubicBezTo>
                <a:cubicBezTo>
                  <a:pt x="257" y="10"/>
                  <a:pt x="253" y="12"/>
                  <a:pt x="250" y="14"/>
                </a:cubicBezTo>
                <a:cubicBezTo>
                  <a:pt x="250" y="13"/>
                  <a:pt x="250" y="13"/>
                  <a:pt x="249" y="13"/>
                </a:cubicBezTo>
                <a:cubicBezTo>
                  <a:pt x="252" y="9"/>
                  <a:pt x="258" y="7"/>
                  <a:pt x="261" y="7"/>
                </a:cubicBezTo>
                <a:close/>
                <a:moveTo>
                  <a:pt x="249" y="13"/>
                </a:moveTo>
                <a:cubicBezTo>
                  <a:pt x="249" y="13"/>
                  <a:pt x="250" y="13"/>
                  <a:pt x="250" y="14"/>
                </a:cubicBezTo>
                <a:cubicBezTo>
                  <a:pt x="249" y="15"/>
                  <a:pt x="248" y="16"/>
                  <a:pt x="247" y="17"/>
                </a:cubicBezTo>
                <a:cubicBezTo>
                  <a:pt x="248" y="15"/>
                  <a:pt x="248" y="14"/>
                  <a:pt x="249" y="13"/>
                </a:cubicBezTo>
                <a:close/>
                <a:moveTo>
                  <a:pt x="245" y="15"/>
                </a:moveTo>
                <a:cubicBezTo>
                  <a:pt x="245" y="15"/>
                  <a:pt x="245" y="15"/>
                  <a:pt x="245" y="16"/>
                </a:cubicBezTo>
                <a:cubicBezTo>
                  <a:pt x="245" y="16"/>
                  <a:pt x="245" y="16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lose/>
                <a:moveTo>
                  <a:pt x="245" y="16"/>
                </a:moveTo>
                <a:cubicBezTo>
                  <a:pt x="245" y="17"/>
                  <a:pt x="245" y="17"/>
                  <a:pt x="245" y="17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5" y="16"/>
                </a:cubicBezTo>
                <a:close/>
                <a:moveTo>
                  <a:pt x="218" y="18"/>
                </a:moveTo>
                <a:cubicBezTo>
                  <a:pt x="218" y="18"/>
                  <a:pt x="218" y="18"/>
                  <a:pt x="218" y="18"/>
                </a:cubicBezTo>
                <a:cubicBezTo>
                  <a:pt x="218" y="17"/>
                  <a:pt x="218" y="17"/>
                  <a:pt x="218" y="16"/>
                </a:cubicBezTo>
                <a:cubicBezTo>
                  <a:pt x="218" y="16"/>
                  <a:pt x="219" y="16"/>
                  <a:pt x="219" y="17"/>
                </a:cubicBezTo>
                <a:cubicBezTo>
                  <a:pt x="218" y="17"/>
                  <a:pt x="218" y="18"/>
                  <a:pt x="218" y="18"/>
                </a:cubicBezTo>
                <a:close/>
                <a:moveTo>
                  <a:pt x="219" y="17"/>
                </a:moveTo>
                <a:cubicBezTo>
                  <a:pt x="219" y="16"/>
                  <a:pt x="219" y="16"/>
                  <a:pt x="218" y="16"/>
                </a:cubicBezTo>
                <a:cubicBezTo>
                  <a:pt x="219" y="15"/>
                  <a:pt x="219" y="15"/>
                  <a:pt x="219" y="14"/>
                </a:cubicBezTo>
                <a:cubicBezTo>
                  <a:pt x="220" y="14"/>
                  <a:pt x="220" y="15"/>
                  <a:pt x="220" y="15"/>
                </a:cubicBezTo>
                <a:cubicBezTo>
                  <a:pt x="220" y="16"/>
                  <a:pt x="219" y="16"/>
                  <a:pt x="219" y="17"/>
                </a:cubicBezTo>
                <a:close/>
                <a:moveTo>
                  <a:pt x="221" y="15"/>
                </a:moveTo>
                <a:cubicBezTo>
                  <a:pt x="220" y="14"/>
                  <a:pt x="220" y="14"/>
                  <a:pt x="220" y="13"/>
                </a:cubicBezTo>
                <a:cubicBezTo>
                  <a:pt x="220" y="13"/>
                  <a:pt x="221" y="12"/>
                  <a:pt x="221" y="12"/>
                </a:cubicBezTo>
                <a:cubicBezTo>
                  <a:pt x="222" y="12"/>
                  <a:pt x="222" y="13"/>
                  <a:pt x="223" y="13"/>
                </a:cubicBezTo>
                <a:cubicBezTo>
                  <a:pt x="222" y="14"/>
                  <a:pt x="222" y="14"/>
                  <a:pt x="221" y="15"/>
                </a:cubicBezTo>
                <a:cubicBezTo>
                  <a:pt x="221" y="15"/>
                  <a:pt x="221" y="15"/>
                  <a:pt x="221" y="15"/>
                </a:cubicBezTo>
                <a:close/>
                <a:moveTo>
                  <a:pt x="227" y="14"/>
                </a:moveTo>
                <a:cubicBezTo>
                  <a:pt x="226" y="13"/>
                  <a:pt x="226" y="13"/>
                  <a:pt x="225" y="13"/>
                </a:cubicBezTo>
                <a:cubicBezTo>
                  <a:pt x="226" y="12"/>
                  <a:pt x="226" y="12"/>
                  <a:pt x="227" y="11"/>
                </a:cubicBezTo>
                <a:cubicBezTo>
                  <a:pt x="228" y="12"/>
                  <a:pt x="229" y="13"/>
                  <a:pt x="230" y="14"/>
                </a:cubicBezTo>
                <a:cubicBezTo>
                  <a:pt x="229" y="14"/>
                  <a:pt x="228" y="14"/>
                  <a:pt x="228" y="14"/>
                </a:cubicBezTo>
                <a:cubicBezTo>
                  <a:pt x="228" y="14"/>
                  <a:pt x="227" y="14"/>
                  <a:pt x="227" y="14"/>
                </a:cubicBezTo>
                <a:cubicBezTo>
                  <a:pt x="228" y="13"/>
                  <a:pt x="229" y="13"/>
                  <a:pt x="229" y="13"/>
                </a:cubicBezTo>
                <a:cubicBezTo>
                  <a:pt x="228" y="13"/>
                  <a:pt x="228" y="14"/>
                  <a:pt x="227" y="14"/>
                </a:cubicBezTo>
                <a:close/>
                <a:moveTo>
                  <a:pt x="227" y="11"/>
                </a:moveTo>
                <a:cubicBezTo>
                  <a:pt x="228" y="11"/>
                  <a:pt x="228" y="10"/>
                  <a:pt x="228" y="10"/>
                </a:cubicBezTo>
                <a:cubicBezTo>
                  <a:pt x="230" y="11"/>
                  <a:pt x="231" y="12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32" y="13"/>
                  <a:pt x="232" y="13"/>
                  <a:pt x="231" y="14"/>
                </a:cubicBezTo>
                <a:cubicBezTo>
                  <a:pt x="230" y="13"/>
                  <a:pt x="229" y="12"/>
                  <a:pt x="227" y="11"/>
                </a:cubicBezTo>
                <a:close/>
                <a:moveTo>
                  <a:pt x="228" y="10"/>
                </a:moveTo>
                <a:cubicBezTo>
                  <a:pt x="229" y="10"/>
                  <a:pt x="229" y="10"/>
                  <a:pt x="229" y="10"/>
                </a:cubicBezTo>
                <a:cubicBezTo>
                  <a:pt x="229" y="10"/>
                  <a:pt x="229" y="10"/>
                  <a:pt x="228" y="10"/>
                </a:cubicBezTo>
                <a:cubicBezTo>
                  <a:pt x="227" y="10"/>
                  <a:pt x="226" y="9"/>
                  <a:pt x="225" y="9"/>
                </a:cubicBezTo>
                <a:cubicBezTo>
                  <a:pt x="226" y="8"/>
                  <a:pt x="226" y="8"/>
                  <a:pt x="227" y="7"/>
                </a:cubicBezTo>
                <a:cubicBezTo>
                  <a:pt x="229" y="8"/>
                  <a:pt x="231" y="10"/>
                  <a:pt x="232" y="12"/>
                </a:cubicBezTo>
                <a:cubicBezTo>
                  <a:pt x="231" y="11"/>
                  <a:pt x="230" y="11"/>
                  <a:pt x="228" y="10"/>
                </a:cubicBezTo>
                <a:close/>
                <a:moveTo>
                  <a:pt x="228" y="10"/>
                </a:moveTo>
                <a:cubicBezTo>
                  <a:pt x="228" y="10"/>
                  <a:pt x="227" y="11"/>
                  <a:pt x="227" y="11"/>
                </a:cubicBezTo>
                <a:cubicBezTo>
                  <a:pt x="226" y="10"/>
                  <a:pt x="226" y="10"/>
                  <a:pt x="225" y="9"/>
                </a:cubicBezTo>
                <a:cubicBezTo>
                  <a:pt x="225" y="9"/>
                  <a:pt x="226" y="10"/>
                  <a:pt x="227" y="11"/>
                </a:cubicBezTo>
                <a:cubicBezTo>
                  <a:pt x="226" y="11"/>
                  <a:pt x="225" y="12"/>
                  <a:pt x="224" y="12"/>
                </a:cubicBezTo>
                <a:cubicBezTo>
                  <a:pt x="223" y="12"/>
                  <a:pt x="223" y="11"/>
                  <a:pt x="222" y="11"/>
                </a:cubicBezTo>
                <a:cubicBezTo>
                  <a:pt x="223" y="10"/>
                  <a:pt x="224" y="9"/>
                  <a:pt x="225" y="9"/>
                </a:cubicBezTo>
                <a:cubicBezTo>
                  <a:pt x="225" y="9"/>
                  <a:pt x="227" y="10"/>
                  <a:pt x="228" y="10"/>
                </a:cubicBezTo>
                <a:close/>
                <a:moveTo>
                  <a:pt x="223" y="17"/>
                </a:moveTo>
                <a:cubicBezTo>
                  <a:pt x="222" y="17"/>
                  <a:pt x="222" y="16"/>
                  <a:pt x="222" y="16"/>
                </a:cubicBezTo>
                <a:cubicBezTo>
                  <a:pt x="222" y="16"/>
                  <a:pt x="222" y="16"/>
                  <a:pt x="222" y="15"/>
                </a:cubicBezTo>
                <a:cubicBezTo>
                  <a:pt x="223" y="16"/>
                  <a:pt x="223" y="16"/>
                  <a:pt x="223" y="16"/>
                </a:cubicBezTo>
                <a:cubicBezTo>
                  <a:pt x="223" y="16"/>
                  <a:pt x="223" y="17"/>
                  <a:pt x="223" y="17"/>
                </a:cubicBezTo>
                <a:close/>
                <a:moveTo>
                  <a:pt x="223" y="15"/>
                </a:moveTo>
                <a:cubicBezTo>
                  <a:pt x="223" y="15"/>
                  <a:pt x="223" y="14"/>
                  <a:pt x="224" y="14"/>
                </a:cubicBezTo>
                <a:cubicBezTo>
                  <a:pt x="224" y="14"/>
                  <a:pt x="224" y="15"/>
                  <a:pt x="224" y="15"/>
                </a:cubicBezTo>
                <a:cubicBezTo>
                  <a:pt x="224" y="15"/>
                  <a:pt x="224" y="16"/>
                  <a:pt x="224" y="16"/>
                </a:cubicBezTo>
                <a:cubicBezTo>
                  <a:pt x="223" y="16"/>
                  <a:pt x="223" y="15"/>
                  <a:pt x="223" y="15"/>
                </a:cubicBezTo>
                <a:close/>
                <a:moveTo>
                  <a:pt x="225" y="20"/>
                </a:moveTo>
                <a:cubicBezTo>
                  <a:pt x="224" y="19"/>
                  <a:pt x="224" y="18"/>
                  <a:pt x="224" y="17"/>
                </a:cubicBezTo>
                <a:cubicBezTo>
                  <a:pt x="224" y="17"/>
                  <a:pt x="225" y="17"/>
                  <a:pt x="225" y="17"/>
                </a:cubicBezTo>
                <a:cubicBezTo>
                  <a:pt x="225" y="17"/>
                  <a:pt x="225" y="17"/>
                  <a:pt x="226" y="17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6" y="18"/>
                  <a:pt x="225" y="19"/>
                  <a:pt x="225" y="20"/>
                </a:cubicBezTo>
                <a:close/>
                <a:moveTo>
                  <a:pt x="225" y="13"/>
                </a:moveTo>
                <a:cubicBezTo>
                  <a:pt x="225" y="13"/>
                  <a:pt x="225" y="13"/>
                  <a:pt x="225" y="13"/>
                </a:cubicBezTo>
                <a:cubicBezTo>
                  <a:pt x="225" y="13"/>
                  <a:pt x="226" y="13"/>
                  <a:pt x="227" y="14"/>
                </a:cubicBezTo>
                <a:cubicBezTo>
                  <a:pt x="226" y="14"/>
                  <a:pt x="226" y="14"/>
                  <a:pt x="226" y="14"/>
                </a:cubicBezTo>
                <a:cubicBezTo>
                  <a:pt x="225" y="14"/>
                  <a:pt x="225" y="13"/>
                  <a:pt x="225" y="13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5"/>
                </a:cubicBezTo>
                <a:cubicBezTo>
                  <a:pt x="227" y="15"/>
                  <a:pt x="227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ubicBezTo>
                  <a:pt x="226" y="14"/>
                  <a:pt x="227" y="14"/>
                  <a:pt x="227" y="14"/>
                </a:cubicBezTo>
                <a:close/>
                <a:moveTo>
                  <a:pt x="227" y="23"/>
                </a:moveTo>
                <a:cubicBezTo>
                  <a:pt x="227" y="23"/>
                  <a:pt x="226" y="23"/>
                  <a:pt x="226" y="23"/>
                </a:cubicBezTo>
                <a:cubicBezTo>
                  <a:pt x="226" y="23"/>
                  <a:pt x="226" y="23"/>
                  <a:pt x="226" y="23"/>
                </a:cubicBezTo>
                <a:cubicBezTo>
                  <a:pt x="226" y="23"/>
                  <a:pt x="226" y="23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lose/>
                <a:moveTo>
                  <a:pt x="227" y="23"/>
                </a:moveTo>
                <a:cubicBezTo>
                  <a:pt x="227" y="23"/>
                  <a:pt x="227" y="23"/>
                  <a:pt x="227" y="22"/>
                </a:cubicBezTo>
                <a:cubicBezTo>
                  <a:pt x="227" y="22"/>
                  <a:pt x="227" y="22"/>
                  <a:pt x="227" y="22"/>
                </a:cubicBezTo>
                <a:cubicBezTo>
                  <a:pt x="227" y="22"/>
                  <a:pt x="227" y="22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28" y="16"/>
                </a:moveTo>
                <a:cubicBezTo>
                  <a:pt x="227" y="16"/>
                  <a:pt x="227" y="16"/>
                  <a:pt x="227" y="16"/>
                </a:cubicBezTo>
                <a:cubicBezTo>
                  <a:pt x="227" y="15"/>
                  <a:pt x="228" y="15"/>
                  <a:pt x="228" y="15"/>
                </a:cubicBezTo>
                <a:cubicBezTo>
                  <a:pt x="228" y="15"/>
                  <a:pt x="228" y="16"/>
                  <a:pt x="229" y="16"/>
                </a:cubicBezTo>
                <a:cubicBezTo>
                  <a:pt x="228" y="16"/>
                  <a:pt x="228" y="17"/>
                  <a:pt x="228" y="17"/>
                </a:cubicBezTo>
                <a:cubicBezTo>
                  <a:pt x="228" y="17"/>
                  <a:pt x="228" y="17"/>
                  <a:pt x="228" y="16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8" y="15"/>
                </a:moveTo>
                <a:cubicBezTo>
                  <a:pt x="229" y="15"/>
                  <a:pt x="229" y="14"/>
                  <a:pt x="230" y="14"/>
                </a:cubicBezTo>
                <a:cubicBezTo>
                  <a:pt x="230" y="14"/>
                  <a:pt x="230" y="15"/>
                  <a:pt x="231" y="15"/>
                </a:cubicBezTo>
                <a:cubicBezTo>
                  <a:pt x="230" y="15"/>
                  <a:pt x="230" y="16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lose/>
                <a:moveTo>
                  <a:pt x="232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7"/>
                  <a:pt x="230" y="17"/>
                </a:cubicBezTo>
                <a:cubicBezTo>
                  <a:pt x="231" y="17"/>
                  <a:pt x="231" y="16"/>
                  <a:pt x="231" y="16"/>
                </a:cubicBezTo>
                <a:cubicBezTo>
                  <a:pt x="231" y="17"/>
                  <a:pt x="232" y="17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31" y="14"/>
                </a:moveTo>
                <a:cubicBezTo>
                  <a:pt x="232" y="13"/>
                  <a:pt x="233" y="13"/>
                  <a:pt x="233" y="13"/>
                </a:cubicBezTo>
                <a:cubicBezTo>
                  <a:pt x="233" y="13"/>
                  <a:pt x="233" y="13"/>
                  <a:pt x="234" y="14"/>
                </a:cubicBezTo>
                <a:cubicBezTo>
                  <a:pt x="233" y="14"/>
                  <a:pt x="232" y="14"/>
                  <a:pt x="232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3" y="15"/>
                </a:moveTo>
                <a:cubicBezTo>
                  <a:pt x="233" y="15"/>
                  <a:pt x="234" y="15"/>
                  <a:pt x="234" y="14"/>
                </a:cubicBezTo>
                <a:cubicBezTo>
                  <a:pt x="234" y="15"/>
                  <a:pt x="234" y="15"/>
                  <a:pt x="235" y="15"/>
                </a:cubicBezTo>
                <a:cubicBezTo>
                  <a:pt x="234" y="15"/>
                  <a:pt x="234" y="15"/>
                  <a:pt x="234" y="15"/>
                </a:cubicBezTo>
                <a:cubicBezTo>
                  <a:pt x="234" y="15"/>
                  <a:pt x="234" y="15"/>
                  <a:pt x="235" y="15"/>
                </a:cubicBezTo>
                <a:cubicBezTo>
                  <a:pt x="235" y="16"/>
                  <a:pt x="235" y="16"/>
                  <a:pt x="235" y="16"/>
                </a:cubicBezTo>
                <a:cubicBezTo>
                  <a:pt x="234" y="16"/>
                  <a:pt x="234" y="16"/>
                  <a:pt x="234" y="17"/>
                </a:cubicBezTo>
                <a:cubicBezTo>
                  <a:pt x="233" y="16"/>
                  <a:pt x="233" y="16"/>
                  <a:pt x="233" y="15"/>
                </a:cubicBezTo>
                <a:close/>
                <a:moveTo>
                  <a:pt x="234" y="18"/>
                </a:moveTo>
                <a:cubicBezTo>
                  <a:pt x="235" y="18"/>
                  <a:pt x="235" y="17"/>
                  <a:pt x="235" y="17"/>
                </a:cubicBezTo>
                <a:cubicBezTo>
                  <a:pt x="235" y="17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4" y="18"/>
                </a:cubicBezTo>
                <a:close/>
                <a:moveTo>
                  <a:pt x="235" y="18"/>
                </a:move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lose/>
                <a:moveTo>
                  <a:pt x="235" y="19"/>
                </a:moveTo>
                <a:cubicBezTo>
                  <a:pt x="235" y="19"/>
                  <a:pt x="235" y="18"/>
                  <a:pt x="235" y="18"/>
                </a:cubicBezTo>
                <a:cubicBezTo>
                  <a:pt x="235" y="18"/>
                  <a:pt x="235" y="19"/>
                  <a:pt x="235" y="19"/>
                </a:cubicBezTo>
                <a:cubicBezTo>
                  <a:pt x="235" y="19"/>
                  <a:pt x="235" y="19"/>
                  <a:pt x="235" y="19"/>
                </a:cubicBezTo>
                <a:close/>
                <a:moveTo>
                  <a:pt x="235" y="20"/>
                </a:moveTo>
                <a:cubicBezTo>
                  <a:pt x="235" y="20"/>
                  <a:pt x="235" y="20"/>
                  <a:pt x="235" y="19"/>
                </a:cubicBezTo>
                <a:cubicBezTo>
                  <a:pt x="235" y="19"/>
                  <a:pt x="235" y="19"/>
                  <a:pt x="235" y="19"/>
                </a:cubicBez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20"/>
                  <a:pt x="235" y="20"/>
                </a:cubicBezTo>
                <a:close/>
                <a:moveTo>
                  <a:pt x="239" y="14"/>
                </a:moveTo>
                <a:cubicBezTo>
                  <a:pt x="239" y="13"/>
                  <a:pt x="239" y="13"/>
                  <a:pt x="239" y="13"/>
                </a:cubicBezTo>
                <a:cubicBezTo>
                  <a:pt x="239" y="13"/>
                  <a:pt x="239" y="13"/>
                  <a:pt x="239" y="13"/>
                </a:cubicBezTo>
                <a:cubicBezTo>
                  <a:pt x="239" y="13"/>
                  <a:pt x="239" y="13"/>
                  <a:pt x="239" y="14"/>
                </a:cubicBezTo>
                <a:close/>
                <a:moveTo>
                  <a:pt x="241" y="16"/>
                </a:moveTo>
                <a:cubicBezTo>
                  <a:pt x="241" y="16"/>
                  <a:pt x="241" y="16"/>
                  <a:pt x="241" y="16"/>
                </a:cubicBezTo>
                <a:cubicBezTo>
                  <a:pt x="240" y="16"/>
                  <a:pt x="240" y="16"/>
                  <a:pt x="240" y="16"/>
                </a:cubicBezTo>
                <a:cubicBezTo>
                  <a:pt x="240" y="15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ubicBezTo>
                  <a:pt x="241" y="14"/>
                  <a:pt x="241" y="14"/>
                  <a:pt x="242" y="15"/>
                </a:cubicBezTo>
                <a:cubicBezTo>
                  <a:pt x="242" y="15"/>
                  <a:pt x="241" y="16"/>
                  <a:pt x="241" y="16"/>
                </a:cubicBezTo>
                <a:close/>
                <a:moveTo>
                  <a:pt x="242" y="14"/>
                </a:moveTo>
                <a:cubicBezTo>
                  <a:pt x="242" y="14"/>
                  <a:pt x="241" y="14"/>
                  <a:pt x="241" y="13"/>
                </a:cubicBezTo>
                <a:cubicBezTo>
                  <a:pt x="241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42" y="10"/>
                </a:moveTo>
                <a:cubicBezTo>
                  <a:pt x="242" y="11"/>
                  <a:pt x="242" y="11"/>
                  <a:pt x="242" y="12"/>
                </a:cubicBezTo>
                <a:cubicBezTo>
                  <a:pt x="241" y="13"/>
                  <a:pt x="241" y="13"/>
                  <a:pt x="240" y="13"/>
                </a:cubicBezTo>
                <a:cubicBezTo>
                  <a:pt x="240" y="13"/>
                  <a:pt x="239" y="13"/>
                  <a:pt x="239" y="13"/>
                </a:cubicBezTo>
                <a:cubicBezTo>
                  <a:pt x="239" y="13"/>
                  <a:pt x="239" y="13"/>
                  <a:pt x="239" y="13"/>
                </a:cubicBezTo>
                <a:cubicBezTo>
                  <a:pt x="240" y="12"/>
                  <a:pt x="241" y="12"/>
                  <a:pt x="241" y="12"/>
                </a:cubicBezTo>
                <a:cubicBezTo>
                  <a:pt x="240" y="12"/>
                  <a:pt x="240" y="12"/>
                  <a:pt x="239" y="13"/>
                </a:cubicBezTo>
                <a:cubicBezTo>
                  <a:pt x="239" y="12"/>
                  <a:pt x="238" y="12"/>
                  <a:pt x="238" y="11"/>
                </a:cubicBezTo>
                <a:cubicBezTo>
                  <a:pt x="239" y="11"/>
                  <a:pt x="241" y="10"/>
                  <a:pt x="242" y="10"/>
                </a:cubicBezTo>
                <a:close/>
                <a:moveTo>
                  <a:pt x="238" y="23"/>
                </a:move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ubicBezTo>
                  <a:pt x="236" y="13"/>
                  <a:pt x="237" y="13"/>
                  <a:pt x="237" y="13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7" y="13"/>
                </a:moveTo>
                <a:cubicBezTo>
                  <a:pt x="237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0" y="6"/>
                </a:moveTo>
                <a:cubicBezTo>
                  <a:pt x="234" y="8"/>
                  <a:pt x="236" y="10"/>
                  <a:pt x="237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5" y="13"/>
                </a:cubicBezTo>
                <a:cubicBezTo>
                  <a:pt x="234" y="11"/>
                  <a:pt x="231" y="9"/>
                  <a:pt x="228" y="7"/>
                </a:cubicBezTo>
                <a:cubicBezTo>
                  <a:pt x="229" y="6"/>
                  <a:pt x="229" y="6"/>
                  <a:pt x="230" y="6"/>
                </a:cubicBezTo>
                <a:close/>
                <a:moveTo>
                  <a:pt x="228" y="5"/>
                </a:moveTo>
                <a:cubicBezTo>
                  <a:pt x="229" y="5"/>
                  <a:pt x="229" y="5"/>
                  <a:pt x="229" y="5"/>
                </a:cubicBezTo>
                <a:cubicBezTo>
                  <a:pt x="228" y="6"/>
                  <a:pt x="228" y="6"/>
                  <a:pt x="227" y="6"/>
                </a:cubicBezTo>
                <a:cubicBezTo>
                  <a:pt x="227" y="6"/>
                  <a:pt x="227" y="6"/>
                  <a:pt x="226" y="5"/>
                </a:cubicBezTo>
                <a:cubicBezTo>
                  <a:pt x="227" y="5"/>
                  <a:pt x="228" y="5"/>
                  <a:pt x="228" y="5"/>
                </a:cubicBezTo>
                <a:close/>
                <a:moveTo>
                  <a:pt x="225" y="6"/>
                </a:moveTo>
                <a:cubicBezTo>
                  <a:pt x="226" y="6"/>
                  <a:pt x="226" y="6"/>
                  <a:pt x="227" y="6"/>
                </a:cubicBezTo>
                <a:cubicBezTo>
                  <a:pt x="224" y="8"/>
                  <a:pt x="222" y="9"/>
                  <a:pt x="221" y="10"/>
                </a:cubicBezTo>
                <a:cubicBezTo>
                  <a:pt x="220" y="10"/>
                  <a:pt x="220" y="9"/>
                  <a:pt x="219" y="9"/>
                </a:cubicBezTo>
                <a:cubicBezTo>
                  <a:pt x="221" y="7"/>
                  <a:pt x="223" y="6"/>
                  <a:pt x="225" y="6"/>
                </a:cubicBezTo>
                <a:close/>
                <a:moveTo>
                  <a:pt x="218" y="9"/>
                </a:moveTo>
                <a:cubicBezTo>
                  <a:pt x="219" y="10"/>
                  <a:pt x="220" y="10"/>
                  <a:pt x="220" y="11"/>
                </a:cubicBezTo>
                <a:cubicBezTo>
                  <a:pt x="219" y="11"/>
                  <a:pt x="219" y="12"/>
                  <a:pt x="218" y="12"/>
                </a:cubicBezTo>
                <a:cubicBezTo>
                  <a:pt x="218" y="12"/>
                  <a:pt x="217" y="11"/>
                  <a:pt x="217" y="11"/>
                </a:cubicBezTo>
                <a:cubicBezTo>
                  <a:pt x="217" y="10"/>
                  <a:pt x="218" y="10"/>
                  <a:pt x="218" y="9"/>
                </a:cubicBezTo>
                <a:close/>
                <a:moveTo>
                  <a:pt x="217" y="11"/>
                </a:moveTo>
                <a:cubicBezTo>
                  <a:pt x="217" y="11"/>
                  <a:pt x="218" y="12"/>
                  <a:pt x="218" y="12"/>
                </a:cubicBezTo>
                <a:cubicBezTo>
                  <a:pt x="217" y="13"/>
                  <a:pt x="216" y="14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ubicBezTo>
                  <a:pt x="215" y="13"/>
                  <a:pt x="216" y="12"/>
                  <a:pt x="217" y="11"/>
                </a:cubicBezTo>
                <a:close/>
                <a:moveTo>
                  <a:pt x="214" y="15"/>
                </a:moveTo>
                <a:cubicBezTo>
                  <a:pt x="214" y="16"/>
                  <a:pt x="215" y="16"/>
                  <a:pt x="215" y="16"/>
                </a:cubicBezTo>
                <a:cubicBezTo>
                  <a:pt x="214" y="17"/>
                  <a:pt x="214" y="17"/>
                  <a:pt x="214" y="17"/>
                </a:cubicBezTo>
                <a:cubicBezTo>
                  <a:pt x="214" y="17"/>
                  <a:pt x="214" y="16"/>
                  <a:pt x="214" y="15"/>
                </a:cubicBezTo>
                <a:close/>
                <a:moveTo>
                  <a:pt x="212" y="16"/>
                </a:moveTo>
                <a:cubicBezTo>
                  <a:pt x="212" y="16"/>
                  <a:pt x="212" y="16"/>
                  <a:pt x="212" y="16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5"/>
                  <a:pt x="212" y="15"/>
                  <a:pt x="212" y="16"/>
                </a:cubicBezTo>
                <a:close/>
                <a:moveTo>
                  <a:pt x="213" y="12"/>
                </a:moveTo>
                <a:cubicBezTo>
                  <a:pt x="213" y="13"/>
                  <a:pt x="213" y="13"/>
                  <a:pt x="213" y="13"/>
                </a:cubicBezTo>
                <a:cubicBezTo>
                  <a:pt x="213" y="13"/>
                  <a:pt x="213" y="13"/>
                  <a:pt x="212" y="13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2" y="13"/>
                  <a:pt x="213" y="12"/>
                  <a:pt x="213" y="12"/>
                </a:cubicBezTo>
                <a:close/>
                <a:moveTo>
                  <a:pt x="212" y="13"/>
                </a:moveTo>
                <a:cubicBezTo>
                  <a:pt x="212" y="13"/>
                  <a:pt x="212" y="14"/>
                  <a:pt x="212" y="14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2" y="13"/>
                  <a:pt x="212" y="13"/>
                  <a:pt x="212" y="13"/>
                </a:cubicBezTo>
                <a:close/>
                <a:moveTo>
                  <a:pt x="211" y="10"/>
                </a:move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2" y="11"/>
                  <a:pt x="211" y="12"/>
                </a:cubicBezTo>
                <a:cubicBezTo>
                  <a:pt x="211" y="11"/>
                  <a:pt x="211" y="11"/>
                  <a:pt x="211" y="10"/>
                </a:cubicBezTo>
                <a:cubicBezTo>
                  <a:pt x="211" y="10"/>
                  <a:pt x="211" y="10"/>
                  <a:pt x="211" y="10"/>
                </a:cubicBezTo>
                <a:close/>
                <a:moveTo>
                  <a:pt x="207" y="16"/>
                </a:moveTo>
                <a:cubicBezTo>
                  <a:pt x="207" y="16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ubicBezTo>
                  <a:pt x="208" y="15"/>
                  <a:pt x="208" y="15"/>
                  <a:pt x="208" y="15"/>
                </a:cubicBezTo>
                <a:cubicBezTo>
                  <a:pt x="208" y="16"/>
                  <a:pt x="207" y="16"/>
                  <a:pt x="207" y="16"/>
                </a:cubicBezTo>
                <a:close/>
                <a:moveTo>
                  <a:pt x="208" y="15"/>
                </a:moveTo>
                <a:cubicBezTo>
                  <a:pt x="208" y="15"/>
                  <a:pt x="207" y="14"/>
                  <a:pt x="207" y="14"/>
                </a:cubicBezTo>
                <a:cubicBezTo>
                  <a:pt x="207" y="14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4"/>
                  <a:pt x="208" y="15"/>
                  <a:pt x="208" y="15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ubicBezTo>
                  <a:pt x="209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7" y="13"/>
                  <a:pt x="207" y="12"/>
                </a:cubicBezTo>
                <a:cubicBezTo>
                  <a:pt x="208" y="12"/>
                  <a:pt x="208" y="12"/>
                  <a:pt x="209" y="12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7" y="13"/>
                  <a:pt x="207" y="13"/>
                  <a:pt x="207" y="13"/>
                </a:cubicBezTo>
                <a:cubicBezTo>
                  <a:pt x="207" y="13"/>
                  <a:pt x="207" y="13"/>
                  <a:pt x="207" y="13"/>
                </a:cubicBezTo>
                <a:close/>
                <a:moveTo>
                  <a:pt x="201" y="21"/>
                </a:moveTo>
                <a:cubicBezTo>
                  <a:pt x="201" y="21"/>
                  <a:pt x="201" y="21"/>
                  <a:pt x="201" y="21"/>
                </a:cubicBezTo>
                <a:cubicBezTo>
                  <a:pt x="201" y="20"/>
                  <a:pt x="201" y="20"/>
                  <a:pt x="201" y="20"/>
                </a:cubicBezTo>
                <a:cubicBezTo>
                  <a:pt x="201" y="20"/>
                  <a:pt x="201" y="20"/>
                  <a:pt x="201" y="19"/>
                </a:cubicBezTo>
                <a:cubicBezTo>
                  <a:pt x="201" y="20"/>
                  <a:pt x="201" y="20"/>
                  <a:pt x="201" y="21"/>
                </a:cubicBezTo>
                <a:close/>
                <a:moveTo>
                  <a:pt x="204" y="21"/>
                </a:moveTo>
                <a:cubicBezTo>
                  <a:pt x="203" y="21"/>
                  <a:pt x="203" y="21"/>
                  <a:pt x="203" y="21"/>
                </a:cubicBezTo>
                <a:cubicBezTo>
                  <a:pt x="203" y="21"/>
                  <a:pt x="203" y="21"/>
                  <a:pt x="203" y="20"/>
                </a:cubicBezTo>
                <a:cubicBezTo>
                  <a:pt x="203" y="20"/>
                  <a:pt x="204" y="21"/>
                  <a:pt x="204" y="21"/>
                </a:cubicBezTo>
                <a:cubicBezTo>
                  <a:pt x="204" y="21"/>
                  <a:pt x="204" y="21"/>
                  <a:pt x="204" y="21"/>
                </a:cubicBezTo>
                <a:close/>
                <a:moveTo>
                  <a:pt x="205" y="17"/>
                </a:moveTo>
                <a:cubicBezTo>
                  <a:pt x="205" y="17"/>
                  <a:pt x="205" y="17"/>
                  <a:pt x="205" y="17"/>
                </a:cubicBezTo>
                <a:cubicBezTo>
                  <a:pt x="205" y="17"/>
                  <a:pt x="205" y="18"/>
                  <a:pt x="205" y="19"/>
                </a:cubicBezTo>
                <a:cubicBezTo>
                  <a:pt x="205" y="19"/>
                  <a:pt x="204" y="20"/>
                  <a:pt x="204" y="20"/>
                </a:cubicBezTo>
                <a:cubicBezTo>
                  <a:pt x="204" y="20"/>
                  <a:pt x="204" y="20"/>
                  <a:pt x="203" y="20"/>
                </a:cubicBezTo>
                <a:cubicBezTo>
                  <a:pt x="204" y="19"/>
                  <a:pt x="204" y="18"/>
                  <a:pt x="205" y="17"/>
                </a:cubicBezTo>
                <a:close/>
                <a:moveTo>
                  <a:pt x="204" y="16"/>
                </a:moveTo>
                <a:cubicBezTo>
                  <a:pt x="203" y="16"/>
                  <a:pt x="203" y="17"/>
                  <a:pt x="202" y="18"/>
                </a:cubicBezTo>
                <a:cubicBezTo>
                  <a:pt x="202" y="18"/>
                  <a:pt x="202" y="18"/>
                  <a:pt x="201" y="18"/>
                </a:cubicBezTo>
                <a:cubicBezTo>
                  <a:pt x="201" y="18"/>
                  <a:pt x="201" y="18"/>
                  <a:pt x="201" y="18"/>
                </a:cubicBezTo>
                <a:cubicBezTo>
                  <a:pt x="201" y="18"/>
                  <a:pt x="200" y="17"/>
                  <a:pt x="200" y="17"/>
                </a:cubicBezTo>
                <a:cubicBezTo>
                  <a:pt x="202" y="16"/>
                  <a:pt x="203" y="16"/>
                  <a:pt x="204" y="16"/>
                </a:cubicBezTo>
                <a:close/>
                <a:moveTo>
                  <a:pt x="178" y="21"/>
                </a:moveTo>
                <a:cubicBezTo>
                  <a:pt x="178" y="21"/>
                  <a:pt x="178" y="20"/>
                  <a:pt x="178" y="20"/>
                </a:cubicBezTo>
                <a:cubicBezTo>
                  <a:pt x="178" y="20"/>
                  <a:pt x="178" y="20"/>
                  <a:pt x="178" y="20"/>
                </a:cubicBezTo>
                <a:cubicBezTo>
                  <a:pt x="178" y="21"/>
                  <a:pt x="178" y="21"/>
                  <a:pt x="178" y="21"/>
                </a:cubicBezTo>
                <a:close/>
                <a:moveTo>
                  <a:pt x="179" y="19"/>
                </a:moveTo>
                <a:cubicBezTo>
                  <a:pt x="179" y="19"/>
                  <a:pt x="178" y="19"/>
                  <a:pt x="178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79" y="19"/>
                </a:move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79" y="19"/>
                </a:moveTo>
                <a:cubicBezTo>
                  <a:pt x="179" y="19"/>
                  <a:pt x="179" y="19"/>
                  <a:pt x="179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8" y="19"/>
                  <a:pt x="178" y="18"/>
                  <a:pt x="178" y="18"/>
                </a:cubicBezTo>
                <a:cubicBezTo>
                  <a:pt x="178" y="18"/>
                  <a:pt x="179" y="18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84" y="22"/>
                </a:move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lose/>
                <a:moveTo>
                  <a:pt x="186" y="21"/>
                </a:moveTo>
                <a:cubicBezTo>
                  <a:pt x="185" y="20"/>
                  <a:pt x="185" y="20"/>
                  <a:pt x="185" y="20"/>
                </a:cubicBezTo>
                <a:cubicBezTo>
                  <a:pt x="185" y="20"/>
                  <a:pt x="185" y="20"/>
                  <a:pt x="185" y="19"/>
                </a:cubicBezTo>
                <a:cubicBezTo>
                  <a:pt x="185" y="20"/>
                  <a:pt x="185" y="20"/>
                  <a:pt x="186" y="21"/>
                </a:cubicBezTo>
                <a:cubicBezTo>
                  <a:pt x="186" y="21"/>
                  <a:pt x="186" y="21"/>
                  <a:pt x="186" y="21"/>
                </a:cubicBezTo>
                <a:close/>
                <a:moveTo>
                  <a:pt x="187" y="19"/>
                </a:moveTo>
                <a:cubicBezTo>
                  <a:pt x="186" y="19"/>
                  <a:pt x="186" y="19"/>
                  <a:pt x="186" y="19"/>
                </a:cubicBezTo>
                <a:cubicBezTo>
                  <a:pt x="186" y="19"/>
                  <a:pt x="186" y="19"/>
                  <a:pt x="187" y="19"/>
                </a:cubicBezTo>
                <a:cubicBezTo>
                  <a:pt x="187" y="19"/>
                  <a:pt x="187" y="19"/>
                  <a:pt x="187" y="19"/>
                </a:cubicBezTo>
                <a:close/>
                <a:moveTo>
                  <a:pt x="187" y="19"/>
                </a:moveTo>
                <a:cubicBezTo>
                  <a:pt x="186" y="19"/>
                  <a:pt x="186" y="19"/>
                  <a:pt x="186" y="19"/>
                </a:cubicBezTo>
                <a:cubicBezTo>
                  <a:pt x="186" y="18"/>
                  <a:pt x="186" y="18"/>
                  <a:pt x="187" y="17"/>
                </a:cubicBezTo>
                <a:cubicBezTo>
                  <a:pt x="187" y="18"/>
                  <a:pt x="187" y="18"/>
                  <a:pt x="188" y="19"/>
                </a:cubicBezTo>
                <a:cubicBezTo>
                  <a:pt x="187" y="19"/>
                  <a:pt x="187" y="19"/>
                  <a:pt x="187" y="19"/>
                </a:cubicBezTo>
                <a:close/>
                <a:moveTo>
                  <a:pt x="189" y="18"/>
                </a:moveTo>
                <a:cubicBezTo>
                  <a:pt x="188" y="17"/>
                  <a:pt x="188" y="17"/>
                  <a:pt x="187" y="17"/>
                </a:cubicBezTo>
                <a:cubicBezTo>
                  <a:pt x="188" y="16"/>
                  <a:pt x="188" y="16"/>
                  <a:pt x="189" y="15"/>
                </a:cubicBezTo>
                <a:cubicBezTo>
                  <a:pt x="189" y="16"/>
                  <a:pt x="190" y="16"/>
                  <a:pt x="190" y="17"/>
                </a:cubicBezTo>
                <a:cubicBezTo>
                  <a:pt x="190" y="17"/>
                  <a:pt x="189" y="18"/>
                  <a:pt x="189" y="18"/>
                </a:cubicBezTo>
                <a:close/>
                <a:moveTo>
                  <a:pt x="189" y="20"/>
                </a:moveTo>
                <a:cubicBezTo>
                  <a:pt x="189" y="20"/>
                  <a:pt x="188" y="20"/>
                  <a:pt x="188" y="20"/>
                </a:cubicBezTo>
                <a:cubicBezTo>
                  <a:pt x="188" y="20"/>
                  <a:pt x="188" y="20"/>
                  <a:pt x="188" y="20"/>
                </a:cubicBezTo>
                <a:cubicBezTo>
                  <a:pt x="189" y="20"/>
                  <a:pt x="189" y="20"/>
                  <a:pt x="189" y="20"/>
                </a:cubicBezTo>
                <a:close/>
                <a:moveTo>
                  <a:pt x="188" y="21"/>
                </a:moveTo>
                <a:cubicBezTo>
                  <a:pt x="188" y="21"/>
                  <a:pt x="188" y="21"/>
                  <a:pt x="188" y="21"/>
                </a:cubicBezTo>
                <a:cubicBezTo>
                  <a:pt x="188" y="20"/>
                  <a:pt x="188" y="20"/>
                  <a:pt x="188" y="20"/>
                </a:cubicBezTo>
                <a:cubicBezTo>
                  <a:pt x="188" y="20"/>
                  <a:pt x="188" y="21"/>
                  <a:pt x="189" y="21"/>
                </a:cubicBezTo>
                <a:cubicBezTo>
                  <a:pt x="189" y="21"/>
                  <a:pt x="188" y="21"/>
                  <a:pt x="188" y="21"/>
                </a:cubicBezTo>
                <a:close/>
                <a:moveTo>
                  <a:pt x="189" y="19"/>
                </a:moveTo>
                <a:cubicBezTo>
                  <a:pt x="190" y="18"/>
                  <a:pt x="190" y="18"/>
                  <a:pt x="191" y="17"/>
                </a:cubicBezTo>
                <a:cubicBezTo>
                  <a:pt x="191" y="18"/>
                  <a:pt x="191" y="18"/>
                  <a:pt x="191" y="19"/>
                </a:cubicBezTo>
                <a:cubicBezTo>
                  <a:pt x="191" y="19"/>
                  <a:pt x="191" y="19"/>
                  <a:pt x="190" y="20"/>
                </a:cubicBezTo>
                <a:cubicBezTo>
                  <a:pt x="190" y="19"/>
                  <a:pt x="190" y="19"/>
                  <a:pt x="189" y="19"/>
                </a:cubicBezTo>
                <a:close/>
                <a:moveTo>
                  <a:pt x="190" y="15"/>
                </a:moveTo>
                <a:cubicBezTo>
                  <a:pt x="191" y="15"/>
                  <a:pt x="191" y="15"/>
                  <a:pt x="192" y="16"/>
                </a:cubicBezTo>
                <a:cubicBezTo>
                  <a:pt x="192" y="16"/>
                  <a:pt x="192" y="16"/>
                  <a:pt x="192" y="16"/>
                </a:cubicBezTo>
                <a:cubicBezTo>
                  <a:pt x="191" y="16"/>
                  <a:pt x="191" y="15"/>
                  <a:pt x="190" y="15"/>
                </a:cubicBezTo>
                <a:close/>
                <a:moveTo>
                  <a:pt x="192" y="21"/>
                </a:moveTo>
                <a:cubicBezTo>
                  <a:pt x="191" y="21"/>
                  <a:pt x="191" y="20"/>
                  <a:pt x="191" y="20"/>
                </a:cubicBezTo>
                <a:cubicBezTo>
                  <a:pt x="191" y="20"/>
                  <a:pt x="191" y="19"/>
                  <a:pt x="192" y="19"/>
                </a:cubicBezTo>
                <a:cubicBezTo>
                  <a:pt x="192" y="20"/>
                  <a:pt x="192" y="20"/>
                  <a:pt x="192" y="21"/>
                </a:cubicBezTo>
                <a:cubicBezTo>
                  <a:pt x="192" y="21"/>
                  <a:pt x="192" y="21"/>
                  <a:pt x="192" y="21"/>
                </a:cubicBezTo>
                <a:close/>
                <a:moveTo>
                  <a:pt x="193" y="18"/>
                </a:moveTo>
                <a:cubicBezTo>
                  <a:pt x="194" y="18"/>
                  <a:pt x="194" y="18"/>
                  <a:pt x="194" y="18"/>
                </a:cubicBezTo>
                <a:cubicBezTo>
                  <a:pt x="194" y="18"/>
                  <a:pt x="193" y="18"/>
                  <a:pt x="193" y="18"/>
                </a:cubicBezTo>
                <a:cubicBezTo>
                  <a:pt x="193" y="17"/>
                  <a:pt x="192" y="17"/>
                  <a:pt x="192" y="16"/>
                </a:cubicBezTo>
                <a:cubicBezTo>
                  <a:pt x="192" y="16"/>
                  <a:pt x="192" y="16"/>
                  <a:pt x="192" y="16"/>
                </a:cubicBezTo>
                <a:cubicBezTo>
                  <a:pt x="193" y="16"/>
                  <a:pt x="193" y="17"/>
                  <a:pt x="194" y="17"/>
                </a:cubicBezTo>
                <a:cubicBezTo>
                  <a:pt x="194" y="18"/>
                  <a:pt x="194" y="19"/>
                  <a:pt x="194" y="19"/>
                </a:cubicBezTo>
                <a:cubicBezTo>
                  <a:pt x="194" y="19"/>
                  <a:pt x="194" y="18"/>
                  <a:pt x="193" y="18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3" y="15"/>
                </a:cubicBezTo>
                <a:cubicBezTo>
                  <a:pt x="193" y="16"/>
                  <a:pt x="194" y="16"/>
                  <a:pt x="194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7" y="21"/>
                </a:moveTo>
                <a:cubicBezTo>
                  <a:pt x="197" y="20"/>
                  <a:pt x="197" y="20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8" y="19"/>
                  <a:pt x="198" y="20"/>
                </a:cubicBezTo>
                <a:cubicBezTo>
                  <a:pt x="198" y="20"/>
                  <a:pt x="197" y="21"/>
                  <a:pt x="197" y="21"/>
                </a:cubicBezTo>
                <a:close/>
                <a:moveTo>
                  <a:pt x="198" y="19"/>
                </a:moveTo>
                <a:cubicBezTo>
                  <a:pt x="198" y="19"/>
                  <a:pt x="198" y="19"/>
                  <a:pt x="198" y="18"/>
                </a:cubicBezTo>
                <a:cubicBezTo>
                  <a:pt x="198" y="18"/>
                  <a:pt x="198" y="18"/>
                  <a:pt x="199" y="18"/>
                </a:cubicBezTo>
                <a:cubicBezTo>
                  <a:pt x="198" y="18"/>
                  <a:pt x="198" y="19"/>
                  <a:pt x="198" y="19"/>
                </a:cubicBezTo>
                <a:close/>
                <a:moveTo>
                  <a:pt x="195" y="11"/>
                </a:moveTo>
                <a:cubicBezTo>
                  <a:pt x="198" y="13"/>
                  <a:pt x="199" y="15"/>
                  <a:pt x="199" y="17"/>
                </a:cubicBezTo>
                <a:cubicBezTo>
                  <a:pt x="197" y="16"/>
                  <a:pt x="196" y="16"/>
                  <a:pt x="196" y="16"/>
                </a:cubicBezTo>
                <a:cubicBezTo>
                  <a:pt x="197" y="17"/>
                  <a:pt x="198" y="17"/>
                  <a:pt x="198" y="17"/>
                </a:cubicBezTo>
                <a:cubicBezTo>
                  <a:pt x="198" y="17"/>
                  <a:pt x="197" y="18"/>
                  <a:pt x="197" y="18"/>
                </a:cubicBezTo>
                <a:cubicBezTo>
                  <a:pt x="197" y="18"/>
                  <a:pt x="196" y="18"/>
                  <a:pt x="196" y="17"/>
                </a:cubicBezTo>
                <a:cubicBezTo>
                  <a:pt x="195" y="15"/>
                  <a:pt x="193" y="14"/>
                  <a:pt x="192" y="13"/>
                </a:cubicBezTo>
                <a:cubicBezTo>
                  <a:pt x="193" y="12"/>
                  <a:pt x="194" y="11"/>
                  <a:pt x="195" y="11"/>
                </a:cubicBezTo>
                <a:close/>
                <a:moveTo>
                  <a:pt x="191" y="13"/>
                </a:moveTo>
                <a:cubicBezTo>
                  <a:pt x="192" y="14"/>
                  <a:pt x="193" y="15"/>
                  <a:pt x="193" y="15"/>
                </a:cubicBezTo>
                <a:cubicBezTo>
                  <a:pt x="193" y="15"/>
                  <a:pt x="193" y="16"/>
                  <a:pt x="192" y="16"/>
                </a:cubicBezTo>
                <a:cubicBezTo>
                  <a:pt x="191" y="15"/>
                  <a:pt x="191" y="15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1" y="14"/>
                  <a:pt x="191" y="13"/>
                </a:cubicBezTo>
                <a:close/>
                <a:moveTo>
                  <a:pt x="189" y="12"/>
                </a:moveTo>
                <a:cubicBezTo>
                  <a:pt x="190" y="12"/>
                  <a:pt x="190" y="13"/>
                  <a:pt x="190" y="13"/>
                </a:cubicBezTo>
                <a:cubicBezTo>
                  <a:pt x="190" y="13"/>
                  <a:pt x="189" y="13"/>
                  <a:pt x="189" y="14"/>
                </a:cubicBezTo>
                <a:cubicBezTo>
                  <a:pt x="188" y="13"/>
                  <a:pt x="188" y="13"/>
                  <a:pt x="187" y="13"/>
                </a:cubicBezTo>
                <a:cubicBezTo>
                  <a:pt x="188" y="13"/>
                  <a:pt x="189" y="12"/>
                  <a:pt x="189" y="12"/>
                </a:cubicBezTo>
                <a:close/>
                <a:moveTo>
                  <a:pt x="186" y="13"/>
                </a:moveTo>
                <a:cubicBezTo>
                  <a:pt x="187" y="14"/>
                  <a:pt x="187" y="14"/>
                  <a:pt x="188" y="14"/>
                </a:cubicBezTo>
                <a:cubicBezTo>
                  <a:pt x="187" y="15"/>
                  <a:pt x="186" y="15"/>
                  <a:pt x="186" y="16"/>
                </a:cubicBezTo>
                <a:cubicBezTo>
                  <a:pt x="185" y="16"/>
                  <a:pt x="185" y="15"/>
                  <a:pt x="184" y="15"/>
                </a:cubicBezTo>
                <a:cubicBezTo>
                  <a:pt x="185" y="14"/>
                  <a:pt x="186" y="14"/>
                  <a:pt x="186" y="13"/>
                </a:cubicBezTo>
                <a:close/>
                <a:moveTo>
                  <a:pt x="184" y="15"/>
                </a:moveTo>
                <a:cubicBezTo>
                  <a:pt x="184" y="15"/>
                  <a:pt x="185" y="16"/>
                  <a:pt x="185" y="16"/>
                </a:cubicBezTo>
                <a:cubicBezTo>
                  <a:pt x="185" y="17"/>
                  <a:pt x="184" y="17"/>
                  <a:pt x="184" y="18"/>
                </a:cubicBezTo>
                <a:cubicBezTo>
                  <a:pt x="183" y="17"/>
                  <a:pt x="183" y="17"/>
                  <a:pt x="182" y="17"/>
                </a:cubicBezTo>
                <a:cubicBezTo>
                  <a:pt x="183" y="16"/>
                  <a:pt x="183" y="16"/>
                  <a:pt x="184" y="15"/>
                </a:cubicBezTo>
                <a:close/>
                <a:moveTo>
                  <a:pt x="182" y="17"/>
                </a:moveTo>
                <a:cubicBezTo>
                  <a:pt x="183" y="17"/>
                  <a:pt x="183" y="18"/>
                  <a:pt x="184" y="18"/>
                </a:cubicBezTo>
                <a:cubicBezTo>
                  <a:pt x="183" y="18"/>
                  <a:pt x="183" y="18"/>
                  <a:pt x="183" y="18"/>
                </a:cubicBezTo>
                <a:cubicBezTo>
                  <a:pt x="183" y="18"/>
                  <a:pt x="183" y="18"/>
                  <a:pt x="182" y="17"/>
                </a:cubicBezTo>
                <a:cubicBezTo>
                  <a:pt x="182" y="17"/>
                  <a:pt x="182" y="17"/>
                  <a:pt x="182" y="17"/>
                </a:cubicBezTo>
                <a:close/>
                <a:moveTo>
                  <a:pt x="182" y="18"/>
                </a:moveTo>
                <a:cubicBezTo>
                  <a:pt x="182" y="19"/>
                  <a:pt x="182" y="19"/>
                  <a:pt x="182" y="19"/>
                </a:cubicBezTo>
                <a:cubicBezTo>
                  <a:pt x="182" y="19"/>
                  <a:pt x="182" y="20"/>
                  <a:pt x="182" y="20"/>
                </a:cubicBezTo>
                <a:cubicBezTo>
                  <a:pt x="182" y="20"/>
                  <a:pt x="181" y="19"/>
                  <a:pt x="181" y="19"/>
                </a:cubicBezTo>
                <a:cubicBezTo>
                  <a:pt x="181" y="19"/>
                  <a:pt x="181" y="19"/>
                  <a:pt x="182" y="18"/>
                </a:cubicBezTo>
                <a:close/>
                <a:moveTo>
                  <a:pt x="181" y="20"/>
                </a:moveTo>
                <a:cubicBezTo>
                  <a:pt x="181" y="20"/>
                  <a:pt x="182" y="20"/>
                  <a:pt x="182" y="20"/>
                </a:cubicBezTo>
                <a:cubicBezTo>
                  <a:pt x="182" y="20"/>
                  <a:pt x="181" y="21"/>
                  <a:pt x="181" y="21"/>
                </a:cubicBezTo>
                <a:cubicBezTo>
                  <a:pt x="181" y="21"/>
                  <a:pt x="181" y="21"/>
                  <a:pt x="181" y="21"/>
                </a:cubicBezTo>
                <a:cubicBezTo>
                  <a:pt x="181" y="20"/>
                  <a:pt x="181" y="20"/>
                  <a:pt x="181" y="20"/>
                </a:cubicBezTo>
                <a:close/>
                <a:moveTo>
                  <a:pt x="180" y="17"/>
                </a:moveTo>
                <a:cubicBezTo>
                  <a:pt x="180" y="17"/>
                  <a:pt x="179" y="18"/>
                  <a:pt x="179" y="19"/>
                </a:cubicBezTo>
                <a:cubicBezTo>
                  <a:pt x="179" y="18"/>
                  <a:pt x="179" y="18"/>
                  <a:pt x="178" y="18"/>
                </a:cubicBezTo>
                <a:cubicBezTo>
                  <a:pt x="178" y="18"/>
                  <a:pt x="178" y="17"/>
                  <a:pt x="178" y="16"/>
                </a:cubicBez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80" y="17"/>
                  <a:pt x="180" y="17"/>
                </a:cubicBezTo>
                <a:close/>
                <a:moveTo>
                  <a:pt x="179" y="16"/>
                </a:moveTo>
                <a:cubicBezTo>
                  <a:pt x="178" y="16"/>
                  <a:pt x="178" y="16"/>
                  <a:pt x="177" y="16"/>
                </a:cubicBezTo>
                <a:cubicBezTo>
                  <a:pt x="177" y="15"/>
                  <a:pt x="177" y="15"/>
                  <a:pt x="176" y="14"/>
                </a:cubicBezTo>
                <a:cubicBezTo>
                  <a:pt x="177" y="15"/>
                  <a:pt x="178" y="15"/>
                  <a:pt x="179" y="16"/>
                </a:cubicBezTo>
                <a:close/>
                <a:moveTo>
                  <a:pt x="176" y="17"/>
                </a:moveTo>
                <a:cubicBezTo>
                  <a:pt x="176" y="17"/>
                  <a:pt x="176" y="18"/>
                  <a:pt x="176" y="18"/>
                </a:cubicBezTo>
                <a:cubicBezTo>
                  <a:pt x="176" y="18"/>
                  <a:pt x="175" y="18"/>
                  <a:pt x="175" y="18"/>
                </a:cubicBezTo>
                <a:cubicBezTo>
                  <a:pt x="175" y="18"/>
                  <a:pt x="176" y="17"/>
                  <a:pt x="176" y="17"/>
                </a:cubicBezTo>
                <a:close/>
                <a:moveTo>
                  <a:pt x="174" y="18"/>
                </a:moveTo>
                <a:cubicBezTo>
                  <a:pt x="175" y="18"/>
                  <a:pt x="175" y="18"/>
                  <a:pt x="176" y="19"/>
                </a:cubicBezTo>
                <a:cubicBezTo>
                  <a:pt x="176" y="19"/>
                  <a:pt x="175" y="20"/>
                  <a:pt x="175" y="20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75" y="20"/>
                  <a:pt x="174" y="20"/>
                </a:cubicBezTo>
                <a:cubicBezTo>
                  <a:pt x="174" y="20"/>
                  <a:pt x="174" y="19"/>
                  <a:pt x="174" y="18"/>
                </a:cubicBezTo>
                <a:cubicBezTo>
                  <a:pt x="174" y="18"/>
                  <a:pt x="174" y="18"/>
                  <a:pt x="174" y="18"/>
                </a:cubicBezTo>
                <a:close/>
                <a:moveTo>
                  <a:pt x="149" y="19"/>
                </a:moveTo>
                <a:cubicBezTo>
                  <a:pt x="149" y="20"/>
                  <a:pt x="149" y="20"/>
                  <a:pt x="149" y="20"/>
                </a:cubicBezTo>
                <a:cubicBezTo>
                  <a:pt x="149" y="19"/>
                  <a:pt x="149" y="19"/>
                  <a:pt x="149" y="19"/>
                </a:cubicBezTo>
                <a:cubicBezTo>
                  <a:pt x="149" y="19"/>
                  <a:pt x="149" y="19"/>
                  <a:pt x="150" y="19"/>
                </a:cubicBezTo>
                <a:cubicBezTo>
                  <a:pt x="150" y="19"/>
                  <a:pt x="149" y="19"/>
                  <a:pt x="149" y="19"/>
                </a:cubicBezTo>
                <a:close/>
                <a:moveTo>
                  <a:pt x="155" y="23"/>
                </a:moveTo>
                <a:cubicBezTo>
                  <a:pt x="155" y="23"/>
                  <a:pt x="154" y="23"/>
                  <a:pt x="154" y="23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5" y="22"/>
                  <a:pt x="155" y="22"/>
                  <a:pt x="155" y="22"/>
                </a:cubicBezTo>
                <a:cubicBezTo>
                  <a:pt x="155" y="22"/>
                  <a:pt x="155" y="23"/>
                  <a:pt x="155" y="23"/>
                </a:cubicBezTo>
                <a:close/>
                <a:moveTo>
                  <a:pt x="155" y="22"/>
                </a:moveTo>
                <a:cubicBezTo>
                  <a:pt x="155" y="22"/>
                  <a:pt x="155" y="22"/>
                  <a:pt x="154" y="22"/>
                </a:cubicBezTo>
                <a:cubicBezTo>
                  <a:pt x="155" y="22"/>
                  <a:pt x="155" y="21"/>
                  <a:pt x="155" y="21"/>
                </a:cubicBezTo>
                <a:cubicBezTo>
                  <a:pt x="155" y="21"/>
                  <a:pt x="155" y="21"/>
                  <a:pt x="155" y="22"/>
                </a:cubicBezTo>
                <a:cubicBezTo>
                  <a:pt x="155" y="22"/>
                  <a:pt x="155" y="22"/>
                  <a:pt x="155" y="22"/>
                </a:cubicBezTo>
                <a:close/>
                <a:moveTo>
                  <a:pt x="154" y="17"/>
                </a:moveTo>
                <a:cubicBezTo>
                  <a:pt x="155" y="17"/>
                  <a:pt x="156" y="16"/>
                  <a:pt x="156" y="16"/>
                </a:cubicBezTo>
                <a:cubicBezTo>
                  <a:pt x="156" y="16"/>
                  <a:pt x="156" y="16"/>
                  <a:pt x="156" y="16"/>
                </a:cubicBezTo>
                <a:cubicBezTo>
                  <a:pt x="156" y="17"/>
                  <a:pt x="155" y="17"/>
                  <a:pt x="155" y="17"/>
                </a:cubicBezTo>
                <a:cubicBezTo>
                  <a:pt x="155" y="17"/>
                  <a:pt x="155" y="17"/>
                  <a:pt x="154" y="17"/>
                </a:cubicBezTo>
                <a:close/>
                <a:moveTo>
                  <a:pt x="156" y="21"/>
                </a:moveTo>
                <a:cubicBezTo>
                  <a:pt x="155" y="21"/>
                  <a:pt x="155" y="21"/>
                  <a:pt x="155" y="21"/>
                </a:cubicBezTo>
                <a:cubicBezTo>
                  <a:pt x="155" y="21"/>
                  <a:pt x="155" y="20"/>
                  <a:pt x="155" y="20"/>
                </a:cubicBezTo>
                <a:cubicBezTo>
                  <a:pt x="155" y="20"/>
                  <a:pt x="156" y="20"/>
                  <a:pt x="156" y="20"/>
                </a:cubicBezTo>
                <a:cubicBezTo>
                  <a:pt x="155" y="20"/>
                  <a:pt x="155" y="20"/>
                  <a:pt x="155" y="20"/>
                </a:cubicBezTo>
                <a:cubicBezTo>
                  <a:pt x="155" y="20"/>
                  <a:pt x="156" y="19"/>
                  <a:pt x="156" y="19"/>
                </a:cubicBezTo>
                <a:cubicBezTo>
                  <a:pt x="156" y="19"/>
                  <a:pt x="156" y="20"/>
                  <a:pt x="157" y="20"/>
                </a:cubicBezTo>
                <a:cubicBezTo>
                  <a:pt x="156" y="21"/>
                  <a:pt x="156" y="21"/>
                  <a:pt x="156" y="21"/>
                </a:cubicBezTo>
                <a:close/>
                <a:moveTo>
                  <a:pt x="157" y="20"/>
                </a:moveTo>
                <a:cubicBezTo>
                  <a:pt x="157" y="19"/>
                  <a:pt x="157" y="19"/>
                  <a:pt x="156" y="19"/>
                </a:cubicBezTo>
                <a:cubicBezTo>
                  <a:pt x="157" y="18"/>
                  <a:pt x="157" y="18"/>
                  <a:pt x="158" y="17"/>
                </a:cubicBezTo>
                <a:cubicBezTo>
                  <a:pt x="158" y="17"/>
                  <a:pt x="159" y="18"/>
                  <a:pt x="159" y="18"/>
                </a:cubicBezTo>
                <a:cubicBezTo>
                  <a:pt x="158" y="19"/>
                  <a:pt x="158" y="19"/>
                  <a:pt x="157" y="20"/>
                </a:cubicBezTo>
                <a:cubicBezTo>
                  <a:pt x="157" y="20"/>
                  <a:pt x="157" y="20"/>
                  <a:pt x="157" y="20"/>
                </a:cubicBezTo>
                <a:close/>
                <a:moveTo>
                  <a:pt x="157" y="16"/>
                </a:moveTo>
                <a:cubicBezTo>
                  <a:pt x="157" y="15"/>
                  <a:pt x="157" y="15"/>
                  <a:pt x="158" y="15"/>
                </a:cubicBezTo>
                <a:cubicBezTo>
                  <a:pt x="157" y="15"/>
                  <a:pt x="157" y="15"/>
                  <a:pt x="157" y="16"/>
                </a:cubicBezTo>
                <a:cubicBezTo>
                  <a:pt x="157" y="16"/>
                  <a:pt x="157" y="16"/>
                  <a:pt x="157" y="16"/>
                </a:cubicBezTo>
                <a:close/>
                <a:moveTo>
                  <a:pt x="164" y="15"/>
                </a:moveTo>
                <a:cubicBezTo>
                  <a:pt x="163" y="15"/>
                  <a:pt x="162" y="15"/>
                  <a:pt x="161" y="14"/>
                </a:cubicBezTo>
                <a:cubicBezTo>
                  <a:pt x="161" y="14"/>
                  <a:pt x="162" y="13"/>
                  <a:pt x="163" y="13"/>
                </a:cubicBezTo>
                <a:cubicBezTo>
                  <a:pt x="165" y="14"/>
                  <a:pt x="166" y="15"/>
                  <a:pt x="167" y="17"/>
                </a:cubicBezTo>
                <a:cubicBezTo>
                  <a:pt x="166" y="16"/>
                  <a:pt x="165" y="16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3" y="16"/>
                  <a:pt x="163" y="16"/>
                  <a:pt x="163" y="16"/>
                </a:cubicBezTo>
                <a:cubicBezTo>
                  <a:pt x="162" y="16"/>
                  <a:pt x="162" y="15"/>
                  <a:pt x="161" y="15"/>
                </a:cubicBezTo>
                <a:cubicBezTo>
                  <a:pt x="161" y="15"/>
                  <a:pt x="161" y="15"/>
                  <a:pt x="162" y="16"/>
                </a:cubicBezTo>
                <a:cubicBezTo>
                  <a:pt x="161" y="17"/>
                  <a:pt x="161" y="17"/>
                  <a:pt x="160" y="18"/>
                </a:cubicBezTo>
                <a:cubicBezTo>
                  <a:pt x="159" y="17"/>
                  <a:pt x="159" y="17"/>
                  <a:pt x="158" y="16"/>
                </a:cubicBezTo>
                <a:cubicBezTo>
                  <a:pt x="159" y="16"/>
                  <a:pt x="160" y="15"/>
                  <a:pt x="161" y="14"/>
                </a:cubicBezTo>
                <a:cubicBezTo>
                  <a:pt x="161" y="15"/>
                  <a:pt x="162" y="15"/>
                  <a:pt x="164" y="15"/>
                </a:cubicBezTo>
                <a:close/>
                <a:moveTo>
                  <a:pt x="158" y="24"/>
                </a:moveTo>
                <a:cubicBezTo>
                  <a:pt x="158" y="23"/>
                  <a:pt x="158" y="23"/>
                  <a:pt x="158" y="22"/>
                </a:cubicBezTo>
                <a:cubicBezTo>
                  <a:pt x="158" y="23"/>
                  <a:pt x="158" y="23"/>
                  <a:pt x="158" y="24"/>
                </a:cubicBezTo>
                <a:close/>
                <a:moveTo>
                  <a:pt x="159" y="22"/>
                </a:moveTo>
                <a:cubicBezTo>
                  <a:pt x="159" y="21"/>
                  <a:pt x="158" y="21"/>
                  <a:pt x="158" y="21"/>
                </a:cubicBezTo>
                <a:cubicBezTo>
                  <a:pt x="158" y="21"/>
                  <a:pt x="159" y="20"/>
                  <a:pt x="159" y="20"/>
                </a:cubicBezTo>
                <a:cubicBezTo>
                  <a:pt x="159" y="20"/>
                  <a:pt x="159" y="21"/>
                  <a:pt x="160" y="21"/>
                </a:cubicBezTo>
                <a:cubicBezTo>
                  <a:pt x="159" y="21"/>
                  <a:pt x="159" y="21"/>
                  <a:pt x="159" y="22"/>
                </a:cubicBezTo>
                <a:close/>
                <a:moveTo>
                  <a:pt x="159" y="20"/>
                </a:moveTo>
                <a:cubicBezTo>
                  <a:pt x="159" y="20"/>
                  <a:pt x="159" y="19"/>
                  <a:pt x="160" y="19"/>
                </a:cubicBezTo>
                <a:cubicBezTo>
                  <a:pt x="160" y="19"/>
                  <a:pt x="160" y="20"/>
                  <a:pt x="160" y="20"/>
                </a:cubicBezTo>
                <a:cubicBezTo>
                  <a:pt x="160" y="20"/>
                  <a:pt x="160" y="20"/>
                  <a:pt x="160" y="20"/>
                </a:cubicBezTo>
                <a:cubicBezTo>
                  <a:pt x="159" y="20"/>
                  <a:pt x="159" y="20"/>
                  <a:pt x="159" y="20"/>
                </a:cubicBezTo>
                <a:close/>
                <a:moveTo>
                  <a:pt x="161" y="24"/>
                </a:moveTo>
                <a:cubicBezTo>
                  <a:pt x="160" y="23"/>
                  <a:pt x="160" y="22"/>
                  <a:pt x="160" y="21"/>
                </a:cubicBezTo>
                <a:cubicBezTo>
                  <a:pt x="161" y="21"/>
                  <a:pt x="161" y="22"/>
                  <a:pt x="161" y="22"/>
                </a:cubicBezTo>
                <a:cubicBezTo>
                  <a:pt x="161" y="22"/>
                  <a:pt x="162" y="22"/>
                  <a:pt x="162" y="22"/>
                </a:cubicBezTo>
                <a:cubicBezTo>
                  <a:pt x="161" y="23"/>
                  <a:pt x="161" y="23"/>
                  <a:pt x="161" y="24"/>
                </a:cubicBezTo>
                <a:close/>
                <a:moveTo>
                  <a:pt x="161" y="21"/>
                </a:move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lose/>
                <a:moveTo>
                  <a:pt x="161" y="18"/>
                </a:moveTo>
                <a:cubicBezTo>
                  <a:pt x="161" y="18"/>
                  <a:pt x="161" y="18"/>
                  <a:pt x="161" y="18"/>
                </a:cubicBezTo>
                <a:cubicBezTo>
                  <a:pt x="161" y="18"/>
                  <a:pt x="162" y="18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1" y="19"/>
                  <a:pt x="161" y="18"/>
                  <a:pt x="161" y="18"/>
                </a:cubicBezTo>
                <a:close/>
                <a:moveTo>
                  <a:pt x="163" y="21"/>
                </a:moveTo>
                <a:cubicBezTo>
                  <a:pt x="163" y="21"/>
                  <a:pt x="163" y="21"/>
                  <a:pt x="163" y="21"/>
                </a:cubicBezTo>
                <a:cubicBezTo>
                  <a:pt x="163" y="21"/>
                  <a:pt x="163" y="21"/>
                  <a:pt x="164" y="21"/>
                </a:cubicBezTo>
                <a:cubicBezTo>
                  <a:pt x="164" y="21"/>
                  <a:pt x="163" y="21"/>
                  <a:pt x="163" y="21"/>
                </a:cubicBezTo>
                <a:close/>
                <a:moveTo>
                  <a:pt x="163" y="21"/>
                </a:moveTo>
                <a:cubicBezTo>
                  <a:pt x="163" y="20"/>
                  <a:pt x="162" y="20"/>
                  <a:pt x="162" y="19"/>
                </a:cubicBezTo>
                <a:cubicBezTo>
                  <a:pt x="162" y="19"/>
                  <a:pt x="162" y="19"/>
                  <a:pt x="163" y="19"/>
                </a:cubicBezTo>
                <a:cubicBezTo>
                  <a:pt x="163" y="19"/>
                  <a:pt x="164" y="20"/>
                  <a:pt x="164" y="21"/>
                </a:cubicBezTo>
                <a:cubicBezTo>
                  <a:pt x="164" y="21"/>
                  <a:pt x="164" y="21"/>
                  <a:pt x="164" y="21"/>
                </a:cubicBezTo>
                <a:cubicBezTo>
                  <a:pt x="163" y="21"/>
                  <a:pt x="163" y="21"/>
                  <a:pt x="163" y="21"/>
                </a:cubicBezTo>
                <a:close/>
                <a:moveTo>
                  <a:pt x="164" y="23"/>
                </a:moveTo>
                <a:cubicBezTo>
                  <a:pt x="164" y="23"/>
                  <a:pt x="164" y="23"/>
                  <a:pt x="164" y="22"/>
                </a:cubicBezTo>
                <a:cubicBezTo>
                  <a:pt x="164" y="22"/>
                  <a:pt x="164" y="22"/>
                  <a:pt x="165" y="22"/>
                </a:cubicBezTo>
                <a:cubicBezTo>
                  <a:pt x="165" y="22"/>
                  <a:pt x="164" y="22"/>
                  <a:pt x="164" y="23"/>
                </a:cubicBezTo>
                <a:close/>
                <a:moveTo>
                  <a:pt x="163" y="19"/>
                </a:moveTo>
                <a:cubicBezTo>
                  <a:pt x="164" y="18"/>
                  <a:pt x="164" y="18"/>
                  <a:pt x="164" y="18"/>
                </a:cubicBezTo>
                <a:cubicBezTo>
                  <a:pt x="164" y="18"/>
                  <a:pt x="163" y="18"/>
                  <a:pt x="163" y="19"/>
                </a:cubicBezTo>
                <a:cubicBezTo>
                  <a:pt x="162" y="18"/>
                  <a:pt x="162" y="18"/>
                  <a:pt x="161" y="18"/>
                </a:cubicBezTo>
                <a:cubicBezTo>
                  <a:pt x="162" y="17"/>
                  <a:pt x="162" y="17"/>
                  <a:pt x="163" y="16"/>
                </a:cubicBezTo>
                <a:cubicBezTo>
                  <a:pt x="164" y="17"/>
                  <a:pt x="165" y="18"/>
                  <a:pt x="166" y="20"/>
                </a:cubicBezTo>
                <a:cubicBezTo>
                  <a:pt x="165" y="20"/>
                  <a:pt x="165" y="20"/>
                  <a:pt x="165" y="20"/>
                </a:cubicBezTo>
                <a:cubicBezTo>
                  <a:pt x="164" y="20"/>
                  <a:pt x="164" y="19"/>
                  <a:pt x="163" y="19"/>
                </a:cubicBezTo>
                <a:close/>
                <a:moveTo>
                  <a:pt x="167" y="22"/>
                </a:moveTo>
                <a:cubicBezTo>
                  <a:pt x="167" y="22"/>
                  <a:pt x="166" y="22"/>
                  <a:pt x="166" y="22"/>
                </a:cubicBezTo>
                <a:cubicBezTo>
                  <a:pt x="166" y="22"/>
                  <a:pt x="166" y="21"/>
                  <a:pt x="166" y="21"/>
                </a:cubicBezTo>
                <a:cubicBezTo>
                  <a:pt x="166" y="21"/>
                  <a:pt x="166" y="21"/>
                  <a:pt x="166" y="20"/>
                </a:cubicBezTo>
                <a:cubicBezTo>
                  <a:pt x="167" y="21"/>
                  <a:pt x="167" y="22"/>
                  <a:pt x="167" y="22"/>
                </a:cubicBezTo>
                <a:cubicBezTo>
                  <a:pt x="167" y="22"/>
                  <a:pt x="167" y="22"/>
                  <a:pt x="167" y="22"/>
                </a:cubicBezTo>
                <a:close/>
                <a:moveTo>
                  <a:pt x="163" y="16"/>
                </a:moveTo>
                <a:cubicBezTo>
                  <a:pt x="163" y="16"/>
                  <a:pt x="164" y="16"/>
                  <a:pt x="164" y="16"/>
                </a:cubicBezTo>
                <a:cubicBezTo>
                  <a:pt x="165" y="16"/>
                  <a:pt x="167" y="17"/>
                  <a:pt x="168" y="18"/>
                </a:cubicBezTo>
                <a:cubicBezTo>
                  <a:pt x="168" y="18"/>
                  <a:pt x="168" y="18"/>
                  <a:pt x="169" y="18"/>
                </a:cubicBezTo>
                <a:cubicBezTo>
                  <a:pt x="168" y="19"/>
                  <a:pt x="168" y="19"/>
                  <a:pt x="167" y="19"/>
                </a:cubicBezTo>
                <a:cubicBezTo>
                  <a:pt x="166" y="18"/>
                  <a:pt x="165" y="17"/>
                  <a:pt x="163" y="16"/>
                </a:cubicBezTo>
                <a:close/>
                <a:moveTo>
                  <a:pt x="168" y="20"/>
                </a:moveTo>
                <a:cubicBezTo>
                  <a:pt x="168" y="19"/>
                  <a:pt x="169" y="19"/>
                  <a:pt x="169" y="19"/>
                </a:cubicBezTo>
                <a:cubicBezTo>
                  <a:pt x="169" y="19"/>
                  <a:pt x="169" y="20"/>
                  <a:pt x="170" y="20"/>
                </a:cubicBezTo>
                <a:cubicBezTo>
                  <a:pt x="169" y="20"/>
                  <a:pt x="169" y="21"/>
                  <a:pt x="169" y="21"/>
                </a:cubicBezTo>
                <a:cubicBezTo>
                  <a:pt x="168" y="20"/>
                  <a:pt x="168" y="20"/>
                  <a:pt x="168" y="20"/>
                </a:cubicBezTo>
                <a:close/>
                <a:moveTo>
                  <a:pt x="169" y="22"/>
                </a:moveTo>
                <a:cubicBezTo>
                  <a:pt x="170" y="22"/>
                  <a:pt x="170" y="21"/>
                  <a:pt x="170" y="21"/>
                </a:cubicBezTo>
                <a:cubicBezTo>
                  <a:pt x="170" y="21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69" y="22"/>
                  <a:pt x="169" y="22"/>
                  <a:pt x="169" y="22"/>
                </a:cubicBezTo>
                <a:close/>
                <a:moveTo>
                  <a:pt x="170" y="23"/>
                </a:move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3"/>
                  <a:pt x="170" y="23"/>
                </a:cubicBezTo>
                <a:close/>
                <a:moveTo>
                  <a:pt x="170" y="22"/>
                </a:move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lose/>
                <a:moveTo>
                  <a:pt x="172" y="19"/>
                </a:moveTo>
                <a:cubicBezTo>
                  <a:pt x="172" y="19"/>
                  <a:pt x="171" y="18"/>
                  <a:pt x="171" y="18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71" y="18"/>
                  <a:pt x="171" y="18"/>
                  <a:pt x="172" y="18"/>
                </a:cubicBezTo>
                <a:cubicBezTo>
                  <a:pt x="172" y="18"/>
                  <a:pt x="172" y="18"/>
                  <a:pt x="172" y="19"/>
                </a:cubicBezTo>
                <a:close/>
                <a:moveTo>
                  <a:pt x="165" y="11"/>
                </a:moveTo>
                <a:cubicBezTo>
                  <a:pt x="169" y="13"/>
                  <a:pt x="171" y="15"/>
                  <a:pt x="171" y="17"/>
                </a:cubicBezTo>
                <a:cubicBezTo>
                  <a:pt x="171" y="17"/>
                  <a:pt x="170" y="17"/>
                  <a:pt x="170" y="17"/>
                </a:cubicBezTo>
                <a:cubicBezTo>
                  <a:pt x="171" y="17"/>
                  <a:pt x="171" y="17"/>
                  <a:pt x="171" y="17"/>
                </a:cubicBezTo>
                <a:cubicBezTo>
                  <a:pt x="172" y="17"/>
                  <a:pt x="172" y="17"/>
                  <a:pt x="172" y="17"/>
                </a:cubicBezTo>
                <a:cubicBezTo>
                  <a:pt x="171" y="17"/>
                  <a:pt x="171" y="18"/>
                  <a:pt x="171" y="18"/>
                </a:cubicBezTo>
                <a:cubicBezTo>
                  <a:pt x="169" y="16"/>
                  <a:pt x="167" y="14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ubicBezTo>
                  <a:pt x="165" y="12"/>
                  <a:pt x="165" y="12"/>
                  <a:pt x="165" y="11"/>
                </a:cubicBezTo>
                <a:close/>
                <a:moveTo>
                  <a:pt x="164" y="11"/>
                </a:move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2"/>
                  <a:pt x="163" y="12"/>
                </a:cubicBezTo>
                <a:cubicBezTo>
                  <a:pt x="163" y="12"/>
                  <a:pt x="162" y="12"/>
                  <a:pt x="162" y="11"/>
                </a:cubicBezTo>
                <a:cubicBezTo>
                  <a:pt x="163" y="11"/>
                  <a:pt x="163" y="11"/>
                  <a:pt x="164" y="11"/>
                </a:cubicBezTo>
                <a:close/>
                <a:moveTo>
                  <a:pt x="161" y="12"/>
                </a:moveTo>
                <a:cubicBezTo>
                  <a:pt x="162" y="12"/>
                  <a:pt x="162" y="12"/>
                  <a:pt x="162" y="12"/>
                </a:cubicBezTo>
                <a:cubicBezTo>
                  <a:pt x="161" y="13"/>
                  <a:pt x="161" y="13"/>
                  <a:pt x="160" y="14"/>
                </a:cubicBezTo>
                <a:cubicBezTo>
                  <a:pt x="159" y="14"/>
                  <a:pt x="158" y="15"/>
                  <a:pt x="156" y="15"/>
                </a:cubicBezTo>
                <a:cubicBezTo>
                  <a:pt x="156" y="15"/>
                  <a:pt x="156" y="15"/>
                  <a:pt x="156" y="15"/>
                </a:cubicBezTo>
                <a:cubicBezTo>
                  <a:pt x="156" y="15"/>
                  <a:pt x="156" y="15"/>
                  <a:pt x="155" y="15"/>
                </a:cubicBezTo>
                <a:cubicBezTo>
                  <a:pt x="157" y="13"/>
                  <a:pt x="159" y="12"/>
                  <a:pt x="161" y="12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4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4" y="16"/>
                </a:moveTo>
                <a:cubicBezTo>
                  <a:pt x="155" y="16"/>
                  <a:pt x="155" y="15"/>
                  <a:pt x="155" y="15"/>
                </a:cubicBezTo>
                <a:cubicBezTo>
                  <a:pt x="156" y="15"/>
                  <a:pt x="156" y="16"/>
                  <a:pt x="156" y="16"/>
                </a:cubicBezTo>
                <a:cubicBezTo>
                  <a:pt x="155" y="16"/>
                  <a:pt x="154" y="16"/>
                  <a:pt x="154" y="17"/>
                </a:cubicBezTo>
                <a:cubicBezTo>
                  <a:pt x="154" y="17"/>
                  <a:pt x="154" y="17"/>
                  <a:pt x="153" y="17"/>
                </a:cubicBezTo>
                <a:cubicBezTo>
                  <a:pt x="154" y="16"/>
                  <a:pt x="154" y="16"/>
                  <a:pt x="154" y="16"/>
                </a:cubicBezTo>
                <a:close/>
                <a:moveTo>
                  <a:pt x="153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3" y="17"/>
                  <a:pt x="153" y="17"/>
                </a:cubicBezTo>
                <a:cubicBezTo>
                  <a:pt x="153" y="17"/>
                  <a:pt x="153" y="17"/>
                  <a:pt x="153" y="17"/>
                </a:cubicBezTo>
                <a:close/>
                <a:moveTo>
                  <a:pt x="152" y="19"/>
                </a:moveTo>
                <a:cubicBezTo>
                  <a:pt x="153" y="18"/>
                  <a:pt x="153" y="18"/>
                  <a:pt x="154" y="17"/>
                </a:cubicBezTo>
                <a:cubicBezTo>
                  <a:pt x="154" y="17"/>
                  <a:pt x="155" y="17"/>
                  <a:pt x="155" y="18"/>
                </a:cubicBezTo>
                <a:cubicBezTo>
                  <a:pt x="154" y="19"/>
                  <a:pt x="153" y="20"/>
                  <a:pt x="152" y="20"/>
                </a:cubicBezTo>
                <a:cubicBezTo>
                  <a:pt x="152" y="20"/>
                  <a:pt x="152" y="20"/>
                  <a:pt x="152" y="20"/>
                </a:cubicBezTo>
                <a:cubicBezTo>
                  <a:pt x="152" y="19"/>
                  <a:pt x="152" y="19"/>
                  <a:pt x="152" y="19"/>
                </a:cubicBezTo>
                <a:close/>
                <a:moveTo>
                  <a:pt x="152" y="21"/>
                </a:moveTo>
                <a:cubicBezTo>
                  <a:pt x="152" y="22"/>
                  <a:pt x="151" y="22"/>
                  <a:pt x="151" y="22"/>
                </a:cubicBezTo>
                <a:cubicBezTo>
                  <a:pt x="151" y="22"/>
                  <a:pt x="151" y="21"/>
                  <a:pt x="151" y="21"/>
                </a:cubicBezTo>
                <a:cubicBezTo>
                  <a:pt x="152" y="21"/>
                  <a:pt x="152" y="21"/>
                  <a:pt x="152" y="21"/>
                </a:cubicBezTo>
                <a:close/>
                <a:moveTo>
                  <a:pt x="151" y="17"/>
                </a:moveTo>
                <a:cubicBezTo>
                  <a:pt x="151" y="17"/>
                  <a:pt x="150" y="18"/>
                  <a:pt x="150" y="19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150" y="17"/>
                  <a:pt x="150" y="17"/>
                  <a:pt x="151" y="17"/>
                </a:cubicBezTo>
                <a:close/>
                <a:moveTo>
                  <a:pt x="134" y="22"/>
                </a:moveTo>
                <a:cubicBezTo>
                  <a:pt x="134" y="22"/>
                  <a:pt x="134" y="22"/>
                  <a:pt x="134" y="21"/>
                </a:cubicBezTo>
                <a:cubicBezTo>
                  <a:pt x="134" y="21"/>
                  <a:pt x="134" y="21"/>
                  <a:pt x="134" y="20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5" y="22"/>
                  <a:pt x="135" y="22"/>
                  <a:pt x="134" y="22"/>
                </a:cubicBezTo>
                <a:close/>
                <a:moveTo>
                  <a:pt x="136" y="20"/>
                </a:moveTo>
                <a:cubicBezTo>
                  <a:pt x="136" y="20"/>
                  <a:pt x="136" y="20"/>
                  <a:pt x="135" y="20"/>
                </a:cubicBezTo>
                <a:cubicBezTo>
                  <a:pt x="135" y="20"/>
                  <a:pt x="135" y="20"/>
                  <a:pt x="135" y="19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36" y="19"/>
                  <a:pt x="136" y="19"/>
                  <a:pt x="136" y="20"/>
                </a:cubicBezTo>
                <a:cubicBezTo>
                  <a:pt x="136" y="20"/>
                  <a:pt x="136" y="20"/>
                  <a:pt x="136" y="20"/>
                </a:cubicBezTo>
                <a:close/>
                <a:moveTo>
                  <a:pt x="141" y="17"/>
                </a:moveTo>
                <a:cubicBezTo>
                  <a:pt x="141" y="17"/>
                  <a:pt x="140" y="17"/>
                  <a:pt x="140" y="17"/>
                </a:cubicBezTo>
                <a:cubicBezTo>
                  <a:pt x="140" y="16"/>
                  <a:pt x="139" y="16"/>
                  <a:pt x="138" y="15"/>
                </a:cubicBezTo>
                <a:cubicBezTo>
                  <a:pt x="139" y="15"/>
                  <a:pt x="139" y="15"/>
                  <a:pt x="139" y="15"/>
                </a:cubicBezTo>
                <a:cubicBezTo>
                  <a:pt x="139" y="16"/>
                  <a:pt x="140" y="16"/>
                  <a:pt x="141" y="17"/>
                </a:cubicBezTo>
                <a:close/>
                <a:moveTo>
                  <a:pt x="139" y="15"/>
                </a:moveTo>
                <a:cubicBezTo>
                  <a:pt x="139" y="15"/>
                  <a:pt x="140" y="15"/>
                  <a:pt x="140" y="14"/>
                </a:cubicBezTo>
                <a:cubicBezTo>
                  <a:pt x="141" y="15"/>
                  <a:pt x="141" y="16"/>
                  <a:pt x="142" y="16"/>
                </a:cubicBezTo>
                <a:cubicBezTo>
                  <a:pt x="141" y="16"/>
                  <a:pt x="141" y="16"/>
                  <a:pt x="141" y="16"/>
                </a:cubicBezTo>
                <a:cubicBezTo>
                  <a:pt x="140" y="16"/>
                  <a:pt x="140" y="16"/>
                  <a:pt x="139" y="15"/>
                </a:cubicBezTo>
                <a:close/>
                <a:moveTo>
                  <a:pt x="139" y="18"/>
                </a:moveTo>
                <a:cubicBezTo>
                  <a:pt x="138" y="18"/>
                  <a:pt x="138" y="19"/>
                  <a:pt x="137" y="19"/>
                </a:cubicBezTo>
                <a:cubicBezTo>
                  <a:pt x="137" y="19"/>
                  <a:pt x="137" y="18"/>
                  <a:pt x="136" y="18"/>
                </a:cubicBezTo>
                <a:cubicBezTo>
                  <a:pt x="137" y="17"/>
                  <a:pt x="137" y="17"/>
                  <a:pt x="137" y="16"/>
                </a:cubicBezTo>
                <a:cubicBezTo>
                  <a:pt x="138" y="17"/>
                  <a:pt x="138" y="17"/>
                  <a:pt x="139" y="18"/>
                </a:cubicBezTo>
                <a:close/>
                <a:moveTo>
                  <a:pt x="137" y="22"/>
                </a:moveTo>
                <a:cubicBezTo>
                  <a:pt x="137" y="22"/>
                  <a:pt x="137" y="22"/>
                  <a:pt x="137" y="21"/>
                </a:cubicBezTo>
                <a:cubicBezTo>
                  <a:pt x="137" y="21"/>
                  <a:pt x="137" y="21"/>
                  <a:pt x="137" y="21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lose/>
                <a:moveTo>
                  <a:pt x="137" y="23"/>
                </a:move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3"/>
                </a:cubicBezTo>
                <a:close/>
                <a:moveTo>
                  <a:pt x="138" y="20"/>
                </a:moveTo>
                <a:cubicBezTo>
                  <a:pt x="139" y="19"/>
                  <a:pt x="139" y="19"/>
                  <a:pt x="139" y="19"/>
                </a:cubicBezTo>
                <a:cubicBezTo>
                  <a:pt x="140" y="19"/>
                  <a:pt x="140" y="19"/>
                  <a:pt x="140" y="20"/>
                </a:cubicBezTo>
                <a:cubicBezTo>
                  <a:pt x="140" y="20"/>
                  <a:pt x="139" y="20"/>
                  <a:pt x="139" y="21"/>
                </a:cubicBezTo>
                <a:cubicBezTo>
                  <a:pt x="139" y="20"/>
                  <a:pt x="139" y="20"/>
                  <a:pt x="138" y="20"/>
                </a:cubicBezTo>
                <a:close/>
                <a:moveTo>
                  <a:pt x="141" y="23"/>
                </a:moveTo>
                <a:cubicBezTo>
                  <a:pt x="141" y="23"/>
                  <a:pt x="141" y="23"/>
                  <a:pt x="140" y="23"/>
                </a:cubicBezTo>
                <a:cubicBezTo>
                  <a:pt x="140" y="22"/>
                  <a:pt x="140" y="22"/>
                  <a:pt x="140" y="21"/>
                </a:cubicBezTo>
                <a:cubicBezTo>
                  <a:pt x="140" y="21"/>
                  <a:pt x="140" y="21"/>
                  <a:pt x="140" y="20"/>
                </a:cubicBezTo>
                <a:cubicBezTo>
                  <a:pt x="141" y="21"/>
                  <a:pt x="141" y="22"/>
                  <a:pt x="141" y="22"/>
                </a:cubicBezTo>
                <a:cubicBezTo>
                  <a:pt x="141" y="23"/>
                  <a:pt x="141" y="23"/>
                  <a:pt x="141" y="23"/>
                </a:cubicBezTo>
                <a:close/>
                <a:moveTo>
                  <a:pt x="141" y="17"/>
                </a:moveTo>
                <a:cubicBezTo>
                  <a:pt x="141" y="17"/>
                  <a:pt x="141" y="17"/>
                  <a:pt x="141" y="17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2" y="18"/>
                  <a:pt x="141" y="18"/>
                  <a:pt x="141" y="17"/>
                </a:cubicBezTo>
                <a:close/>
                <a:moveTo>
                  <a:pt x="142" y="19"/>
                </a:moveTo>
                <a:cubicBezTo>
                  <a:pt x="142" y="19"/>
                  <a:pt x="142" y="19"/>
                  <a:pt x="142" y="19"/>
                </a:cubicBezTo>
                <a:cubicBezTo>
                  <a:pt x="143" y="19"/>
                  <a:pt x="143" y="19"/>
                  <a:pt x="143" y="20"/>
                </a:cubicBezTo>
                <a:cubicBezTo>
                  <a:pt x="142" y="19"/>
                  <a:pt x="142" y="19"/>
                  <a:pt x="142" y="19"/>
                </a:cubicBezTo>
                <a:close/>
                <a:moveTo>
                  <a:pt x="145" y="19"/>
                </a:moveTo>
                <a:cubicBezTo>
                  <a:pt x="145" y="19"/>
                  <a:pt x="145" y="19"/>
                  <a:pt x="145" y="19"/>
                </a:cubicBezTo>
                <a:cubicBezTo>
                  <a:pt x="145" y="19"/>
                  <a:pt x="145" y="19"/>
                  <a:pt x="145" y="19"/>
                </a:cubicBezTo>
                <a:cubicBezTo>
                  <a:pt x="145" y="19"/>
                  <a:pt x="145" y="19"/>
                  <a:pt x="145" y="19"/>
                </a:cubicBezTo>
                <a:close/>
                <a:moveTo>
                  <a:pt x="145" y="21"/>
                </a:moveTo>
                <a:cubicBezTo>
                  <a:pt x="145" y="21"/>
                  <a:pt x="145" y="21"/>
                  <a:pt x="145" y="20"/>
                </a:cubicBezTo>
                <a:cubicBezTo>
                  <a:pt x="145" y="20"/>
                  <a:pt x="146" y="20"/>
                  <a:pt x="146" y="20"/>
                </a:cubicBezTo>
                <a:cubicBezTo>
                  <a:pt x="146" y="20"/>
                  <a:pt x="146" y="20"/>
                  <a:pt x="146" y="20"/>
                </a:cubicBezTo>
                <a:cubicBezTo>
                  <a:pt x="146" y="21"/>
                  <a:pt x="145" y="21"/>
                  <a:pt x="145" y="21"/>
                </a:cubicBezTo>
                <a:close/>
                <a:moveTo>
                  <a:pt x="144" y="12"/>
                </a:moveTo>
                <a:cubicBezTo>
                  <a:pt x="146" y="14"/>
                  <a:pt x="147" y="16"/>
                  <a:pt x="147" y="17"/>
                </a:cubicBezTo>
                <a:cubicBezTo>
                  <a:pt x="145" y="17"/>
                  <a:pt x="144" y="17"/>
                  <a:pt x="144" y="17"/>
                </a:cubicBezTo>
                <a:cubicBezTo>
                  <a:pt x="145" y="17"/>
                  <a:pt x="146" y="17"/>
                  <a:pt x="147" y="18"/>
                </a:cubicBezTo>
                <a:cubicBezTo>
                  <a:pt x="147" y="18"/>
                  <a:pt x="147" y="18"/>
                  <a:pt x="147" y="18"/>
                </a:cubicBezTo>
                <a:cubicBezTo>
                  <a:pt x="146" y="18"/>
                  <a:pt x="146" y="19"/>
                  <a:pt x="146" y="19"/>
                </a:cubicBezTo>
                <a:cubicBezTo>
                  <a:pt x="145" y="18"/>
                  <a:pt x="145" y="18"/>
                  <a:pt x="144" y="18"/>
                </a:cubicBezTo>
                <a:cubicBezTo>
                  <a:pt x="144" y="17"/>
                  <a:pt x="143" y="16"/>
                  <a:pt x="143" y="16"/>
                </a:cubicBezTo>
                <a:cubicBezTo>
                  <a:pt x="143" y="16"/>
                  <a:pt x="144" y="15"/>
                  <a:pt x="144" y="15"/>
                </a:cubicBezTo>
                <a:cubicBezTo>
                  <a:pt x="143" y="15"/>
                  <a:pt x="143" y="16"/>
                  <a:pt x="143" y="16"/>
                </a:cubicBezTo>
                <a:cubicBezTo>
                  <a:pt x="142" y="15"/>
                  <a:pt x="141" y="14"/>
                  <a:pt x="141" y="14"/>
                </a:cubicBezTo>
                <a:cubicBezTo>
                  <a:pt x="142" y="13"/>
                  <a:pt x="143" y="12"/>
                  <a:pt x="144" y="12"/>
                </a:cubicBezTo>
                <a:close/>
                <a:moveTo>
                  <a:pt x="143" y="11"/>
                </a:moveTo>
                <a:cubicBezTo>
                  <a:pt x="143" y="11"/>
                  <a:pt x="143" y="11"/>
                  <a:pt x="143" y="11"/>
                </a:cubicBezTo>
                <a:cubicBezTo>
                  <a:pt x="142" y="12"/>
                  <a:pt x="141" y="13"/>
                  <a:pt x="140" y="13"/>
                </a:cubicBezTo>
                <a:cubicBezTo>
                  <a:pt x="139" y="13"/>
                  <a:pt x="139" y="13"/>
                  <a:pt x="138" y="13"/>
                </a:cubicBezTo>
                <a:cubicBezTo>
                  <a:pt x="140" y="12"/>
                  <a:pt x="142" y="11"/>
                  <a:pt x="143" y="11"/>
                </a:cubicBezTo>
                <a:close/>
                <a:moveTo>
                  <a:pt x="138" y="13"/>
                </a:moveTo>
                <a:cubicBezTo>
                  <a:pt x="138" y="13"/>
                  <a:pt x="139" y="13"/>
                  <a:pt x="139" y="14"/>
                </a:cubicBezTo>
                <a:cubicBezTo>
                  <a:pt x="139" y="14"/>
                  <a:pt x="138" y="14"/>
                  <a:pt x="138" y="15"/>
                </a:cubicBezTo>
                <a:cubicBezTo>
                  <a:pt x="137" y="14"/>
                  <a:pt x="137" y="14"/>
                  <a:pt x="136" y="14"/>
                </a:cubicBezTo>
                <a:cubicBezTo>
                  <a:pt x="137" y="13"/>
                  <a:pt x="137" y="13"/>
                  <a:pt x="138" y="13"/>
                </a:cubicBezTo>
                <a:close/>
                <a:moveTo>
                  <a:pt x="135" y="14"/>
                </a:moveTo>
                <a:cubicBezTo>
                  <a:pt x="136" y="15"/>
                  <a:pt x="136" y="15"/>
                  <a:pt x="137" y="16"/>
                </a:cubicBezTo>
                <a:cubicBezTo>
                  <a:pt x="136" y="16"/>
                  <a:pt x="135" y="16"/>
                  <a:pt x="135" y="17"/>
                </a:cubicBezTo>
                <a:cubicBezTo>
                  <a:pt x="134" y="17"/>
                  <a:pt x="134" y="16"/>
                  <a:pt x="133" y="16"/>
                </a:cubicBezTo>
                <a:cubicBezTo>
                  <a:pt x="134" y="15"/>
                  <a:pt x="134" y="15"/>
                  <a:pt x="135" y="14"/>
                </a:cubicBezTo>
                <a:close/>
                <a:moveTo>
                  <a:pt x="133" y="16"/>
                </a:moveTo>
                <a:cubicBezTo>
                  <a:pt x="133" y="17"/>
                  <a:pt x="134" y="17"/>
                  <a:pt x="134" y="17"/>
                </a:cubicBezTo>
                <a:cubicBezTo>
                  <a:pt x="134" y="18"/>
                  <a:pt x="134" y="18"/>
                  <a:pt x="133" y="18"/>
                </a:cubicBezTo>
                <a:cubicBezTo>
                  <a:pt x="133" y="18"/>
                  <a:pt x="133" y="17"/>
                  <a:pt x="132" y="17"/>
                </a:cubicBezTo>
                <a:cubicBezTo>
                  <a:pt x="132" y="17"/>
                  <a:pt x="133" y="17"/>
                  <a:pt x="133" y="16"/>
                </a:cubicBezTo>
                <a:close/>
                <a:moveTo>
                  <a:pt x="132" y="17"/>
                </a:moveTo>
                <a:cubicBezTo>
                  <a:pt x="132" y="18"/>
                  <a:pt x="133" y="18"/>
                  <a:pt x="133" y="18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7"/>
                </a:cubicBezTo>
                <a:close/>
                <a:moveTo>
                  <a:pt x="132" y="18"/>
                </a:move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9"/>
                  <a:pt x="133" y="19"/>
                  <a:pt x="133" y="19"/>
                </a:cubicBezTo>
                <a:cubicBezTo>
                  <a:pt x="133" y="19"/>
                  <a:pt x="132" y="19"/>
                  <a:pt x="132" y="19"/>
                </a:cubicBezTo>
                <a:cubicBezTo>
                  <a:pt x="132" y="19"/>
                  <a:pt x="132" y="19"/>
                  <a:pt x="131" y="19"/>
                </a:cubicBezTo>
                <a:cubicBezTo>
                  <a:pt x="131" y="18"/>
                  <a:pt x="131" y="18"/>
                  <a:pt x="132" y="18"/>
                </a:cubicBezTo>
                <a:close/>
                <a:moveTo>
                  <a:pt x="131" y="20"/>
                </a:moveTo>
                <a:cubicBezTo>
                  <a:pt x="131" y="20"/>
                  <a:pt x="131" y="20"/>
                  <a:pt x="131" y="21"/>
                </a:cubicBezTo>
                <a:cubicBezTo>
                  <a:pt x="131" y="21"/>
                  <a:pt x="131" y="21"/>
                  <a:pt x="131" y="21"/>
                </a:cubicBezTo>
                <a:cubicBezTo>
                  <a:pt x="131" y="21"/>
                  <a:pt x="131" y="21"/>
                  <a:pt x="131" y="20"/>
                </a:cubicBezTo>
                <a:cubicBezTo>
                  <a:pt x="131" y="20"/>
                  <a:pt x="131" y="20"/>
                  <a:pt x="131" y="20"/>
                </a:cubicBezTo>
                <a:close/>
                <a:moveTo>
                  <a:pt x="130" y="21"/>
                </a:moveTo>
                <a:cubicBezTo>
                  <a:pt x="131" y="21"/>
                  <a:pt x="131" y="21"/>
                  <a:pt x="131" y="21"/>
                </a:cubicBezTo>
                <a:cubicBezTo>
                  <a:pt x="131" y="21"/>
                  <a:pt x="131" y="22"/>
                  <a:pt x="131" y="22"/>
                </a:cubicBezTo>
                <a:cubicBezTo>
                  <a:pt x="131" y="22"/>
                  <a:pt x="130" y="22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lose/>
                <a:moveTo>
                  <a:pt x="128" y="20"/>
                </a:move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lose/>
                <a:moveTo>
                  <a:pt x="129" y="20"/>
                </a:moveTo>
                <a:cubicBezTo>
                  <a:pt x="128" y="20"/>
                  <a:pt x="128" y="20"/>
                  <a:pt x="128" y="19"/>
                </a:cubicBezTo>
                <a:cubicBezTo>
                  <a:pt x="128" y="19"/>
                  <a:pt x="129" y="19"/>
                  <a:pt x="129" y="19"/>
                </a:cubicBezTo>
                <a:cubicBezTo>
                  <a:pt x="129" y="19"/>
                  <a:pt x="129" y="19"/>
                  <a:pt x="129" y="20"/>
                </a:cubicBezTo>
                <a:close/>
                <a:moveTo>
                  <a:pt x="127" y="17"/>
                </a:moveTo>
                <a:cubicBezTo>
                  <a:pt x="128" y="17"/>
                  <a:pt x="129" y="18"/>
                  <a:pt x="129" y="18"/>
                </a:cubicBezTo>
                <a:cubicBezTo>
                  <a:pt x="129" y="19"/>
                  <a:pt x="129" y="19"/>
                  <a:pt x="129" y="19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8" y="18"/>
                  <a:pt x="128" y="18"/>
                  <a:pt x="127" y="17"/>
                </a:cubicBezTo>
                <a:cubicBezTo>
                  <a:pt x="127" y="17"/>
                  <a:pt x="127" y="17"/>
                  <a:pt x="127" y="17"/>
                </a:cubicBezTo>
                <a:close/>
                <a:moveTo>
                  <a:pt x="126" y="18"/>
                </a:moveTo>
                <a:cubicBezTo>
                  <a:pt x="126" y="18"/>
                  <a:pt x="126" y="18"/>
                  <a:pt x="126" y="19"/>
                </a:cubicBezTo>
                <a:cubicBezTo>
                  <a:pt x="125" y="19"/>
                  <a:pt x="125" y="18"/>
                  <a:pt x="125" y="18"/>
                </a:cubicBezTo>
                <a:cubicBezTo>
                  <a:pt x="125" y="18"/>
                  <a:pt x="125" y="18"/>
                  <a:pt x="126" y="18"/>
                </a:cubicBezTo>
                <a:close/>
                <a:moveTo>
                  <a:pt x="124" y="19"/>
                </a:moveTo>
                <a:cubicBezTo>
                  <a:pt x="125" y="19"/>
                  <a:pt x="125" y="19"/>
                  <a:pt x="126" y="19"/>
                </a:cubicBezTo>
                <a:cubicBezTo>
                  <a:pt x="125" y="20"/>
                  <a:pt x="125" y="20"/>
                  <a:pt x="125" y="21"/>
                </a:cubicBezTo>
                <a:cubicBezTo>
                  <a:pt x="125" y="21"/>
                  <a:pt x="125" y="21"/>
                  <a:pt x="124" y="21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0"/>
                  <a:pt x="124" y="20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lose/>
                <a:moveTo>
                  <a:pt x="104" y="24"/>
                </a:moveTo>
                <a:cubicBezTo>
                  <a:pt x="104" y="24"/>
                  <a:pt x="104" y="23"/>
                  <a:pt x="104" y="23"/>
                </a:cubicBezTo>
                <a:cubicBezTo>
                  <a:pt x="104" y="23"/>
                  <a:pt x="104" y="22"/>
                  <a:pt x="104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5" y="23"/>
                  <a:pt x="104" y="23"/>
                  <a:pt x="104" y="24"/>
                </a:cubicBezTo>
                <a:close/>
                <a:moveTo>
                  <a:pt x="105" y="22"/>
                </a:moveTo>
                <a:cubicBezTo>
                  <a:pt x="105" y="22"/>
                  <a:pt x="105" y="22"/>
                  <a:pt x="104" y="22"/>
                </a:cubicBezTo>
                <a:cubicBezTo>
                  <a:pt x="105" y="21"/>
                  <a:pt x="105" y="20"/>
                  <a:pt x="105" y="20"/>
                </a:cubicBezTo>
                <a:cubicBezTo>
                  <a:pt x="106" y="20"/>
                  <a:pt x="106" y="20"/>
                  <a:pt x="106" y="21"/>
                </a:cubicBezTo>
                <a:cubicBezTo>
                  <a:pt x="106" y="21"/>
                  <a:pt x="105" y="22"/>
                  <a:pt x="105" y="22"/>
                </a:cubicBezTo>
                <a:close/>
                <a:moveTo>
                  <a:pt x="107" y="20"/>
                </a:moveTo>
                <a:cubicBezTo>
                  <a:pt x="106" y="20"/>
                  <a:pt x="106" y="20"/>
                  <a:pt x="106" y="19"/>
                </a:cubicBezTo>
                <a:cubicBezTo>
                  <a:pt x="106" y="19"/>
                  <a:pt x="107" y="18"/>
                  <a:pt x="107" y="18"/>
                </a:cubicBezTo>
                <a:cubicBezTo>
                  <a:pt x="108" y="18"/>
                  <a:pt x="108" y="19"/>
                  <a:pt x="108" y="19"/>
                </a:cubicBezTo>
                <a:cubicBezTo>
                  <a:pt x="108" y="19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lose/>
                <a:moveTo>
                  <a:pt x="113" y="16"/>
                </a:moveTo>
                <a:cubicBezTo>
                  <a:pt x="112" y="16"/>
                  <a:pt x="111" y="15"/>
                  <a:pt x="110" y="15"/>
                </a:cubicBezTo>
                <a:cubicBezTo>
                  <a:pt x="111" y="14"/>
                  <a:pt x="112" y="14"/>
                  <a:pt x="112" y="13"/>
                </a:cubicBezTo>
                <a:cubicBezTo>
                  <a:pt x="114" y="15"/>
                  <a:pt x="116" y="16"/>
                  <a:pt x="117" y="17"/>
                </a:cubicBezTo>
                <a:cubicBezTo>
                  <a:pt x="116" y="17"/>
                  <a:pt x="115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3" y="16"/>
                </a:cubicBezTo>
                <a:close/>
                <a:moveTo>
                  <a:pt x="113" y="16"/>
                </a:moveTo>
                <a:cubicBezTo>
                  <a:pt x="113" y="16"/>
                  <a:pt x="113" y="16"/>
                  <a:pt x="112" y="17"/>
                </a:cubicBezTo>
                <a:cubicBezTo>
                  <a:pt x="112" y="16"/>
                  <a:pt x="111" y="16"/>
                  <a:pt x="110" y="16"/>
                </a:cubicBezTo>
                <a:cubicBezTo>
                  <a:pt x="110" y="16"/>
                  <a:pt x="111" y="16"/>
                  <a:pt x="112" y="17"/>
                </a:cubicBezTo>
                <a:cubicBezTo>
                  <a:pt x="111" y="17"/>
                  <a:pt x="110" y="18"/>
                  <a:pt x="109" y="18"/>
                </a:cubicBezTo>
                <a:cubicBezTo>
                  <a:pt x="109" y="18"/>
                  <a:pt x="108" y="17"/>
                  <a:pt x="108" y="17"/>
                </a:cubicBezTo>
                <a:cubicBezTo>
                  <a:pt x="108" y="16"/>
                  <a:pt x="109" y="16"/>
                  <a:pt x="110" y="15"/>
                </a:cubicBezTo>
                <a:cubicBezTo>
                  <a:pt x="111" y="15"/>
                  <a:pt x="112" y="16"/>
                  <a:pt x="113" y="16"/>
                </a:cubicBezTo>
                <a:close/>
                <a:moveTo>
                  <a:pt x="107" y="25"/>
                </a:moveTo>
                <a:cubicBezTo>
                  <a:pt x="107" y="24"/>
                  <a:pt x="107" y="24"/>
                  <a:pt x="107" y="23"/>
                </a:cubicBezTo>
                <a:cubicBezTo>
                  <a:pt x="107" y="24"/>
                  <a:pt x="107" y="24"/>
                  <a:pt x="107" y="25"/>
                </a:cubicBezTo>
                <a:close/>
                <a:moveTo>
                  <a:pt x="108" y="22"/>
                </a:moveTo>
                <a:cubicBezTo>
                  <a:pt x="108" y="22"/>
                  <a:pt x="108" y="22"/>
                  <a:pt x="108" y="22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8" y="22"/>
                </a:cubicBezTo>
                <a:close/>
                <a:moveTo>
                  <a:pt x="108" y="21"/>
                </a:moveTo>
                <a:cubicBezTo>
                  <a:pt x="109" y="20"/>
                  <a:pt x="109" y="20"/>
                  <a:pt x="109" y="20"/>
                </a:cubicBezTo>
                <a:cubicBezTo>
                  <a:pt x="110" y="20"/>
                  <a:pt x="110" y="20"/>
                  <a:pt x="110" y="21"/>
                </a:cubicBezTo>
                <a:cubicBezTo>
                  <a:pt x="110" y="21"/>
                  <a:pt x="110" y="21"/>
                  <a:pt x="109" y="21"/>
                </a:cubicBezTo>
                <a:cubicBezTo>
                  <a:pt x="109" y="21"/>
                  <a:pt x="109" y="21"/>
                  <a:pt x="108" y="21"/>
                </a:cubicBezTo>
                <a:close/>
                <a:moveTo>
                  <a:pt x="110" y="24"/>
                </a:moveTo>
                <a:cubicBezTo>
                  <a:pt x="110" y="24"/>
                  <a:pt x="110" y="23"/>
                  <a:pt x="110" y="22"/>
                </a:cubicBezTo>
                <a:cubicBezTo>
                  <a:pt x="110" y="22"/>
                  <a:pt x="111" y="22"/>
                  <a:pt x="111" y="22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4"/>
                  <a:pt x="110" y="24"/>
                </a:cubicBezTo>
                <a:close/>
                <a:moveTo>
                  <a:pt x="110" y="22"/>
                </a:moveTo>
                <a:cubicBezTo>
                  <a:pt x="110" y="21"/>
                  <a:pt x="110" y="21"/>
                  <a:pt x="110" y="21"/>
                </a:cubicBezTo>
                <a:cubicBezTo>
                  <a:pt x="111" y="21"/>
                  <a:pt x="111" y="22"/>
                  <a:pt x="111" y="22"/>
                </a:cubicBezTo>
                <a:cubicBezTo>
                  <a:pt x="111" y="22"/>
                  <a:pt x="110" y="22"/>
                  <a:pt x="110" y="22"/>
                </a:cubicBezTo>
                <a:close/>
                <a:moveTo>
                  <a:pt x="110" y="19"/>
                </a:moveTo>
                <a:cubicBezTo>
                  <a:pt x="110" y="19"/>
                  <a:pt x="110" y="19"/>
                  <a:pt x="110" y="18"/>
                </a:cubicBezTo>
                <a:cubicBezTo>
                  <a:pt x="111" y="19"/>
                  <a:pt x="111" y="19"/>
                  <a:pt x="112" y="19"/>
                </a:cubicBezTo>
                <a:cubicBezTo>
                  <a:pt x="112" y="20"/>
                  <a:pt x="111" y="20"/>
                  <a:pt x="111" y="20"/>
                </a:cubicBezTo>
                <a:cubicBezTo>
                  <a:pt x="111" y="19"/>
                  <a:pt x="110" y="19"/>
                  <a:pt x="110" y="19"/>
                </a:cubicBezTo>
                <a:close/>
                <a:moveTo>
                  <a:pt x="113" y="22"/>
                </a:move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lose/>
                <a:moveTo>
                  <a:pt x="113" y="22"/>
                </a:moveTo>
                <a:cubicBezTo>
                  <a:pt x="113" y="22"/>
                  <a:pt x="113" y="22"/>
                  <a:pt x="113" y="22"/>
                </a:cubicBezTo>
                <a:cubicBezTo>
                  <a:pt x="112" y="21"/>
                  <a:pt x="112" y="21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3" y="20"/>
                  <a:pt x="113" y="21"/>
                  <a:pt x="114" y="21"/>
                </a:cubicBezTo>
                <a:cubicBezTo>
                  <a:pt x="114" y="21"/>
                  <a:pt x="113" y="22"/>
                  <a:pt x="113" y="22"/>
                </a:cubicBezTo>
                <a:close/>
                <a:moveTo>
                  <a:pt x="114" y="23"/>
                </a:move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4" y="23"/>
                  <a:pt x="114" y="23"/>
                </a:cubicBezTo>
                <a:close/>
                <a:moveTo>
                  <a:pt x="112" y="19"/>
                </a:moveTo>
                <a:cubicBezTo>
                  <a:pt x="113" y="19"/>
                  <a:pt x="114" y="18"/>
                  <a:pt x="114" y="18"/>
                </a:cubicBezTo>
                <a:cubicBezTo>
                  <a:pt x="113" y="19"/>
                  <a:pt x="113" y="19"/>
                  <a:pt x="112" y="19"/>
                </a:cubicBezTo>
                <a:cubicBezTo>
                  <a:pt x="112" y="19"/>
                  <a:pt x="111" y="19"/>
                  <a:pt x="110" y="18"/>
                </a:cubicBezTo>
                <a:cubicBezTo>
                  <a:pt x="111" y="18"/>
                  <a:pt x="112" y="17"/>
                  <a:pt x="112" y="17"/>
                </a:cubicBezTo>
                <a:cubicBezTo>
                  <a:pt x="113" y="18"/>
                  <a:pt x="115" y="19"/>
                  <a:pt x="115" y="20"/>
                </a:cubicBezTo>
                <a:cubicBezTo>
                  <a:pt x="115" y="20"/>
                  <a:pt x="115" y="21"/>
                  <a:pt x="114" y="21"/>
                </a:cubicBezTo>
                <a:cubicBezTo>
                  <a:pt x="114" y="20"/>
                  <a:pt x="113" y="20"/>
                  <a:pt x="112" y="19"/>
                </a:cubicBezTo>
                <a:close/>
                <a:moveTo>
                  <a:pt x="116" y="23"/>
                </a:moveTo>
                <a:cubicBezTo>
                  <a:pt x="116" y="23"/>
                  <a:pt x="116" y="23"/>
                  <a:pt x="116" y="23"/>
                </a:cubicBezTo>
                <a:cubicBezTo>
                  <a:pt x="116" y="22"/>
                  <a:pt x="116" y="22"/>
                  <a:pt x="115" y="22"/>
                </a:cubicBezTo>
                <a:cubicBezTo>
                  <a:pt x="115" y="21"/>
                  <a:pt x="116" y="21"/>
                  <a:pt x="116" y="21"/>
                </a:cubicBezTo>
                <a:cubicBezTo>
                  <a:pt x="116" y="22"/>
                  <a:pt x="116" y="22"/>
                  <a:pt x="117" y="23"/>
                </a:cubicBezTo>
                <a:cubicBezTo>
                  <a:pt x="116" y="23"/>
                  <a:pt x="116" y="23"/>
                  <a:pt x="116" y="23"/>
                </a:cubicBezTo>
                <a:close/>
                <a:moveTo>
                  <a:pt x="113" y="17"/>
                </a:moveTo>
                <a:cubicBezTo>
                  <a:pt x="113" y="17"/>
                  <a:pt x="113" y="16"/>
                  <a:pt x="113" y="16"/>
                </a:cubicBezTo>
                <a:cubicBezTo>
                  <a:pt x="115" y="17"/>
                  <a:pt x="116" y="17"/>
                  <a:pt x="118" y="18"/>
                </a:cubicBezTo>
                <a:cubicBezTo>
                  <a:pt x="118" y="18"/>
                  <a:pt x="118" y="19"/>
                  <a:pt x="118" y="19"/>
                </a:cubicBezTo>
                <a:cubicBezTo>
                  <a:pt x="118" y="19"/>
                  <a:pt x="117" y="19"/>
                  <a:pt x="117" y="20"/>
                </a:cubicBezTo>
                <a:cubicBezTo>
                  <a:pt x="116" y="19"/>
                  <a:pt x="114" y="18"/>
                  <a:pt x="113" y="17"/>
                </a:cubicBezTo>
                <a:close/>
                <a:moveTo>
                  <a:pt x="117" y="20"/>
                </a:moveTo>
                <a:cubicBezTo>
                  <a:pt x="118" y="20"/>
                  <a:pt x="118" y="20"/>
                  <a:pt x="119" y="19"/>
                </a:cubicBezTo>
                <a:cubicBezTo>
                  <a:pt x="119" y="20"/>
                  <a:pt x="119" y="20"/>
                  <a:pt x="119" y="21"/>
                </a:cubicBezTo>
                <a:cubicBezTo>
                  <a:pt x="119" y="21"/>
                  <a:pt x="119" y="21"/>
                  <a:pt x="118" y="21"/>
                </a:cubicBezTo>
                <a:cubicBezTo>
                  <a:pt x="118" y="21"/>
                  <a:pt x="118" y="21"/>
                  <a:pt x="117" y="20"/>
                </a:cubicBezTo>
                <a:close/>
                <a:moveTo>
                  <a:pt x="119" y="22"/>
                </a:moveTo>
                <a:cubicBezTo>
                  <a:pt x="119" y="22"/>
                  <a:pt x="119" y="22"/>
                  <a:pt x="120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22"/>
                  <a:pt x="119" y="22"/>
                  <a:pt x="119" y="23"/>
                </a:cubicBezTo>
                <a:cubicBezTo>
                  <a:pt x="119" y="22"/>
                  <a:pt x="119" y="22"/>
                  <a:pt x="119" y="22"/>
                </a:cubicBezTo>
                <a:close/>
                <a:moveTo>
                  <a:pt x="119" y="23"/>
                </a:moveTo>
                <a:cubicBezTo>
                  <a:pt x="119" y="23"/>
                  <a:pt x="120" y="23"/>
                  <a:pt x="120" y="22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19" y="23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lose/>
                <a:moveTo>
                  <a:pt x="120" y="23"/>
                </a:moveTo>
                <a:cubicBezTo>
                  <a:pt x="119" y="23"/>
                  <a:pt x="119" y="23"/>
                  <a:pt x="119" y="23"/>
                </a:cubicBezTo>
                <a:cubicBezTo>
                  <a:pt x="119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lose/>
                <a:moveTo>
                  <a:pt x="120" y="24"/>
                </a:move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lose/>
                <a:moveTo>
                  <a:pt x="122" y="19"/>
                </a:moveTo>
                <a:cubicBezTo>
                  <a:pt x="121" y="19"/>
                  <a:pt x="121" y="19"/>
                  <a:pt x="121" y="19"/>
                </a:cubicBezTo>
                <a:cubicBezTo>
                  <a:pt x="121" y="19"/>
                  <a:pt x="121" y="19"/>
                  <a:pt x="120" y="19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19"/>
                  <a:pt x="121" y="19"/>
                  <a:pt x="122" y="19"/>
                </a:cubicBezTo>
                <a:close/>
                <a:moveTo>
                  <a:pt x="115" y="12"/>
                </a:moveTo>
                <a:cubicBezTo>
                  <a:pt x="118" y="14"/>
                  <a:pt x="120" y="16"/>
                  <a:pt x="121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1" y="17"/>
                  <a:pt x="121" y="18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18"/>
                  <a:pt x="121" y="18"/>
                  <a:pt x="120" y="18"/>
                </a:cubicBezTo>
                <a:cubicBezTo>
                  <a:pt x="119" y="17"/>
                  <a:pt x="116" y="15"/>
                  <a:pt x="113" y="13"/>
                </a:cubicBezTo>
                <a:cubicBezTo>
                  <a:pt x="114" y="13"/>
                  <a:pt x="114" y="12"/>
                  <a:pt x="115" y="12"/>
                </a:cubicBezTo>
                <a:close/>
                <a:moveTo>
                  <a:pt x="113" y="11"/>
                </a:moveTo>
                <a:cubicBezTo>
                  <a:pt x="113" y="12"/>
                  <a:pt x="114" y="12"/>
                  <a:pt x="114" y="12"/>
                </a:cubicBezTo>
                <a:cubicBezTo>
                  <a:pt x="113" y="12"/>
                  <a:pt x="113" y="12"/>
                  <a:pt x="112" y="13"/>
                </a:cubicBezTo>
                <a:cubicBezTo>
                  <a:pt x="112" y="12"/>
                  <a:pt x="112" y="12"/>
                  <a:pt x="111" y="12"/>
                </a:cubicBezTo>
                <a:cubicBezTo>
                  <a:pt x="112" y="12"/>
                  <a:pt x="113" y="12"/>
                  <a:pt x="113" y="11"/>
                </a:cubicBezTo>
                <a:close/>
                <a:moveTo>
                  <a:pt x="111" y="12"/>
                </a:moveTo>
                <a:cubicBezTo>
                  <a:pt x="111" y="12"/>
                  <a:pt x="111" y="13"/>
                  <a:pt x="112" y="13"/>
                </a:cubicBezTo>
                <a:cubicBezTo>
                  <a:pt x="110" y="14"/>
                  <a:pt x="108" y="15"/>
                  <a:pt x="107" y="16"/>
                </a:cubicBezTo>
                <a:cubicBezTo>
                  <a:pt x="106" y="16"/>
                  <a:pt x="105" y="16"/>
                  <a:pt x="105" y="15"/>
                </a:cubicBezTo>
                <a:cubicBezTo>
                  <a:pt x="107" y="14"/>
                  <a:pt x="109" y="13"/>
                  <a:pt x="111" y="12"/>
                </a:cubicBezTo>
                <a:close/>
                <a:moveTo>
                  <a:pt x="104" y="16"/>
                </a:moveTo>
                <a:cubicBezTo>
                  <a:pt x="105" y="16"/>
                  <a:pt x="106" y="16"/>
                  <a:pt x="106" y="17"/>
                </a:cubicBezTo>
                <a:cubicBezTo>
                  <a:pt x="105" y="17"/>
                  <a:pt x="105" y="18"/>
                  <a:pt x="104" y="18"/>
                </a:cubicBezTo>
                <a:cubicBezTo>
                  <a:pt x="104" y="18"/>
                  <a:pt x="103" y="18"/>
                  <a:pt x="103" y="17"/>
                </a:cubicBezTo>
                <a:cubicBezTo>
                  <a:pt x="103" y="17"/>
                  <a:pt x="104" y="16"/>
                  <a:pt x="104" y="16"/>
                </a:cubicBezTo>
                <a:close/>
                <a:moveTo>
                  <a:pt x="103" y="17"/>
                </a:moveTo>
                <a:cubicBezTo>
                  <a:pt x="103" y="18"/>
                  <a:pt x="104" y="18"/>
                  <a:pt x="104" y="18"/>
                </a:cubicBezTo>
                <a:cubicBezTo>
                  <a:pt x="103" y="19"/>
                  <a:pt x="102" y="20"/>
                  <a:pt x="102" y="21"/>
                </a:cubicBezTo>
                <a:cubicBezTo>
                  <a:pt x="102" y="21"/>
                  <a:pt x="101" y="21"/>
                  <a:pt x="101" y="21"/>
                </a:cubicBezTo>
                <a:cubicBezTo>
                  <a:pt x="102" y="19"/>
                  <a:pt x="102" y="18"/>
                  <a:pt x="103" y="17"/>
                </a:cubicBezTo>
                <a:close/>
                <a:moveTo>
                  <a:pt x="101" y="21"/>
                </a:moveTo>
                <a:cubicBezTo>
                  <a:pt x="101" y="22"/>
                  <a:pt x="101" y="22"/>
                  <a:pt x="101" y="22"/>
                </a:cubicBezTo>
                <a:cubicBezTo>
                  <a:pt x="101" y="22"/>
                  <a:pt x="101" y="23"/>
                  <a:pt x="101" y="23"/>
                </a:cubicBezTo>
                <a:cubicBezTo>
                  <a:pt x="101" y="23"/>
                  <a:pt x="101" y="22"/>
                  <a:pt x="101" y="21"/>
                </a:cubicBezTo>
                <a:close/>
                <a:moveTo>
                  <a:pt x="99" y="20"/>
                </a:moveTo>
                <a:cubicBezTo>
                  <a:pt x="99" y="21"/>
                  <a:pt x="99" y="21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9" y="21"/>
                  <a:pt x="98" y="20"/>
                  <a:pt x="98" y="20"/>
                </a:cubicBezTo>
                <a:cubicBezTo>
                  <a:pt x="99" y="20"/>
                  <a:pt x="99" y="20"/>
                  <a:pt x="99" y="20"/>
                </a:cubicBezTo>
                <a:close/>
                <a:moveTo>
                  <a:pt x="95" y="22"/>
                </a:moveTo>
                <a:cubicBezTo>
                  <a:pt x="95" y="21"/>
                  <a:pt x="94" y="20"/>
                  <a:pt x="94" y="20"/>
                </a:cubicBezTo>
                <a:cubicBezTo>
                  <a:pt x="95" y="20"/>
                  <a:pt x="95" y="20"/>
                  <a:pt x="96" y="21"/>
                </a:cubicBezTo>
                <a:cubicBezTo>
                  <a:pt x="95" y="22"/>
                  <a:pt x="95" y="22"/>
                  <a:pt x="95" y="22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8"/>
                </a:cubicBezTo>
                <a:cubicBezTo>
                  <a:pt x="95" y="18"/>
                  <a:pt x="94" y="18"/>
                  <a:pt x="94" y="18"/>
                </a:cubicBezTo>
                <a:cubicBezTo>
                  <a:pt x="95" y="18"/>
                  <a:pt x="95" y="18"/>
                  <a:pt x="96" y="19"/>
                </a:cubicBezTo>
                <a:cubicBezTo>
                  <a:pt x="96" y="19"/>
                  <a:pt x="96" y="20"/>
                  <a:pt x="96" y="20"/>
                </a:cubicBezTo>
                <a:cubicBezTo>
                  <a:pt x="95" y="20"/>
                  <a:pt x="94" y="19"/>
                  <a:pt x="93" y="19"/>
                </a:cubicBezTo>
                <a:cubicBezTo>
                  <a:pt x="93" y="18"/>
                  <a:pt x="93" y="18"/>
                  <a:pt x="92" y="17"/>
                </a:cubicBezTo>
                <a:cubicBezTo>
                  <a:pt x="94" y="16"/>
                  <a:pt x="95" y="16"/>
                  <a:pt x="96" y="16"/>
                </a:cubicBezTo>
                <a:close/>
                <a:moveTo>
                  <a:pt x="65" y="27"/>
                </a:moveTo>
                <a:cubicBezTo>
                  <a:pt x="66" y="25"/>
                  <a:pt x="66" y="24"/>
                  <a:pt x="67" y="23"/>
                </a:cubicBezTo>
                <a:cubicBezTo>
                  <a:pt x="67" y="23"/>
                  <a:pt x="67" y="24"/>
                  <a:pt x="67" y="24"/>
                </a:cubicBezTo>
                <a:cubicBezTo>
                  <a:pt x="66" y="26"/>
                  <a:pt x="65" y="27"/>
                  <a:pt x="65" y="27"/>
                </a:cubicBezTo>
                <a:close/>
                <a:moveTo>
                  <a:pt x="74" y="26"/>
                </a:move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4" y="26"/>
                </a:cubicBezTo>
                <a:close/>
                <a:moveTo>
                  <a:pt x="76" y="26"/>
                </a:moveTo>
                <a:cubicBezTo>
                  <a:pt x="76" y="26"/>
                  <a:pt x="76" y="26"/>
                  <a:pt x="76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5"/>
                  <a:pt x="76" y="25"/>
                  <a:pt x="76" y="24"/>
                </a:cubicBezTo>
                <a:cubicBezTo>
                  <a:pt x="76" y="25"/>
                  <a:pt x="76" y="26"/>
                  <a:pt x="76" y="26"/>
                </a:cubicBezTo>
                <a:close/>
                <a:moveTo>
                  <a:pt x="78" y="25"/>
                </a:moveTo>
                <a:cubicBezTo>
                  <a:pt x="78" y="25"/>
                  <a:pt x="78" y="25"/>
                  <a:pt x="78" y="26"/>
                </a:cubicBezTo>
                <a:cubicBezTo>
                  <a:pt x="78" y="25"/>
                  <a:pt x="77" y="25"/>
                  <a:pt x="77" y="24"/>
                </a:cubicBezTo>
                <a:cubicBezTo>
                  <a:pt x="77" y="24"/>
                  <a:pt x="77" y="23"/>
                  <a:pt x="78" y="23"/>
                </a:cubicBezTo>
                <a:cubicBezTo>
                  <a:pt x="78" y="24"/>
                  <a:pt x="78" y="24"/>
                  <a:pt x="78" y="25"/>
                </a:cubicBezTo>
                <a:close/>
                <a:moveTo>
                  <a:pt x="79" y="22"/>
                </a:moveTo>
                <a:cubicBezTo>
                  <a:pt x="79" y="22"/>
                  <a:pt x="79" y="22"/>
                  <a:pt x="80" y="22"/>
                </a:cubicBezTo>
                <a:cubicBezTo>
                  <a:pt x="80" y="22"/>
                  <a:pt x="81" y="22"/>
                  <a:pt x="81" y="22"/>
                </a:cubicBezTo>
                <a:cubicBezTo>
                  <a:pt x="81" y="22"/>
                  <a:pt x="81" y="23"/>
                  <a:pt x="81" y="23"/>
                </a:cubicBezTo>
                <a:cubicBezTo>
                  <a:pt x="81" y="23"/>
                  <a:pt x="80" y="24"/>
                  <a:pt x="80" y="24"/>
                </a:cubicBezTo>
                <a:cubicBezTo>
                  <a:pt x="79" y="24"/>
                  <a:pt x="79" y="23"/>
                  <a:pt x="79" y="22"/>
                </a:cubicBezTo>
                <a:close/>
                <a:moveTo>
                  <a:pt x="80" y="21"/>
                </a:moveTo>
                <a:cubicBezTo>
                  <a:pt x="80" y="21"/>
                  <a:pt x="80" y="21"/>
                  <a:pt x="80" y="21"/>
                </a:cubicBezTo>
                <a:cubicBezTo>
                  <a:pt x="81" y="21"/>
                  <a:pt x="81" y="22"/>
                  <a:pt x="81" y="22"/>
                </a:cubicBezTo>
                <a:cubicBezTo>
                  <a:pt x="81" y="22"/>
                  <a:pt x="80" y="22"/>
                  <a:pt x="80" y="21"/>
                </a:cubicBezTo>
                <a:close/>
                <a:moveTo>
                  <a:pt x="81" y="25"/>
                </a:moveTo>
                <a:cubicBezTo>
                  <a:pt x="81" y="25"/>
                  <a:pt x="80" y="25"/>
                  <a:pt x="80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81" y="25"/>
                  <a:pt x="81" y="25"/>
                  <a:pt x="81" y="24"/>
                </a:cubicBezTo>
                <a:cubicBezTo>
                  <a:pt x="81" y="24"/>
                  <a:pt x="81" y="25"/>
                  <a:pt x="81" y="25"/>
                </a:cubicBezTo>
                <a:close/>
                <a:moveTo>
                  <a:pt x="82" y="21"/>
                </a:moveTo>
                <a:cubicBezTo>
                  <a:pt x="82" y="20"/>
                  <a:pt x="82" y="20"/>
                  <a:pt x="83" y="20"/>
                </a:cubicBezTo>
                <a:cubicBezTo>
                  <a:pt x="83" y="21"/>
                  <a:pt x="83" y="21"/>
                  <a:pt x="84" y="21"/>
                </a:cubicBezTo>
                <a:cubicBezTo>
                  <a:pt x="83" y="21"/>
                  <a:pt x="83" y="22"/>
                  <a:pt x="83" y="22"/>
                </a:cubicBezTo>
                <a:cubicBezTo>
                  <a:pt x="83" y="21"/>
                  <a:pt x="82" y="21"/>
                  <a:pt x="82" y="21"/>
                </a:cubicBezTo>
                <a:close/>
                <a:moveTo>
                  <a:pt x="85" y="21"/>
                </a:moveTo>
                <a:cubicBezTo>
                  <a:pt x="84" y="20"/>
                  <a:pt x="84" y="20"/>
                  <a:pt x="83" y="20"/>
                </a:cubicBezTo>
                <a:cubicBezTo>
                  <a:pt x="84" y="20"/>
                  <a:pt x="84" y="20"/>
                  <a:pt x="85" y="19"/>
                </a:cubicBezTo>
                <a:cubicBezTo>
                  <a:pt x="85" y="20"/>
                  <a:pt x="85" y="20"/>
                  <a:pt x="85" y="20"/>
                </a:cubicBezTo>
                <a:cubicBezTo>
                  <a:pt x="85" y="20"/>
                  <a:pt x="85" y="20"/>
                  <a:pt x="85" y="21"/>
                </a:cubicBezTo>
                <a:close/>
                <a:moveTo>
                  <a:pt x="86" y="21"/>
                </a:moveTo>
                <a:cubicBezTo>
                  <a:pt x="86" y="21"/>
                  <a:pt x="86" y="21"/>
                  <a:pt x="86" y="22"/>
                </a:cubicBezTo>
                <a:cubicBezTo>
                  <a:pt x="86" y="21"/>
                  <a:pt x="86" y="21"/>
                  <a:pt x="85" y="21"/>
                </a:cubicBezTo>
                <a:cubicBezTo>
                  <a:pt x="86" y="21"/>
                  <a:pt x="86" y="21"/>
                  <a:pt x="86" y="21"/>
                </a:cubicBezTo>
                <a:close/>
                <a:moveTo>
                  <a:pt x="84" y="21"/>
                </a:moveTo>
                <a:cubicBezTo>
                  <a:pt x="84" y="21"/>
                  <a:pt x="84" y="21"/>
                  <a:pt x="84" y="21"/>
                </a:cubicBezTo>
                <a:cubicBezTo>
                  <a:pt x="84" y="21"/>
                  <a:pt x="84" y="21"/>
                  <a:pt x="83" y="20"/>
                </a:cubicBezTo>
                <a:cubicBezTo>
                  <a:pt x="84" y="21"/>
                  <a:pt x="84" y="21"/>
                  <a:pt x="84" y="21"/>
                </a:cubicBezTo>
                <a:close/>
                <a:moveTo>
                  <a:pt x="85" y="23"/>
                </a:move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3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5" y="22"/>
                  <a:pt x="85" y="23"/>
                  <a:pt x="85" y="23"/>
                </a:cubicBezTo>
                <a:close/>
                <a:moveTo>
                  <a:pt x="85" y="21"/>
                </a:moveTo>
                <a:cubicBezTo>
                  <a:pt x="85" y="21"/>
                  <a:pt x="85" y="21"/>
                  <a:pt x="85" y="21"/>
                </a:cubicBezTo>
                <a:cubicBezTo>
                  <a:pt x="86" y="22"/>
                  <a:pt x="86" y="22"/>
                  <a:pt x="87" y="22"/>
                </a:cubicBezTo>
                <a:cubicBezTo>
                  <a:pt x="87" y="23"/>
                  <a:pt x="87" y="23"/>
                  <a:pt x="87" y="23"/>
                </a:cubicBezTo>
                <a:cubicBezTo>
                  <a:pt x="87" y="23"/>
                  <a:pt x="86" y="23"/>
                  <a:pt x="86" y="23"/>
                </a:cubicBezTo>
                <a:cubicBezTo>
                  <a:pt x="86" y="22"/>
                  <a:pt x="85" y="22"/>
                  <a:pt x="85" y="21"/>
                </a:cubicBezTo>
                <a:close/>
                <a:moveTo>
                  <a:pt x="86" y="23"/>
                </a:moveTo>
                <a:cubicBezTo>
                  <a:pt x="86" y="23"/>
                  <a:pt x="87" y="23"/>
                  <a:pt x="87" y="23"/>
                </a:cubicBezTo>
                <a:cubicBezTo>
                  <a:pt x="87" y="23"/>
                  <a:pt x="87" y="23"/>
                  <a:pt x="87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3"/>
                  <a:pt x="86" y="23"/>
                  <a:pt x="86" y="23"/>
                </a:cubicBezTo>
                <a:close/>
                <a:moveTo>
                  <a:pt x="87" y="25"/>
                </a:moveTo>
                <a:cubicBezTo>
                  <a:pt x="87" y="25"/>
                  <a:pt x="87" y="25"/>
                  <a:pt x="87" y="25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4"/>
                  <a:pt x="87" y="24"/>
                  <a:pt x="87" y="25"/>
                </a:cubicBezTo>
                <a:close/>
                <a:moveTo>
                  <a:pt x="90" y="24"/>
                </a:moveTo>
                <a:cubicBezTo>
                  <a:pt x="89" y="23"/>
                  <a:pt x="89" y="21"/>
                  <a:pt x="87" y="20"/>
                </a:cubicBezTo>
                <a:cubicBezTo>
                  <a:pt x="88" y="20"/>
                  <a:pt x="88" y="19"/>
                  <a:pt x="88" y="19"/>
                </a:cubicBezTo>
                <a:cubicBezTo>
                  <a:pt x="90" y="21"/>
                  <a:pt x="90" y="22"/>
                  <a:pt x="90" y="24"/>
                </a:cubicBezTo>
                <a:cubicBezTo>
                  <a:pt x="90" y="24"/>
                  <a:pt x="90" y="24"/>
                  <a:pt x="90" y="24"/>
                </a:cubicBezTo>
                <a:close/>
                <a:moveTo>
                  <a:pt x="88" y="16"/>
                </a:moveTo>
                <a:cubicBezTo>
                  <a:pt x="89" y="17"/>
                  <a:pt x="90" y="17"/>
                  <a:pt x="91" y="18"/>
                </a:cubicBezTo>
                <a:cubicBezTo>
                  <a:pt x="90" y="18"/>
                  <a:pt x="90" y="18"/>
                  <a:pt x="90" y="18"/>
                </a:cubicBezTo>
                <a:cubicBezTo>
                  <a:pt x="89" y="17"/>
                  <a:pt x="88" y="17"/>
                  <a:pt x="88" y="16"/>
                </a:cubicBezTo>
                <a:close/>
                <a:moveTo>
                  <a:pt x="92" y="21"/>
                </a:moveTo>
                <a:cubicBezTo>
                  <a:pt x="92" y="20"/>
                  <a:pt x="91" y="19"/>
                  <a:pt x="90" y="18"/>
                </a:cubicBezTo>
                <a:cubicBezTo>
                  <a:pt x="90" y="18"/>
                  <a:pt x="91" y="18"/>
                  <a:pt x="91" y="18"/>
                </a:cubicBezTo>
                <a:cubicBezTo>
                  <a:pt x="91" y="18"/>
                  <a:pt x="91" y="18"/>
                  <a:pt x="92" y="18"/>
                </a:cubicBezTo>
                <a:cubicBezTo>
                  <a:pt x="92" y="19"/>
                  <a:pt x="92" y="20"/>
                  <a:pt x="92" y="21"/>
                </a:cubicBezTo>
                <a:close/>
                <a:moveTo>
                  <a:pt x="83" y="12"/>
                </a:moveTo>
                <a:cubicBezTo>
                  <a:pt x="88" y="13"/>
                  <a:pt x="90" y="15"/>
                  <a:pt x="91" y="17"/>
                </a:cubicBezTo>
                <a:cubicBezTo>
                  <a:pt x="91" y="17"/>
                  <a:pt x="91" y="17"/>
                  <a:pt x="91" y="17"/>
                </a:cubicBezTo>
                <a:cubicBezTo>
                  <a:pt x="90" y="17"/>
                  <a:pt x="89" y="16"/>
                  <a:pt x="87" y="16"/>
                </a:cubicBezTo>
                <a:cubicBezTo>
                  <a:pt x="86" y="15"/>
                  <a:pt x="84" y="13"/>
                  <a:pt x="81" y="12"/>
                </a:cubicBezTo>
                <a:cubicBezTo>
                  <a:pt x="82" y="12"/>
                  <a:pt x="82" y="12"/>
                  <a:pt x="83" y="12"/>
                </a:cubicBezTo>
                <a:close/>
                <a:moveTo>
                  <a:pt x="81" y="13"/>
                </a:moveTo>
                <a:cubicBezTo>
                  <a:pt x="83" y="14"/>
                  <a:pt x="86" y="16"/>
                  <a:pt x="88" y="19"/>
                </a:cubicBezTo>
                <a:cubicBezTo>
                  <a:pt x="88" y="19"/>
                  <a:pt x="87" y="19"/>
                  <a:pt x="87" y="20"/>
                </a:cubicBezTo>
                <a:cubicBezTo>
                  <a:pt x="86" y="19"/>
                  <a:pt x="86" y="19"/>
                  <a:pt x="86" y="19"/>
                </a:cubicBezTo>
                <a:cubicBezTo>
                  <a:pt x="87" y="19"/>
                  <a:pt x="88" y="19"/>
                  <a:pt x="88" y="19"/>
                </a:cubicBezTo>
                <a:cubicBezTo>
                  <a:pt x="87" y="19"/>
                  <a:pt x="86" y="19"/>
                  <a:pt x="86" y="19"/>
                </a:cubicBezTo>
                <a:cubicBezTo>
                  <a:pt x="85" y="18"/>
                  <a:pt x="83" y="17"/>
                  <a:pt x="81" y="16"/>
                </a:cubicBezTo>
                <a:cubicBezTo>
                  <a:pt x="81" y="16"/>
                  <a:pt x="83" y="17"/>
                  <a:pt x="85" y="19"/>
                </a:cubicBezTo>
                <a:cubicBezTo>
                  <a:pt x="84" y="19"/>
                  <a:pt x="83" y="20"/>
                  <a:pt x="83" y="20"/>
                </a:cubicBezTo>
                <a:cubicBezTo>
                  <a:pt x="82" y="20"/>
                  <a:pt x="82" y="20"/>
                  <a:pt x="82" y="20"/>
                </a:cubicBezTo>
                <a:cubicBezTo>
                  <a:pt x="82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2" y="20"/>
                  <a:pt x="82" y="20"/>
                  <a:pt x="82" y="20"/>
                </a:cubicBezTo>
                <a:cubicBezTo>
                  <a:pt x="82" y="20"/>
                  <a:pt x="82" y="20"/>
                  <a:pt x="81" y="20"/>
                </a:cubicBezTo>
                <a:cubicBezTo>
                  <a:pt x="79" y="18"/>
                  <a:pt x="77" y="17"/>
                  <a:pt x="75" y="16"/>
                </a:cubicBezTo>
                <a:cubicBezTo>
                  <a:pt x="77" y="14"/>
                  <a:pt x="79" y="13"/>
                  <a:pt x="81" y="13"/>
                </a:cubicBezTo>
                <a:close/>
                <a:moveTo>
                  <a:pt x="74" y="16"/>
                </a:moveTo>
                <a:cubicBezTo>
                  <a:pt x="77" y="18"/>
                  <a:pt x="79" y="19"/>
                  <a:pt x="80" y="21"/>
                </a:cubicBezTo>
                <a:cubicBezTo>
                  <a:pt x="80" y="21"/>
                  <a:pt x="80" y="21"/>
                  <a:pt x="79" y="21"/>
                </a:cubicBezTo>
                <a:cubicBezTo>
                  <a:pt x="78" y="21"/>
                  <a:pt x="77" y="20"/>
                  <a:pt x="75" y="20"/>
                </a:cubicBezTo>
                <a:cubicBezTo>
                  <a:pt x="75" y="20"/>
                  <a:pt x="77" y="20"/>
                  <a:pt x="79" y="21"/>
                </a:cubicBezTo>
                <a:cubicBezTo>
                  <a:pt x="79" y="21"/>
                  <a:pt x="78" y="22"/>
                  <a:pt x="78" y="22"/>
                </a:cubicBezTo>
                <a:cubicBezTo>
                  <a:pt x="77" y="21"/>
                  <a:pt x="76" y="21"/>
                  <a:pt x="75" y="20"/>
                </a:cubicBezTo>
                <a:cubicBezTo>
                  <a:pt x="75" y="20"/>
                  <a:pt x="76" y="21"/>
                  <a:pt x="77" y="22"/>
                </a:cubicBezTo>
                <a:cubicBezTo>
                  <a:pt x="77" y="22"/>
                  <a:pt x="76" y="23"/>
                  <a:pt x="76" y="23"/>
                </a:cubicBezTo>
                <a:cubicBezTo>
                  <a:pt x="75" y="23"/>
                  <a:pt x="75" y="22"/>
                  <a:pt x="74" y="22"/>
                </a:cubicBezTo>
                <a:cubicBezTo>
                  <a:pt x="74" y="22"/>
                  <a:pt x="75" y="22"/>
                  <a:pt x="76" y="23"/>
                </a:cubicBezTo>
                <a:cubicBezTo>
                  <a:pt x="75" y="24"/>
                  <a:pt x="74" y="25"/>
                  <a:pt x="73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3" y="25"/>
                  <a:pt x="73" y="25"/>
                </a:cubicBezTo>
                <a:cubicBezTo>
                  <a:pt x="73" y="26"/>
                  <a:pt x="72" y="26"/>
                  <a:pt x="72" y="27"/>
                </a:cubicBezTo>
                <a:cubicBezTo>
                  <a:pt x="69" y="24"/>
                  <a:pt x="75" y="21"/>
                  <a:pt x="75" y="21"/>
                </a:cubicBezTo>
                <a:cubicBezTo>
                  <a:pt x="72" y="23"/>
                  <a:pt x="70" y="24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70" y="21"/>
                  <a:pt x="75" y="19"/>
                  <a:pt x="75" y="19"/>
                </a:cubicBezTo>
                <a:cubicBezTo>
                  <a:pt x="72" y="20"/>
                  <a:pt x="70" y="22"/>
                  <a:pt x="68" y="23"/>
                </a:cubicBezTo>
                <a:cubicBezTo>
                  <a:pt x="68" y="23"/>
                  <a:pt x="67" y="23"/>
                  <a:pt x="67" y="22"/>
                </a:cubicBezTo>
                <a:cubicBezTo>
                  <a:pt x="69" y="20"/>
                  <a:pt x="71" y="18"/>
                  <a:pt x="74" y="16"/>
                </a:cubicBezTo>
                <a:close/>
                <a:moveTo>
                  <a:pt x="72" y="15"/>
                </a:moveTo>
                <a:cubicBezTo>
                  <a:pt x="73" y="15"/>
                  <a:pt x="73" y="15"/>
                  <a:pt x="73" y="16"/>
                </a:cubicBezTo>
                <a:cubicBezTo>
                  <a:pt x="70" y="18"/>
                  <a:pt x="67" y="19"/>
                  <a:pt x="66" y="21"/>
                </a:cubicBezTo>
                <a:cubicBezTo>
                  <a:pt x="65" y="21"/>
                  <a:pt x="65" y="20"/>
                  <a:pt x="64" y="20"/>
                </a:cubicBezTo>
                <a:cubicBezTo>
                  <a:pt x="66" y="17"/>
                  <a:pt x="70" y="16"/>
                  <a:pt x="72" y="15"/>
                </a:cubicBezTo>
                <a:close/>
                <a:moveTo>
                  <a:pt x="64" y="20"/>
                </a:moveTo>
                <a:cubicBezTo>
                  <a:pt x="65" y="21"/>
                  <a:pt x="65" y="21"/>
                  <a:pt x="65" y="21"/>
                </a:cubicBezTo>
                <a:cubicBezTo>
                  <a:pt x="64" y="23"/>
                  <a:pt x="63" y="24"/>
                  <a:pt x="63" y="25"/>
                </a:cubicBezTo>
                <a:cubicBezTo>
                  <a:pt x="63" y="25"/>
                  <a:pt x="63" y="24"/>
                  <a:pt x="63" y="24"/>
                </a:cubicBezTo>
                <a:cubicBezTo>
                  <a:pt x="63" y="23"/>
                  <a:pt x="63" y="21"/>
                  <a:pt x="64" y="20"/>
                </a:cubicBezTo>
                <a:close/>
                <a:moveTo>
                  <a:pt x="61" y="22"/>
                </a:moveTo>
                <a:cubicBezTo>
                  <a:pt x="61" y="22"/>
                  <a:pt x="61" y="23"/>
                  <a:pt x="61" y="23"/>
                </a:cubicBezTo>
                <a:cubicBezTo>
                  <a:pt x="61" y="23"/>
                  <a:pt x="60" y="23"/>
                  <a:pt x="60" y="23"/>
                </a:cubicBezTo>
                <a:cubicBezTo>
                  <a:pt x="60" y="23"/>
                  <a:pt x="60" y="22"/>
                  <a:pt x="60" y="22"/>
                </a:cubicBezTo>
                <a:cubicBezTo>
                  <a:pt x="61" y="22"/>
                  <a:pt x="61" y="22"/>
                  <a:pt x="61" y="22"/>
                </a:cubicBezTo>
                <a:close/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lose/>
                <a:moveTo>
                  <a:pt x="46" y="22"/>
                </a:moveTo>
                <a:cubicBezTo>
                  <a:pt x="46" y="22"/>
                  <a:pt x="46" y="22"/>
                  <a:pt x="46" y="21"/>
                </a:cubicBezTo>
                <a:cubicBezTo>
                  <a:pt x="46" y="21"/>
                  <a:pt x="47" y="21"/>
                  <a:pt x="47" y="21"/>
                </a:cubicBezTo>
                <a:cubicBezTo>
                  <a:pt x="47" y="21"/>
                  <a:pt x="46" y="21"/>
                  <a:pt x="46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22"/>
                  <a:pt x="46" y="22"/>
                  <a:pt x="46" y="22"/>
                </a:cubicBezTo>
                <a:close/>
                <a:moveTo>
                  <a:pt x="47" y="20"/>
                </a:move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47" y="19"/>
                  <a:pt x="47" y="19"/>
                </a:cubicBezTo>
                <a:cubicBezTo>
                  <a:pt x="47" y="19"/>
                  <a:pt x="48" y="19"/>
                  <a:pt x="48" y="20"/>
                </a:cubicBezTo>
                <a:cubicBezTo>
                  <a:pt x="48" y="20"/>
                  <a:pt x="47" y="20"/>
                  <a:pt x="47" y="20"/>
                </a:cubicBezTo>
                <a:close/>
                <a:moveTo>
                  <a:pt x="48" y="19"/>
                </a:moveTo>
                <a:cubicBezTo>
                  <a:pt x="48" y="19"/>
                  <a:pt x="47" y="19"/>
                  <a:pt x="47" y="19"/>
                </a:cubicBezTo>
                <a:cubicBezTo>
                  <a:pt x="47" y="19"/>
                  <a:pt x="47" y="18"/>
                  <a:pt x="48" y="18"/>
                </a:cubicBezTo>
                <a:cubicBezTo>
                  <a:pt x="48" y="18"/>
                  <a:pt x="48" y="19"/>
                  <a:pt x="49" y="19"/>
                </a:cubicBezTo>
                <a:cubicBezTo>
                  <a:pt x="48" y="19"/>
                  <a:pt x="48" y="19"/>
                  <a:pt x="48" y="19"/>
                </a:cubicBezTo>
                <a:close/>
                <a:moveTo>
                  <a:pt x="50" y="22"/>
                </a:move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0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2"/>
                  <a:pt x="50" y="22"/>
                </a:cubicBezTo>
                <a:close/>
                <a:moveTo>
                  <a:pt x="52" y="20"/>
                </a:moveTo>
                <a:cubicBezTo>
                  <a:pt x="52" y="20"/>
                  <a:pt x="53" y="19"/>
                  <a:pt x="53" y="19"/>
                </a:cubicBezTo>
                <a:cubicBezTo>
                  <a:pt x="53" y="19"/>
                  <a:pt x="53" y="20"/>
                  <a:pt x="54" y="20"/>
                </a:cubicBezTo>
                <a:cubicBezTo>
                  <a:pt x="53" y="20"/>
                  <a:pt x="52" y="20"/>
                  <a:pt x="52" y="20"/>
                </a:cubicBezTo>
                <a:cubicBezTo>
                  <a:pt x="53" y="20"/>
                  <a:pt x="53" y="20"/>
                  <a:pt x="54" y="20"/>
                </a:cubicBezTo>
                <a:cubicBezTo>
                  <a:pt x="54" y="20"/>
                  <a:pt x="54" y="21"/>
                  <a:pt x="54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2" y="21"/>
                  <a:pt x="52" y="20"/>
                  <a:pt x="52" y="20"/>
                </a:cubicBezTo>
                <a:close/>
                <a:moveTo>
                  <a:pt x="53" y="22"/>
                </a:moveTo>
                <a:cubicBezTo>
                  <a:pt x="53" y="21"/>
                  <a:pt x="53" y="21"/>
                  <a:pt x="53" y="21"/>
                </a:cubicBezTo>
                <a:cubicBezTo>
                  <a:pt x="53" y="21"/>
                  <a:pt x="54" y="21"/>
                  <a:pt x="54" y="21"/>
                </a:cubicBezTo>
                <a:cubicBezTo>
                  <a:pt x="54" y="21"/>
                  <a:pt x="54" y="22"/>
                  <a:pt x="54" y="22"/>
                </a:cubicBezTo>
                <a:cubicBezTo>
                  <a:pt x="54" y="22"/>
                  <a:pt x="54" y="22"/>
                  <a:pt x="53" y="22"/>
                </a:cubicBezTo>
                <a:close/>
                <a:moveTo>
                  <a:pt x="57" y="23"/>
                </a:moveTo>
                <a:cubicBezTo>
                  <a:pt x="57" y="23"/>
                  <a:pt x="57" y="24"/>
                  <a:pt x="57" y="24"/>
                </a:cubicBezTo>
                <a:cubicBezTo>
                  <a:pt x="57" y="24"/>
                  <a:pt x="57" y="23"/>
                  <a:pt x="57" y="23"/>
                </a:cubicBezTo>
                <a:cubicBezTo>
                  <a:pt x="56" y="23"/>
                  <a:pt x="56" y="22"/>
                  <a:pt x="56" y="22"/>
                </a:cubicBezTo>
                <a:cubicBezTo>
                  <a:pt x="56" y="22"/>
                  <a:pt x="56" y="21"/>
                  <a:pt x="57" y="21"/>
                </a:cubicBezTo>
                <a:cubicBezTo>
                  <a:pt x="57" y="22"/>
                  <a:pt x="58" y="22"/>
                  <a:pt x="58" y="22"/>
                </a:cubicBezTo>
                <a:cubicBezTo>
                  <a:pt x="58" y="23"/>
                  <a:pt x="57" y="23"/>
                  <a:pt x="57" y="23"/>
                </a:cubicBezTo>
                <a:close/>
                <a:moveTo>
                  <a:pt x="58" y="21"/>
                </a:moveTo>
                <a:cubicBezTo>
                  <a:pt x="58" y="21"/>
                  <a:pt x="57" y="21"/>
                  <a:pt x="57" y="21"/>
                </a:cubicBezTo>
                <a:cubicBezTo>
                  <a:pt x="57" y="21"/>
                  <a:pt x="58" y="21"/>
                  <a:pt x="58" y="20"/>
                </a:cubicBezTo>
                <a:cubicBezTo>
                  <a:pt x="58" y="21"/>
                  <a:pt x="58" y="21"/>
                  <a:pt x="58" y="21"/>
                </a:cubicBezTo>
                <a:close/>
                <a:moveTo>
                  <a:pt x="55" y="15"/>
                </a:moveTo>
                <a:cubicBezTo>
                  <a:pt x="57" y="17"/>
                  <a:pt x="58" y="18"/>
                  <a:pt x="58" y="20"/>
                </a:cubicBezTo>
                <a:cubicBezTo>
                  <a:pt x="58" y="20"/>
                  <a:pt x="57" y="21"/>
                  <a:pt x="56" y="21"/>
                </a:cubicBezTo>
                <a:cubicBezTo>
                  <a:pt x="56" y="21"/>
                  <a:pt x="56" y="21"/>
                  <a:pt x="55" y="21"/>
                </a:cubicBezTo>
                <a:cubicBezTo>
                  <a:pt x="55" y="21"/>
                  <a:pt x="55" y="20"/>
                  <a:pt x="55" y="20"/>
                </a:cubicBezTo>
                <a:cubicBezTo>
                  <a:pt x="57" y="20"/>
                  <a:pt x="57" y="20"/>
                  <a:pt x="57" y="20"/>
                </a:cubicBezTo>
                <a:cubicBezTo>
                  <a:pt x="57" y="20"/>
                  <a:pt x="56" y="20"/>
                  <a:pt x="55" y="20"/>
                </a:cubicBezTo>
                <a:cubicBezTo>
                  <a:pt x="55" y="20"/>
                  <a:pt x="54" y="19"/>
                  <a:pt x="54" y="18"/>
                </a:cubicBezTo>
                <a:cubicBezTo>
                  <a:pt x="55" y="17"/>
                  <a:pt x="56" y="17"/>
                  <a:pt x="56" y="17"/>
                </a:cubicBezTo>
                <a:cubicBezTo>
                  <a:pt x="55" y="17"/>
                  <a:pt x="54" y="18"/>
                  <a:pt x="53" y="18"/>
                </a:cubicBezTo>
                <a:cubicBezTo>
                  <a:pt x="53" y="18"/>
                  <a:pt x="53" y="17"/>
                  <a:pt x="52" y="17"/>
                </a:cubicBezTo>
                <a:cubicBezTo>
                  <a:pt x="53" y="16"/>
                  <a:pt x="54" y="15"/>
                  <a:pt x="55" y="15"/>
                </a:cubicBezTo>
                <a:close/>
                <a:moveTo>
                  <a:pt x="52" y="18"/>
                </a:moveTo>
                <a:cubicBezTo>
                  <a:pt x="52" y="18"/>
                  <a:pt x="52" y="18"/>
                  <a:pt x="53" y="19"/>
                </a:cubicBezTo>
                <a:cubicBezTo>
                  <a:pt x="52" y="19"/>
                  <a:pt x="52" y="19"/>
                  <a:pt x="51" y="20"/>
                </a:cubicBezTo>
                <a:cubicBezTo>
                  <a:pt x="51" y="19"/>
                  <a:pt x="51" y="19"/>
                  <a:pt x="51" y="19"/>
                </a:cubicBezTo>
                <a:cubicBezTo>
                  <a:pt x="51" y="18"/>
                  <a:pt x="51" y="18"/>
                  <a:pt x="52" y="18"/>
                </a:cubicBezTo>
                <a:close/>
                <a:moveTo>
                  <a:pt x="51" y="17"/>
                </a:moveTo>
                <a:cubicBezTo>
                  <a:pt x="50" y="17"/>
                  <a:pt x="50" y="18"/>
                  <a:pt x="49" y="18"/>
                </a:cubicBezTo>
                <a:cubicBezTo>
                  <a:pt x="49" y="18"/>
                  <a:pt x="49" y="17"/>
                  <a:pt x="48" y="17"/>
                </a:cubicBezTo>
                <a:cubicBezTo>
                  <a:pt x="49" y="17"/>
                  <a:pt x="49" y="16"/>
                  <a:pt x="49" y="16"/>
                </a:cubicBezTo>
                <a:cubicBezTo>
                  <a:pt x="50" y="16"/>
                  <a:pt x="50" y="16"/>
                  <a:pt x="51" y="17"/>
                </a:cubicBezTo>
                <a:close/>
                <a:moveTo>
                  <a:pt x="52" y="12"/>
                </a:moveTo>
                <a:cubicBezTo>
                  <a:pt x="50" y="13"/>
                  <a:pt x="49" y="14"/>
                  <a:pt x="48" y="15"/>
                </a:cubicBezTo>
                <a:cubicBezTo>
                  <a:pt x="48" y="15"/>
                  <a:pt x="48" y="15"/>
                  <a:pt x="48" y="14"/>
                </a:cubicBezTo>
                <a:cubicBezTo>
                  <a:pt x="49" y="14"/>
                  <a:pt x="51" y="13"/>
                  <a:pt x="52" y="12"/>
                </a:cubicBezTo>
                <a:close/>
                <a:moveTo>
                  <a:pt x="47" y="15"/>
                </a:moveTo>
                <a:cubicBezTo>
                  <a:pt x="47" y="15"/>
                  <a:pt x="48" y="15"/>
                  <a:pt x="48" y="15"/>
                </a:cubicBezTo>
                <a:cubicBezTo>
                  <a:pt x="48" y="15"/>
                  <a:pt x="47" y="16"/>
                  <a:pt x="47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5"/>
                  <a:pt x="47" y="15"/>
                  <a:pt x="47" y="15"/>
                </a:cubicBezTo>
                <a:close/>
                <a:moveTo>
                  <a:pt x="46" y="14"/>
                </a:moveTo>
                <a:cubicBezTo>
                  <a:pt x="46" y="14"/>
                  <a:pt x="46" y="14"/>
                  <a:pt x="47" y="14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14"/>
                  <a:pt x="46" y="14"/>
                </a:cubicBezTo>
                <a:close/>
                <a:moveTo>
                  <a:pt x="44" y="16"/>
                </a:move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6"/>
                  <a:pt x="46" y="17"/>
                </a:cubicBezTo>
                <a:cubicBezTo>
                  <a:pt x="46" y="17"/>
                  <a:pt x="45" y="18"/>
                  <a:pt x="45" y="18"/>
                </a:cubicBezTo>
                <a:cubicBezTo>
                  <a:pt x="45" y="18"/>
                  <a:pt x="44" y="18"/>
                  <a:pt x="44" y="18"/>
                </a:cubicBezTo>
                <a:cubicBezTo>
                  <a:pt x="44" y="17"/>
                  <a:pt x="44" y="17"/>
                  <a:pt x="44" y="16"/>
                </a:cubicBezTo>
                <a:close/>
                <a:moveTo>
                  <a:pt x="44" y="18"/>
                </a:moveTo>
                <a:cubicBezTo>
                  <a:pt x="44" y="18"/>
                  <a:pt x="44" y="18"/>
                  <a:pt x="45" y="18"/>
                </a:cubicBezTo>
                <a:cubicBezTo>
                  <a:pt x="45" y="18"/>
                  <a:pt x="45" y="19"/>
                  <a:pt x="44" y="19"/>
                </a:cubicBezTo>
                <a:cubicBezTo>
                  <a:pt x="44" y="19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lose/>
                <a:moveTo>
                  <a:pt x="44" y="19"/>
                </a:moveTo>
                <a:cubicBezTo>
                  <a:pt x="44" y="19"/>
                  <a:pt x="44" y="19"/>
                  <a:pt x="44" y="20"/>
                </a:cubicBezTo>
                <a:cubicBezTo>
                  <a:pt x="44" y="20"/>
                  <a:pt x="43" y="20"/>
                  <a:pt x="43" y="20"/>
                </a:cubicBezTo>
                <a:cubicBezTo>
                  <a:pt x="43" y="19"/>
                  <a:pt x="43" y="19"/>
                  <a:pt x="44" y="18"/>
                </a:cubicBezTo>
                <a:cubicBezTo>
                  <a:pt x="44" y="19"/>
                  <a:pt x="44" y="19"/>
                  <a:pt x="44" y="19"/>
                </a:cubicBezTo>
                <a:close/>
                <a:moveTo>
                  <a:pt x="44" y="15"/>
                </a:moveTo>
                <a:cubicBezTo>
                  <a:pt x="43" y="16"/>
                  <a:pt x="42" y="16"/>
                  <a:pt x="42" y="17"/>
                </a:cubicBezTo>
                <a:cubicBezTo>
                  <a:pt x="42" y="17"/>
                  <a:pt x="41" y="17"/>
                  <a:pt x="41" y="18"/>
                </a:cubicBezTo>
                <a:cubicBezTo>
                  <a:pt x="41" y="17"/>
                  <a:pt x="41" y="17"/>
                  <a:pt x="41" y="16"/>
                </a:cubicBezTo>
                <a:cubicBezTo>
                  <a:pt x="42" y="16"/>
                  <a:pt x="42" y="15"/>
                  <a:pt x="43" y="15"/>
                </a:cubicBezTo>
                <a:cubicBezTo>
                  <a:pt x="43" y="15"/>
                  <a:pt x="43" y="15"/>
                  <a:pt x="44" y="15"/>
                </a:cubicBezTo>
                <a:close/>
                <a:moveTo>
                  <a:pt x="38" y="12"/>
                </a:moveTo>
                <a:cubicBezTo>
                  <a:pt x="39" y="12"/>
                  <a:pt x="41" y="13"/>
                  <a:pt x="43" y="15"/>
                </a:cubicBezTo>
                <a:cubicBezTo>
                  <a:pt x="42" y="15"/>
                  <a:pt x="41" y="15"/>
                  <a:pt x="40" y="15"/>
                </a:cubicBezTo>
                <a:cubicBezTo>
                  <a:pt x="40" y="14"/>
                  <a:pt x="39" y="13"/>
                  <a:pt x="38" y="12"/>
                </a:cubicBezTo>
                <a:close/>
                <a:moveTo>
                  <a:pt x="39" y="17"/>
                </a:moveTo>
                <a:cubicBezTo>
                  <a:pt x="39" y="17"/>
                  <a:pt x="38" y="18"/>
                  <a:pt x="38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8" y="17"/>
                  <a:pt x="39" y="17"/>
                </a:cubicBezTo>
                <a:close/>
                <a:moveTo>
                  <a:pt x="37" y="18"/>
                </a:moveTo>
                <a:cubicBezTo>
                  <a:pt x="38" y="18"/>
                  <a:pt x="38" y="18"/>
                  <a:pt x="38" y="19"/>
                </a:cubicBezTo>
                <a:cubicBezTo>
                  <a:pt x="38" y="19"/>
                  <a:pt x="37" y="20"/>
                  <a:pt x="37" y="20"/>
                </a:cubicBezTo>
                <a:cubicBezTo>
                  <a:pt x="37" y="19"/>
                  <a:pt x="37" y="19"/>
                  <a:pt x="37" y="18"/>
                </a:cubicBezTo>
                <a:cubicBezTo>
                  <a:pt x="37" y="18"/>
                  <a:pt x="37" y="18"/>
                  <a:pt x="37" y="18"/>
                </a:cubicBezTo>
                <a:close/>
                <a:moveTo>
                  <a:pt x="29" y="21"/>
                </a:move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9" y="20"/>
                </a:cubicBezTo>
                <a:cubicBezTo>
                  <a:pt x="29" y="21"/>
                  <a:pt x="29" y="21"/>
                  <a:pt x="29" y="21"/>
                </a:cubicBezTo>
                <a:close/>
                <a:moveTo>
                  <a:pt x="9" y="28"/>
                </a:moveTo>
                <a:cubicBezTo>
                  <a:pt x="9" y="28"/>
                  <a:pt x="9" y="28"/>
                  <a:pt x="9" y="28"/>
                </a:cubicBezTo>
                <a:cubicBezTo>
                  <a:pt x="9" y="27"/>
                  <a:pt x="9" y="26"/>
                  <a:pt x="10" y="26"/>
                </a:cubicBezTo>
                <a:cubicBezTo>
                  <a:pt x="10" y="26"/>
                  <a:pt x="10" y="27"/>
                  <a:pt x="9" y="28"/>
                </a:cubicBezTo>
                <a:close/>
                <a:moveTo>
                  <a:pt x="9" y="24"/>
                </a:moveTo>
                <a:cubicBezTo>
                  <a:pt x="9" y="24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4"/>
                  <a:pt x="9" y="24"/>
                  <a:pt x="9" y="24"/>
                </a:cubicBezTo>
                <a:cubicBezTo>
                  <a:pt x="9" y="24"/>
                  <a:pt x="9" y="24"/>
                  <a:pt x="9" y="24"/>
                </a:cubicBezTo>
                <a:close/>
                <a:moveTo>
                  <a:pt x="11" y="26"/>
                </a:moveTo>
                <a:cubicBezTo>
                  <a:pt x="11" y="26"/>
                  <a:pt x="10" y="26"/>
                  <a:pt x="10" y="25"/>
                </a:cubicBezTo>
                <a:cubicBezTo>
                  <a:pt x="10" y="25"/>
                  <a:pt x="11" y="24"/>
                  <a:pt x="11" y="24"/>
                </a:cubicBezTo>
                <a:cubicBezTo>
                  <a:pt x="11" y="24"/>
                  <a:pt x="11" y="25"/>
                  <a:pt x="12" y="26"/>
                </a:cubicBezTo>
                <a:cubicBezTo>
                  <a:pt x="11" y="26"/>
                  <a:pt x="11" y="26"/>
                  <a:pt x="11" y="26"/>
                </a:cubicBezTo>
                <a:close/>
                <a:moveTo>
                  <a:pt x="11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3" y="23"/>
                  <a:pt x="13" y="23"/>
                  <a:pt x="14" y="24"/>
                </a:cubicBezTo>
                <a:cubicBezTo>
                  <a:pt x="13" y="24"/>
                  <a:pt x="13" y="24"/>
                  <a:pt x="12" y="25"/>
                </a:cubicBezTo>
                <a:cubicBezTo>
                  <a:pt x="12" y="24"/>
                  <a:pt x="12" y="24"/>
                  <a:pt x="11" y="23"/>
                </a:cubicBezTo>
                <a:close/>
                <a:moveTo>
                  <a:pt x="13" y="25"/>
                </a:moveTo>
                <a:cubicBezTo>
                  <a:pt x="13" y="25"/>
                  <a:pt x="14" y="24"/>
                  <a:pt x="14" y="24"/>
                </a:cubicBezTo>
                <a:cubicBezTo>
                  <a:pt x="14" y="24"/>
                  <a:pt x="14" y="24"/>
                  <a:pt x="15" y="24"/>
                </a:cubicBezTo>
                <a:cubicBezTo>
                  <a:pt x="15" y="24"/>
                  <a:pt x="15" y="25"/>
                  <a:pt x="15" y="25"/>
                </a:cubicBezTo>
                <a:cubicBezTo>
                  <a:pt x="15" y="25"/>
                  <a:pt x="14" y="26"/>
                  <a:pt x="13" y="26"/>
                </a:cubicBezTo>
                <a:cubicBezTo>
                  <a:pt x="13" y="26"/>
                  <a:pt x="13" y="26"/>
                  <a:pt x="13" y="25"/>
                </a:cubicBezTo>
                <a:close/>
                <a:moveTo>
                  <a:pt x="13" y="26"/>
                </a:move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7"/>
                  <a:pt x="14" y="27"/>
                </a:cubicBezTo>
                <a:cubicBezTo>
                  <a:pt x="14" y="26"/>
                  <a:pt x="15" y="26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4" y="27"/>
                  <a:pt x="14" y="28"/>
                </a:cubicBezTo>
                <a:close/>
                <a:moveTo>
                  <a:pt x="18" y="23"/>
                </a:moveTo>
                <a:cubicBezTo>
                  <a:pt x="18" y="23"/>
                  <a:pt x="17" y="22"/>
                  <a:pt x="17" y="22"/>
                </a:cubicBezTo>
                <a:cubicBezTo>
                  <a:pt x="17" y="22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lose/>
                <a:moveTo>
                  <a:pt x="20" y="26"/>
                </a:move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21" y="23"/>
                </a:move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3"/>
                </a:cubicBezTo>
                <a:close/>
                <a:moveTo>
                  <a:pt x="23" y="24"/>
                </a:moveTo>
                <a:cubicBezTo>
                  <a:pt x="23" y="24"/>
                  <a:pt x="23" y="24"/>
                  <a:pt x="23" y="23"/>
                </a:cubicBezTo>
                <a:cubicBezTo>
                  <a:pt x="23" y="23"/>
                  <a:pt x="23" y="23"/>
                  <a:pt x="23" y="24"/>
                </a:cubicBezTo>
                <a:cubicBezTo>
                  <a:pt x="23" y="24"/>
                  <a:pt x="23" y="24"/>
                  <a:pt x="23" y="24"/>
                </a:cubicBezTo>
                <a:close/>
                <a:moveTo>
                  <a:pt x="21" y="16"/>
                </a:moveTo>
                <a:cubicBezTo>
                  <a:pt x="22" y="17"/>
                  <a:pt x="23" y="18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18"/>
                  <a:pt x="22" y="18"/>
                  <a:pt x="20" y="17"/>
                </a:cubicBezTo>
                <a:cubicBezTo>
                  <a:pt x="21" y="17"/>
                  <a:pt x="21" y="16"/>
                  <a:pt x="21" y="16"/>
                </a:cubicBezTo>
                <a:close/>
                <a:moveTo>
                  <a:pt x="19" y="18"/>
                </a:moveTo>
                <a:cubicBezTo>
                  <a:pt x="19" y="18"/>
                  <a:pt x="20" y="18"/>
                  <a:pt x="20" y="18"/>
                </a:cubicBezTo>
                <a:cubicBezTo>
                  <a:pt x="20" y="18"/>
                  <a:pt x="19" y="18"/>
                  <a:pt x="19" y="18"/>
                </a:cubicBezTo>
                <a:cubicBezTo>
                  <a:pt x="19" y="18"/>
                  <a:pt x="19" y="18"/>
                  <a:pt x="19" y="18"/>
                </a:cubicBezTo>
                <a:close/>
                <a:moveTo>
                  <a:pt x="19" y="18"/>
                </a:moveTo>
                <a:cubicBezTo>
                  <a:pt x="20" y="18"/>
                  <a:pt x="21" y="20"/>
                  <a:pt x="21" y="21"/>
                </a:cubicBezTo>
                <a:cubicBezTo>
                  <a:pt x="21" y="22"/>
                  <a:pt x="21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1"/>
                  <a:pt x="19" y="20"/>
                  <a:pt x="17" y="19"/>
                </a:cubicBezTo>
                <a:cubicBezTo>
                  <a:pt x="17" y="19"/>
                  <a:pt x="18" y="20"/>
                  <a:pt x="19" y="21"/>
                </a:cubicBezTo>
                <a:cubicBezTo>
                  <a:pt x="18" y="20"/>
                  <a:pt x="17" y="20"/>
                  <a:pt x="16" y="19"/>
                </a:cubicBezTo>
                <a:cubicBezTo>
                  <a:pt x="17" y="19"/>
                  <a:pt x="18" y="18"/>
                  <a:pt x="19" y="18"/>
                </a:cubicBezTo>
                <a:close/>
                <a:moveTo>
                  <a:pt x="16" y="19"/>
                </a:moveTo>
                <a:cubicBezTo>
                  <a:pt x="17" y="20"/>
                  <a:pt x="18" y="21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2"/>
                  <a:pt x="16" y="22"/>
                  <a:pt x="15" y="21"/>
                </a:cubicBezTo>
                <a:cubicBezTo>
                  <a:pt x="15" y="21"/>
                  <a:pt x="15" y="21"/>
                  <a:pt x="14" y="21"/>
                </a:cubicBezTo>
                <a:cubicBezTo>
                  <a:pt x="15" y="20"/>
                  <a:pt x="15" y="20"/>
                  <a:pt x="16" y="19"/>
                </a:cubicBezTo>
                <a:close/>
                <a:moveTo>
                  <a:pt x="14" y="21"/>
                </a:moveTo>
                <a:cubicBezTo>
                  <a:pt x="14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2"/>
                  <a:pt x="17" y="23"/>
                  <a:pt x="18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6" y="23"/>
                  <a:pt x="16" y="23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3"/>
                  <a:pt x="16" y="23"/>
                </a:cubicBezTo>
                <a:cubicBezTo>
                  <a:pt x="15" y="22"/>
                  <a:pt x="14" y="22"/>
                  <a:pt x="14" y="21"/>
                </a:cubicBezTo>
                <a:cubicBezTo>
                  <a:pt x="14" y="21"/>
                  <a:pt x="14" y="21"/>
                  <a:pt x="14" y="21"/>
                </a:cubicBezTo>
                <a:close/>
                <a:moveTo>
                  <a:pt x="14" y="23"/>
                </a:moveTo>
                <a:cubicBezTo>
                  <a:pt x="14" y="23"/>
                  <a:pt x="14" y="23"/>
                  <a:pt x="14" y="23"/>
                </a:cubicBezTo>
                <a:cubicBezTo>
                  <a:pt x="14" y="23"/>
                  <a:pt x="13" y="23"/>
                  <a:pt x="12" y="23"/>
                </a:cubicBezTo>
                <a:cubicBezTo>
                  <a:pt x="12" y="22"/>
                  <a:pt x="13" y="22"/>
                  <a:pt x="13" y="22"/>
                </a:cubicBezTo>
                <a:cubicBezTo>
                  <a:pt x="13" y="22"/>
                  <a:pt x="14" y="23"/>
                  <a:pt x="14" y="23"/>
                </a:cubicBezTo>
                <a:close/>
                <a:moveTo>
                  <a:pt x="11" y="20"/>
                </a:move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2" y="22"/>
                  <a:pt x="11" y="22"/>
                </a:cubicBezTo>
                <a:cubicBezTo>
                  <a:pt x="11" y="22"/>
                  <a:pt x="10" y="22"/>
                  <a:pt x="10" y="22"/>
                </a:cubicBezTo>
                <a:cubicBezTo>
                  <a:pt x="10" y="21"/>
                  <a:pt x="11" y="21"/>
                  <a:pt x="11" y="20"/>
                </a:cubicBezTo>
                <a:close/>
                <a:moveTo>
                  <a:pt x="10" y="22"/>
                </a:moveTo>
                <a:cubicBezTo>
                  <a:pt x="10" y="22"/>
                  <a:pt x="11" y="22"/>
                  <a:pt x="11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3"/>
                  <a:pt x="11" y="23"/>
                </a:cubicBezTo>
                <a:cubicBezTo>
                  <a:pt x="10" y="22"/>
                  <a:pt x="10" y="22"/>
                  <a:pt x="9" y="22"/>
                </a:cubicBezTo>
                <a:cubicBezTo>
                  <a:pt x="9" y="22"/>
                  <a:pt x="10" y="22"/>
                  <a:pt x="10" y="22"/>
                </a:cubicBezTo>
                <a:close/>
                <a:moveTo>
                  <a:pt x="9" y="22"/>
                </a:moveTo>
                <a:cubicBezTo>
                  <a:pt x="10" y="22"/>
                  <a:pt x="10" y="23"/>
                  <a:pt x="10" y="23"/>
                </a:cubicBezTo>
                <a:cubicBezTo>
                  <a:pt x="9" y="23"/>
                  <a:pt x="9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3"/>
                  <a:pt x="9" y="23"/>
                  <a:pt x="9" y="22"/>
                </a:cubicBezTo>
                <a:close/>
                <a:moveTo>
                  <a:pt x="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lose/>
                <a:moveTo>
                  <a:pt x="8" y="25"/>
                </a:moveTo>
                <a:cubicBezTo>
                  <a:pt x="8" y="24"/>
                  <a:pt x="8" y="24"/>
                  <a:pt x="9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5"/>
                  <a:pt x="8" y="26"/>
                  <a:pt x="7" y="26"/>
                </a:cubicBezTo>
                <a:cubicBezTo>
                  <a:pt x="7" y="26"/>
                  <a:pt x="7" y="25"/>
                  <a:pt x="8" y="25"/>
                </a:cubicBezTo>
                <a:close/>
                <a:moveTo>
                  <a:pt x="6" y="26"/>
                </a:move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7"/>
                  <a:pt x="5" y="27"/>
                  <a:pt x="5" y="28"/>
                </a:cubicBezTo>
                <a:cubicBezTo>
                  <a:pt x="5" y="28"/>
                  <a:pt x="5" y="27"/>
                  <a:pt x="5" y="27"/>
                </a:cubicBezTo>
                <a:cubicBezTo>
                  <a:pt x="5" y="27"/>
                  <a:pt x="5" y="26"/>
                  <a:pt x="6" y="26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sp>
        <p:nvSpPr>
          <p:cNvPr id="267" name="Freeform 23"/>
          <p:cNvSpPr>
            <a:spLocks noEditPoints="1"/>
          </p:cNvSpPr>
          <p:nvPr/>
        </p:nvSpPr>
        <p:spPr bwMode="auto">
          <a:xfrm>
            <a:off x="9244279" y="6293170"/>
            <a:ext cx="2963269" cy="647700"/>
          </a:xfrm>
          <a:custGeom>
            <a:avLst/>
            <a:gdLst>
              <a:gd name="T0" fmla="*/ 175 w 194"/>
              <a:gd name="T1" fmla="*/ 0 h 39"/>
              <a:gd name="T2" fmla="*/ 165 w 194"/>
              <a:gd name="T3" fmla="*/ 4 h 39"/>
              <a:gd name="T4" fmla="*/ 144 w 194"/>
              <a:gd name="T5" fmla="*/ 4 h 39"/>
              <a:gd name="T6" fmla="*/ 126 w 194"/>
              <a:gd name="T7" fmla="*/ 8 h 39"/>
              <a:gd name="T8" fmla="*/ 102 w 194"/>
              <a:gd name="T9" fmla="*/ 1 h 39"/>
              <a:gd name="T10" fmla="*/ 73 w 194"/>
              <a:gd name="T11" fmla="*/ 8 h 39"/>
              <a:gd name="T12" fmla="*/ 65 w 194"/>
              <a:gd name="T13" fmla="*/ 0 h 39"/>
              <a:gd name="T14" fmla="*/ 36 w 194"/>
              <a:gd name="T15" fmla="*/ 10 h 39"/>
              <a:gd name="T16" fmla="*/ 19 w 194"/>
              <a:gd name="T17" fmla="*/ 8 h 39"/>
              <a:gd name="T18" fmla="*/ 4 w 194"/>
              <a:gd name="T19" fmla="*/ 8 h 39"/>
              <a:gd name="T20" fmla="*/ 2 w 194"/>
              <a:gd name="T21" fmla="*/ 21 h 39"/>
              <a:gd name="T22" fmla="*/ 14 w 194"/>
              <a:gd name="T23" fmla="*/ 16 h 39"/>
              <a:gd name="T24" fmla="*/ 8 w 194"/>
              <a:gd name="T25" fmla="*/ 17 h 39"/>
              <a:gd name="T26" fmla="*/ 11 w 194"/>
              <a:gd name="T27" fmla="*/ 16 h 39"/>
              <a:gd name="T28" fmla="*/ 14 w 194"/>
              <a:gd name="T29" fmla="*/ 21 h 39"/>
              <a:gd name="T30" fmla="*/ 19 w 194"/>
              <a:gd name="T31" fmla="*/ 16 h 39"/>
              <a:gd name="T32" fmla="*/ 23 w 194"/>
              <a:gd name="T33" fmla="*/ 16 h 39"/>
              <a:gd name="T34" fmla="*/ 38 w 194"/>
              <a:gd name="T35" fmla="*/ 11 h 39"/>
              <a:gd name="T36" fmla="*/ 43 w 194"/>
              <a:gd name="T37" fmla="*/ 8 h 39"/>
              <a:gd name="T38" fmla="*/ 46 w 194"/>
              <a:gd name="T39" fmla="*/ 15 h 39"/>
              <a:gd name="T40" fmla="*/ 49 w 194"/>
              <a:gd name="T41" fmla="*/ 11 h 39"/>
              <a:gd name="T42" fmla="*/ 53 w 194"/>
              <a:gd name="T43" fmla="*/ 15 h 39"/>
              <a:gd name="T44" fmla="*/ 56 w 194"/>
              <a:gd name="T45" fmla="*/ 15 h 39"/>
              <a:gd name="T46" fmla="*/ 87 w 194"/>
              <a:gd name="T47" fmla="*/ 9 h 39"/>
              <a:gd name="T48" fmla="*/ 65 w 194"/>
              <a:gd name="T49" fmla="*/ 20 h 39"/>
              <a:gd name="T50" fmla="*/ 73 w 194"/>
              <a:gd name="T51" fmla="*/ 18 h 39"/>
              <a:gd name="T52" fmla="*/ 81 w 194"/>
              <a:gd name="T53" fmla="*/ 16 h 39"/>
              <a:gd name="T54" fmla="*/ 85 w 194"/>
              <a:gd name="T55" fmla="*/ 12 h 39"/>
              <a:gd name="T56" fmla="*/ 86 w 194"/>
              <a:gd name="T57" fmla="*/ 15 h 39"/>
              <a:gd name="T58" fmla="*/ 87 w 194"/>
              <a:gd name="T59" fmla="*/ 16 h 39"/>
              <a:gd name="T60" fmla="*/ 94 w 194"/>
              <a:gd name="T61" fmla="*/ 13 h 39"/>
              <a:gd name="T62" fmla="*/ 113 w 194"/>
              <a:gd name="T63" fmla="*/ 4 h 39"/>
              <a:gd name="T64" fmla="*/ 111 w 194"/>
              <a:gd name="T65" fmla="*/ 5 h 39"/>
              <a:gd name="T66" fmla="*/ 105 w 194"/>
              <a:gd name="T67" fmla="*/ 15 h 39"/>
              <a:gd name="T68" fmla="*/ 109 w 194"/>
              <a:gd name="T69" fmla="*/ 13 h 39"/>
              <a:gd name="T70" fmla="*/ 113 w 194"/>
              <a:gd name="T71" fmla="*/ 15 h 39"/>
              <a:gd name="T72" fmla="*/ 116 w 194"/>
              <a:gd name="T73" fmla="*/ 16 h 39"/>
              <a:gd name="T74" fmla="*/ 119 w 194"/>
              <a:gd name="T75" fmla="*/ 16 h 39"/>
              <a:gd name="T76" fmla="*/ 121 w 194"/>
              <a:gd name="T77" fmla="*/ 11 h 39"/>
              <a:gd name="T78" fmla="*/ 128 w 194"/>
              <a:gd name="T79" fmla="*/ 13 h 39"/>
              <a:gd name="T80" fmla="*/ 138 w 194"/>
              <a:gd name="T81" fmla="*/ 6 h 39"/>
              <a:gd name="T82" fmla="*/ 136 w 194"/>
              <a:gd name="T83" fmla="*/ 7 h 39"/>
              <a:gd name="T84" fmla="*/ 132 w 194"/>
              <a:gd name="T85" fmla="*/ 11 h 39"/>
              <a:gd name="T86" fmla="*/ 134 w 194"/>
              <a:gd name="T87" fmla="*/ 15 h 39"/>
              <a:gd name="T88" fmla="*/ 140 w 194"/>
              <a:gd name="T89" fmla="*/ 13 h 39"/>
              <a:gd name="T90" fmla="*/ 145 w 194"/>
              <a:gd name="T91" fmla="*/ 12 h 39"/>
              <a:gd name="T92" fmla="*/ 164 w 194"/>
              <a:gd name="T93" fmla="*/ 4 h 39"/>
              <a:gd name="T94" fmla="*/ 161 w 194"/>
              <a:gd name="T95" fmla="*/ 5 h 39"/>
              <a:gd name="T96" fmla="*/ 154 w 194"/>
              <a:gd name="T97" fmla="*/ 9 h 39"/>
              <a:gd name="T98" fmla="*/ 151 w 194"/>
              <a:gd name="T99" fmla="*/ 15 h 39"/>
              <a:gd name="T100" fmla="*/ 156 w 194"/>
              <a:gd name="T101" fmla="*/ 14 h 39"/>
              <a:gd name="T102" fmla="*/ 160 w 194"/>
              <a:gd name="T103" fmla="*/ 14 h 39"/>
              <a:gd name="T104" fmla="*/ 160 w 194"/>
              <a:gd name="T105" fmla="*/ 11 h 39"/>
              <a:gd name="T106" fmla="*/ 166 w 194"/>
              <a:gd name="T107" fmla="*/ 13 h 39"/>
              <a:gd name="T108" fmla="*/ 169 w 194"/>
              <a:gd name="T109" fmla="*/ 15 h 39"/>
              <a:gd name="T110" fmla="*/ 172 w 194"/>
              <a:gd name="T111" fmla="*/ 10 h 39"/>
              <a:gd name="T112" fmla="*/ 190 w 194"/>
              <a:gd name="T113" fmla="*/ 7 h 39"/>
              <a:gd name="T114" fmla="*/ 186 w 194"/>
              <a:gd name="T115" fmla="*/ 6 h 39"/>
              <a:gd name="T116" fmla="*/ 176 w 194"/>
              <a:gd name="T117" fmla="*/ 7 h 39"/>
              <a:gd name="T118" fmla="*/ 179 w 194"/>
              <a:gd name="T119" fmla="*/ 12 h 39"/>
              <a:gd name="T120" fmla="*/ 184 w 194"/>
              <a:gd name="T121" fmla="*/ 11 h 39"/>
              <a:gd name="T122" fmla="*/ 187 w 194"/>
              <a:gd name="T123" fmla="*/ 1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4" h="39">
                <a:moveTo>
                  <a:pt x="194" y="12"/>
                </a:moveTo>
                <a:cubicBezTo>
                  <a:pt x="194" y="11"/>
                  <a:pt x="194" y="11"/>
                  <a:pt x="193" y="11"/>
                </a:cubicBez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3" y="11"/>
                  <a:pt x="193" y="11"/>
                </a:cubicBezTo>
                <a:cubicBezTo>
                  <a:pt x="193" y="10"/>
                  <a:pt x="192" y="10"/>
                  <a:pt x="192" y="9"/>
                </a:cubicBezTo>
                <a:cubicBezTo>
                  <a:pt x="192" y="9"/>
                  <a:pt x="192" y="9"/>
                  <a:pt x="192" y="9"/>
                </a:cubicBezTo>
                <a:cubicBezTo>
                  <a:pt x="193" y="9"/>
                  <a:pt x="193" y="10"/>
                  <a:pt x="194" y="10"/>
                </a:cubicBezTo>
                <a:cubicBezTo>
                  <a:pt x="194" y="8"/>
                  <a:pt x="194" y="8"/>
                  <a:pt x="194" y="8"/>
                </a:cubicBezTo>
                <a:cubicBezTo>
                  <a:pt x="193" y="7"/>
                  <a:pt x="193" y="6"/>
                  <a:pt x="192" y="6"/>
                </a:cubicBezTo>
                <a:cubicBezTo>
                  <a:pt x="192" y="5"/>
                  <a:pt x="193" y="5"/>
                  <a:pt x="194" y="5"/>
                </a:cubicBezTo>
                <a:cubicBezTo>
                  <a:pt x="194" y="4"/>
                  <a:pt x="194" y="4"/>
                  <a:pt x="194" y="4"/>
                </a:cubicBezTo>
                <a:cubicBezTo>
                  <a:pt x="193" y="4"/>
                  <a:pt x="192" y="5"/>
                  <a:pt x="191" y="5"/>
                </a:cubicBezTo>
                <a:cubicBezTo>
                  <a:pt x="191" y="5"/>
                  <a:pt x="190" y="5"/>
                  <a:pt x="190" y="5"/>
                </a:cubicBezTo>
                <a:cubicBezTo>
                  <a:pt x="192" y="4"/>
                  <a:pt x="193" y="4"/>
                  <a:pt x="194" y="3"/>
                </a:cubicBezTo>
                <a:cubicBezTo>
                  <a:pt x="194" y="3"/>
                  <a:pt x="194" y="3"/>
                  <a:pt x="194" y="3"/>
                </a:cubicBezTo>
                <a:cubicBezTo>
                  <a:pt x="192" y="4"/>
                  <a:pt x="191" y="4"/>
                  <a:pt x="189" y="5"/>
                </a:cubicBezTo>
                <a:cubicBezTo>
                  <a:pt x="187" y="3"/>
                  <a:pt x="185" y="3"/>
                  <a:pt x="185" y="3"/>
                </a:cubicBezTo>
                <a:cubicBezTo>
                  <a:pt x="186" y="4"/>
                  <a:pt x="187" y="4"/>
                  <a:pt x="189" y="5"/>
                </a:cubicBezTo>
                <a:cubicBezTo>
                  <a:pt x="188" y="5"/>
                  <a:pt x="187" y="5"/>
                  <a:pt x="187" y="5"/>
                </a:cubicBezTo>
                <a:cubicBezTo>
                  <a:pt x="184" y="4"/>
                  <a:pt x="180" y="2"/>
                  <a:pt x="175" y="0"/>
                </a:cubicBezTo>
                <a:cubicBezTo>
                  <a:pt x="175" y="0"/>
                  <a:pt x="181" y="2"/>
                  <a:pt x="186" y="6"/>
                </a:cubicBezTo>
                <a:cubicBezTo>
                  <a:pt x="184" y="7"/>
                  <a:pt x="182" y="8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0" y="9"/>
                  <a:pt x="180" y="9"/>
                  <a:pt x="179" y="8"/>
                </a:cubicBezTo>
                <a:cubicBezTo>
                  <a:pt x="182" y="7"/>
                  <a:pt x="183" y="7"/>
                  <a:pt x="183" y="7"/>
                </a:cubicBezTo>
                <a:cubicBezTo>
                  <a:pt x="182" y="7"/>
                  <a:pt x="181" y="8"/>
                  <a:pt x="179" y="8"/>
                </a:cubicBezTo>
                <a:cubicBezTo>
                  <a:pt x="178" y="7"/>
                  <a:pt x="177" y="7"/>
                  <a:pt x="176" y="6"/>
                </a:cubicBezTo>
                <a:cubicBezTo>
                  <a:pt x="174" y="4"/>
                  <a:pt x="171" y="3"/>
                  <a:pt x="171" y="3"/>
                </a:cubicBezTo>
                <a:cubicBezTo>
                  <a:pt x="173" y="4"/>
                  <a:pt x="174" y="5"/>
                  <a:pt x="175" y="6"/>
                </a:cubicBezTo>
                <a:cubicBezTo>
                  <a:pt x="173" y="5"/>
                  <a:pt x="172" y="5"/>
                  <a:pt x="172" y="5"/>
                </a:cubicBezTo>
                <a:cubicBezTo>
                  <a:pt x="173" y="5"/>
                  <a:pt x="174" y="6"/>
                  <a:pt x="175" y="6"/>
                </a:cubicBezTo>
                <a:cubicBezTo>
                  <a:pt x="176" y="7"/>
                  <a:pt x="176" y="9"/>
                  <a:pt x="176" y="10"/>
                </a:cubicBezTo>
                <a:cubicBezTo>
                  <a:pt x="175" y="10"/>
                  <a:pt x="175" y="10"/>
                  <a:pt x="174" y="10"/>
                </a:cubicBezTo>
                <a:cubicBezTo>
                  <a:pt x="174" y="10"/>
                  <a:pt x="174" y="10"/>
                  <a:pt x="173" y="10"/>
                </a:cubicBezTo>
                <a:cubicBezTo>
                  <a:pt x="173" y="10"/>
                  <a:pt x="173" y="10"/>
                  <a:pt x="173" y="10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5" y="10"/>
                  <a:pt x="174" y="10"/>
                  <a:pt x="173" y="10"/>
                </a:cubicBezTo>
                <a:cubicBezTo>
                  <a:pt x="171" y="7"/>
                  <a:pt x="168" y="5"/>
                  <a:pt x="165" y="4"/>
                </a:cubicBezTo>
                <a:cubicBezTo>
                  <a:pt x="170" y="2"/>
                  <a:pt x="173" y="0"/>
                  <a:pt x="173" y="0"/>
                </a:cubicBezTo>
                <a:cubicBezTo>
                  <a:pt x="170" y="2"/>
                  <a:pt x="167" y="3"/>
                  <a:pt x="165" y="4"/>
                </a:cubicBezTo>
                <a:cubicBezTo>
                  <a:pt x="165" y="4"/>
                  <a:pt x="164" y="4"/>
                  <a:pt x="164" y="4"/>
                </a:cubicBezTo>
                <a:cubicBezTo>
                  <a:pt x="165" y="4"/>
                  <a:pt x="165" y="4"/>
                  <a:pt x="165" y="4"/>
                </a:cubicBezTo>
                <a:cubicBezTo>
                  <a:pt x="165" y="4"/>
                  <a:pt x="164" y="4"/>
                  <a:pt x="164" y="4"/>
                </a:cubicBezTo>
                <a:cubicBezTo>
                  <a:pt x="163" y="3"/>
                  <a:pt x="162" y="3"/>
                  <a:pt x="162" y="3"/>
                </a:cubicBezTo>
                <a:cubicBezTo>
                  <a:pt x="163" y="3"/>
                  <a:pt x="163" y="4"/>
                  <a:pt x="164" y="4"/>
                </a:cubicBezTo>
                <a:cubicBezTo>
                  <a:pt x="163" y="4"/>
                  <a:pt x="162" y="4"/>
                  <a:pt x="162" y="4"/>
                </a:cubicBezTo>
                <a:cubicBezTo>
                  <a:pt x="159" y="3"/>
                  <a:pt x="156" y="2"/>
                  <a:pt x="153" y="0"/>
                </a:cubicBezTo>
                <a:cubicBezTo>
                  <a:pt x="153" y="0"/>
                  <a:pt x="157" y="2"/>
                  <a:pt x="161" y="4"/>
                </a:cubicBezTo>
                <a:cubicBezTo>
                  <a:pt x="158" y="5"/>
                  <a:pt x="156" y="6"/>
                  <a:pt x="154" y="7"/>
                </a:cubicBezTo>
                <a:cubicBezTo>
                  <a:pt x="152" y="6"/>
                  <a:pt x="150" y="5"/>
                  <a:pt x="150" y="5"/>
                </a:cubicBezTo>
                <a:cubicBezTo>
                  <a:pt x="151" y="6"/>
                  <a:pt x="153" y="7"/>
                  <a:pt x="154" y="7"/>
                </a:cubicBezTo>
                <a:cubicBezTo>
                  <a:pt x="153" y="8"/>
                  <a:pt x="152" y="9"/>
                  <a:pt x="152" y="9"/>
                </a:cubicBezTo>
                <a:cubicBezTo>
                  <a:pt x="151" y="10"/>
                  <a:pt x="149" y="10"/>
                  <a:pt x="149" y="10"/>
                </a:cubicBezTo>
                <a:cubicBezTo>
                  <a:pt x="148" y="8"/>
                  <a:pt x="146" y="6"/>
                  <a:pt x="144" y="5"/>
                </a:cubicBezTo>
                <a:cubicBezTo>
                  <a:pt x="148" y="2"/>
                  <a:pt x="152" y="1"/>
                  <a:pt x="152" y="1"/>
                </a:cubicBezTo>
                <a:cubicBezTo>
                  <a:pt x="149" y="2"/>
                  <a:pt x="146" y="3"/>
                  <a:pt x="144" y="4"/>
                </a:cubicBezTo>
                <a:cubicBezTo>
                  <a:pt x="143" y="4"/>
                  <a:pt x="143" y="4"/>
                  <a:pt x="143" y="4"/>
                </a:cubicBezTo>
                <a:cubicBezTo>
                  <a:pt x="144" y="4"/>
                  <a:pt x="144" y="4"/>
                  <a:pt x="144" y="4"/>
                </a:cubicBezTo>
                <a:cubicBezTo>
                  <a:pt x="144" y="4"/>
                  <a:pt x="143" y="4"/>
                  <a:pt x="143" y="4"/>
                </a:cubicBezTo>
                <a:cubicBezTo>
                  <a:pt x="142" y="4"/>
                  <a:pt x="142" y="3"/>
                  <a:pt x="142" y="3"/>
                </a:cubicBezTo>
                <a:cubicBezTo>
                  <a:pt x="142" y="4"/>
                  <a:pt x="143" y="4"/>
                  <a:pt x="143" y="4"/>
                </a:cubicBezTo>
                <a:cubicBezTo>
                  <a:pt x="141" y="4"/>
                  <a:pt x="139" y="5"/>
                  <a:pt x="138" y="5"/>
                </a:cubicBezTo>
                <a:cubicBezTo>
                  <a:pt x="135" y="4"/>
                  <a:pt x="133" y="4"/>
                  <a:pt x="133" y="4"/>
                </a:cubicBezTo>
                <a:cubicBezTo>
                  <a:pt x="135" y="4"/>
                  <a:pt x="136" y="5"/>
                  <a:pt x="137" y="5"/>
                </a:cubicBezTo>
                <a:cubicBezTo>
                  <a:pt x="137" y="6"/>
                  <a:pt x="136" y="6"/>
                  <a:pt x="135" y="6"/>
                </a:cubicBezTo>
                <a:cubicBezTo>
                  <a:pt x="132" y="4"/>
                  <a:pt x="128" y="2"/>
                  <a:pt x="123" y="1"/>
                </a:cubicBezTo>
                <a:cubicBezTo>
                  <a:pt x="123" y="1"/>
                  <a:pt x="129" y="3"/>
                  <a:pt x="134" y="7"/>
                </a:cubicBezTo>
                <a:cubicBezTo>
                  <a:pt x="133" y="7"/>
                  <a:pt x="133" y="8"/>
                  <a:pt x="132" y="8"/>
                </a:cubicBezTo>
                <a:cubicBezTo>
                  <a:pt x="132" y="8"/>
                  <a:pt x="132" y="8"/>
                  <a:pt x="131" y="8"/>
                </a:cubicBezTo>
                <a:cubicBezTo>
                  <a:pt x="131" y="8"/>
                  <a:pt x="132" y="8"/>
                  <a:pt x="132" y="9"/>
                </a:cubicBezTo>
                <a:cubicBezTo>
                  <a:pt x="131" y="9"/>
                  <a:pt x="131" y="9"/>
                  <a:pt x="131" y="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0" y="9"/>
                  <a:pt x="131" y="9"/>
                  <a:pt x="131" y="10"/>
                </a:cubicBezTo>
                <a:cubicBezTo>
                  <a:pt x="130" y="10"/>
                  <a:pt x="130" y="10"/>
                  <a:pt x="130" y="10"/>
                </a:cubicBezTo>
                <a:cubicBezTo>
                  <a:pt x="129" y="10"/>
                  <a:pt x="129" y="10"/>
                  <a:pt x="128" y="9"/>
                </a:cubicBezTo>
                <a:cubicBezTo>
                  <a:pt x="131" y="8"/>
                  <a:pt x="133" y="7"/>
                  <a:pt x="133" y="7"/>
                </a:cubicBezTo>
                <a:cubicBezTo>
                  <a:pt x="131" y="8"/>
                  <a:pt x="130" y="8"/>
                  <a:pt x="128" y="9"/>
                </a:cubicBezTo>
                <a:cubicBezTo>
                  <a:pt x="127" y="9"/>
                  <a:pt x="127" y="9"/>
                  <a:pt x="126" y="8"/>
                </a:cubicBezTo>
                <a:cubicBezTo>
                  <a:pt x="124" y="5"/>
                  <a:pt x="121" y="4"/>
                  <a:pt x="121" y="4"/>
                </a:cubicBezTo>
                <a:cubicBezTo>
                  <a:pt x="123" y="5"/>
                  <a:pt x="124" y="6"/>
                  <a:pt x="125" y="7"/>
                </a:cubicBezTo>
                <a:cubicBezTo>
                  <a:pt x="122" y="6"/>
                  <a:pt x="120" y="5"/>
                  <a:pt x="120" y="5"/>
                </a:cubicBezTo>
                <a:cubicBezTo>
                  <a:pt x="122" y="6"/>
                  <a:pt x="124" y="7"/>
                  <a:pt x="125" y="8"/>
                </a:cubicBezTo>
                <a:cubicBezTo>
                  <a:pt x="126" y="9"/>
                  <a:pt x="126" y="10"/>
                  <a:pt x="126" y="10"/>
                </a:cubicBezTo>
                <a:cubicBezTo>
                  <a:pt x="125" y="10"/>
                  <a:pt x="124" y="11"/>
                  <a:pt x="124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4" y="10"/>
                  <a:pt x="125" y="10"/>
                  <a:pt x="125" y="10"/>
                </a:cubicBezTo>
                <a:cubicBezTo>
                  <a:pt x="124" y="10"/>
                  <a:pt x="123" y="10"/>
                  <a:pt x="123" y="11"/>
                </a:cubicBezTo>
                <a:cubicBezTo>
                  <a:pt x="121" y="7"/>
                  <a:pt x="117" y="6"/>
                  <a:pt x="115" y="5"/>
                </a:cubicBezTo>
                <a:cubicBezTo>
                  <a:pt x="119" y="2"/>
                  <a:pt x="123" y="1"/>
                  <a:pt x="123" y="1"/>
                </a:cubicBezTo>
                <a:cubicBezTo>
                  <a:pt x="120" y="2"/>
                  <a:pt x="117" y="3"/>
                  <a:pt x="114" y="5"/>
                </a:cubicBezTo>
                <a:cubicBezTo>
                  <a:pt x="114" y="5"/>
                  <a:pt x="114" y="4"/>
                  <a:pt x="114" y="4"/>
                </a:cubicBezTo>
                <a:cubicBezTo>
                  <a:pt x="114" y="4"/>
                  <a:pt x="115" y="4"/>
                  <a:pt x="115" y="4"/>
                </a:cubicBezTo>
                <a:cubicBezTo>
                  <a:pt x="114" y="4"/>
                  <a:pt x="114" y="4"/>
                  <a:pt x="113" y="4"/>
                </a:cubicBezTo>
                <a:cubicBezTo>
                  <a:pt x="112" y="4"/>
                  <a:pt x="112" y="4"/>
                  <a:pt x="112" y="4"/>
                </a:cubicBezTo>
                <a:cubicBezTo>
                  <a:pt x="112" y="4"/>
                  <a:pt x="113" y="4"/>
                  <a:pt x="113" y="4"/>
                </a:cubicBezTo>
                <a:cubicBezTo>
                  <a:pt x="112" y="5"/>
                  <a:pt x="112" y="5"/>
                  <a:pt x="111" y="5"/>
                </a:cubicBezTo>
                <a:cubicBezTo>
                  <a:pt x="109" y="4"/>
                  <a:pt x="106" y="2"/>
                  <a:pt x="102" y="1"/>
                </a:cubicBezTo>
                <a:cubicBezTo>
                  <a:pt x="102" y="1"/>
                  <a:pt x="106" y="3"/>
                  <a:pt x="110" y="5"/>
                </a:cubicBezTo>
                <a:cubicBezTo>
                  <a:pt x="108" y="6"/>
                  <a:pt x="105" y="7"/>
                  <a:pt x="104" y="8"/>
                </a:cubicBezTo>
                <a:cubicBezTo>
                  <a:pt x="101" y="7"/>
                  <a:pt x="99" y="6"/>
                  <a:pt x="99" y="6"/>
                </a:cubicBezTo>
                <a:cubicBezTo>
                  <a:pt x="101" y="7"/>
                  <a:pt x="102" y="7"/>
                  <a:pt x="103" y="8"/>
                </a:cubicBezTo>
                <a:cubicBezTo>
                  <a:pt x="101" y="10"/>
                  <a:pt x="100" y="11"/>
                  <a:pt x="99" y="12"/>
                </a:cubicBezTo>
                <a:cubicBezTo>
                  <a:pt x="99" y="12"/>
                  <a:pt x="99" y="12"/>
                  <a:pt x="98" y="12"/>
                </a:cubicBezTo>
                <a:cubicBezTo>
                  <a:pt x="98" y="11"/>
                  <a:pt x="97" y="9"/>
                  <a:pt x="96" y="8"/>
                </a:cubicBezTo>
                <a:cubicBezTo>
                  <a:pt x="94" y="6"/>
                  <a:pt x="91" y="4"/>
                  <a:pt x="91" y="4"/>
                </a:cubicBezTo>
                <a:cubicBezTo>
                  <a:pt x="94" y="6"/>
                  <a:pt x="95" y="7"/>
                  <a:pt x="96" y="8"/>
                </a:cubicBezTo>
                <a:cubicBezTo>
                  <a:pt x="94" y="9"/>
                  <a:pt x="93" y="9"/>
                  <a:pt x="92" y="10"/>
                </a:cubicBezTo>
                <a:cubicBezTo>
                  <a:pt x="89" y="6"/>
                  <a:pt x="84" y="5"/>
                  <a:pt x="83" y="5"/>
                </a:cubicBezTo>
                <a:cubicBezTo>
                  <a:pt x="84" y="4"/>
                  <a:pt x="84" y="4"/>
                  <a:pt x="84" y="4"/>
                </a:cubicBezTo>
                <a:cubicBezTo>
                  <a:pt x="83" y="4"/>
                  <a:pt x="83" y="5"/>
                  <a:pt x="83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1" y="5"/>
                </a:cubicBezTo>
                <a:cubicBezTo>
                  <a:pt x="79" y="4"/>
                  <a:pt x="76" y="3"/>
                  <a:pt x="72" y="2"/>
                </a:cubicBezTo>
                <a:cubicBezTo>
                  <a:pt x="72" y="2"/>
                  <a:pt x="76" y="3"/>
                  <a:pt x="80" y="5"/>
                </a:cubicBezTo>
                <a:cubicBezTo>
                  <a:pt x="78" y="6"/>
                  <a:pt x="76" y="7"/>
                  <a:pt x="74" y="8"/>
                </a:cubicBezTo>
                <a:cubicBezTo>
                  <a:pt x="74" y="8"/>
                  <a:pt x="73" y="8"/>
                  <a:pt x="73" y="8"/>
                </a:cubicBezTo>
                <a:cubicBezTo>
                  <a:pt x="74" y="7"/>
                  <a:pt x="76" y="7"/>
                  <a:pt x="76" y="7"/>
                </a:cubicBezTo>
                <a:cubicBezTo>
                  <a:pt x="75" y="7"/>
                  <a:pt x="74" y="7"/>
                  <a:pt x="72" y="8"/>
                </a:cubicBezTo>
                <a:cubicBezTo>
                  <a:pt x="71" y="7"/>
                  <a:pt x="69" y="6"/>
                  <a:pt x="69" y="6"/>
                </a:cubicBezTo>
                <a:cubicBezTo>
                  <a:pt x="70" y="7"/>
                  <a:pt x="71" y="7"/>
                  <a:pt x="72" y="8"/>
                </a:cubicBezTo>
                <a:cubicBezTo>
                  <a:pt x="67" y="9"/>
                  <a:pt x="65" y="11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2" y="13"/>
                  <a:pt x="61" y="14"/>
                  <a:pt x="61" y="15"/>
                </a:cubicBezTo>
                <a:cubicBezTo>
                  <a:pt x="61" y="15"/>
                  <a:pt x="61" y="15"/>
                  <a:pt x="60" y="15"/>
                </a:cubicBezTo>
                <a:cubicBezTo>
                  <a:pt x="60" y="14"/>
                  <a:pt x="60" y="13"/>
                  <a:pt x="60" y="13"/>
                </a:cubicBezTo>
                <a:cubicBezTo>
                  <a:pt x="63" y="11"/>
                  <a:pt x="65" y="10"/>
                  <a:pt x="65" y="10"/>
                </a:cubicBezTo>
                <a:cubicBezTo>
                  <a:pt x="63" y="11"/>
                  <a:pt x="61" y="12"/>
                  <a:pt x="59" y="12"/>
                </a:cubicBezTo>
                <a:cubicBezTo>
                  <a:pt x="58" y="10"/>
                  <a:pt x="57" y="9"/>
                  <a:pt x="55" y="8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55" y="7"/>
                </a:cubicBezTo>
                <a:cubicBezTo>
                  <a:pt x="54" y="7"/>
                  <a:pt x="53" y="6"/>
                  <a:pt x="53" y="6"/>
                </a:cubicBezTo>
                <a:cubicBezTo>
                  <a:pt x="54" y="7"/>
                  <a:pt x="54" y="7"/>
                  <a:pt x="55" y="8"/>
                </a:cubicBezTo>
                <a:cubicBezTo>
                  <a:pt x="54" y="8"/>
                  <a:pt x="52" y="9"/>
                  <a:pt x="51" y="9"/>
                </a:cubicBezTo>
                <a:cubicBezTo>
                  <a:pt x="51" y="9"/>
                  <a:pt x="50" y="9"/>
                  <a:pt x="50" y="8"/>
                </a:cubicBezTo>
                <a:cubicBezTo>
                  <a:pt x="55" y="3"/>
                  <a:pt x="64" y="0"/>
                  <a:pt x="65" y="0"/>
                </a:cubicBezTo>
                <a:cubicBezTo>
                  <a:pt x="60" y="1"/>
                  <a:pt x="56" y="3"/>
                  <a:pt x="53" y="5"/>
                </a:cubicBezTo>
                <a:cubicBezTo>
                  <a:pt x="51" y="6"/>
                  <a:pt x="49" y="6"/>
                  <a:pt x="47" y="7"/>
                </a:cubicBezTo>
                <a:cubicBezTo>
                  <a:pt x="47" y="7"/>
                  <a:pt x="47" y="7"/>
                  <a:pt x="46" y="7"/>
                </a:cubicBezTo>
                <a:cubicBezTo>
                  <a:pt x="46" y="7"/>
                  <a:pt x="46" y="7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50" y="4"/>
                  <a:pt x="56" y="3"/>
                  <a:pt x="57" y="3"/>
                </a:cubicBezTo>
                <a:cubicBezTo>
                  <a:pt x="51" y="3"/>
                  <a:pt x="47" y="5"/>
                  <a:pt x="45" y="7"/>
                </a:cubicBezTo>
                <a:cubicBezTo>
                  <a:pt x="45" y="7"/>
                  <a:pt x="44" y="7"/>
                  <a:pt x="44" y="7"/>
                </a:cubicBezTo>
                <a:cubicBezTo>
                  <a:pt x="44" y="7"/>
                  <a:pt x="45" y="7"/>
                  <a:pt x="45" y="7"/>
                </a:cubicBezTo>
                <a:cubicBezTo>
                  <a:pt x="45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2" y="6"/>
                  <a:pt x="40" y="5"/>
                  <a:pt x="38" y="5"/>
                </a:cubicBezTo>
                <a:cubicBezTo>
                  <a:pt x="36" y="3"/>
                  <a:pt x="34" y="2"/>
                  <a:pt x="34" y="2"/>
                </a:cubicBezTo>
                <a:cubicBezTo>
                  <a:pt x="35" y="3"/>
                  <a:pt x="36" y="3"/>
                  <a:pt x="37" y="4"/>
                </a:cubicBezTo>
                <a:cubicBezTo>
                  <a:pt x="36" y="4"/>
                  <a:pt x="36" y="4"/>
                  <a:pt x="35" y="4"/>
                </a:cubicBezTo>
                <a:cubicBezTo>
                  <a:pt x="35" y="4"/>
                  <a:pt x="36" y="4"/>
                  <a:pt x="37" y="4"/>
                </a:cubicBezTo>
                <a:cubicBezTo>
                  <a:pt x="38" y="6"/>
                  <a:pt x="39" y="8"/>
                  <a:pt x="39" y="9"/>
                </a:cubicBezTo>
                <a:cubicBezTo>
                  <a:pt x="38" y="9"/>
                  <a:pt x="37" y="10"/>
                  <a:pt x="37" y="10"/>
                </a:cubicBezTo>
                <a:cubicBezTo>
                  <a:pt x="37" y="10"/>
                  <a:pt x="37" y="10"/>
                  <a:pt x="36" y="10"/>
                </a:cubicBezTo>
                <a:cubicBezTo>
                  <a:pt x="33" y="3"/>
                  <a:pt x="25" y="2"/>
                  <a:pt x="25" y="2"/>
                </a:cubicBezTo>
                <a:cubicBezTo>
                  <a:pt x="30" y="4"/>
                  <a:pt x="33" y="6"/>
                  <a:pt x="34" y="9"/>
                </a:cubicBezTo>
                <a:cubicBezTo>
                  <a:pt x="32" y="7"/>
                  <a:pt x="28" y="4"/>
                  <a:pt x="22" y="2"/>
                </a:cubicBezTo>
                <a:cubicBezTo>
                  <a:pt x="24" y="3"/>
                  <a:pt x="32" y="7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2" y="13"/>
                  <a:pt x="31" y="12"/>
                  <a:pt x="29" y="10"/>
                </a:cubicBezTo>
                <a:cubicBezTo>
                  <a:pt x="27" y="8"/>
                  <a:pt x="24" y="6"/>
                  <a:pt x="24" y="6"/>
                </a:cubicBezTo>
                <a:cubicBezTo>
                  <a:pt x="26" y="7"/>
                  <a:pt x="27" y="8"/>
                  <a:pt x="27" y="9"/>
                </a:cubicBezTo>
                <a:cubicBezTo>
                  <a:pt x="26" y="8"/>
                  <a:pt x="25" y="7"/>
                  <a:pt x="24" y="7"/>
                </a:cubicBezTo>
                <a:cubicBezTo>
                  <a:pt x="24" y="7"/>
                  <a:pt x="28" y="9"/>
                  <a:pt x="29" y="12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2"/>
                  <a:pt x="26" y="11"/>
                  <a:pt x="24" y="9"/>
                </a:cubicBezTo>
                <a:cubicBezTo>
                  <a:pt x="24" y="9"/>
                  <a:pt x="26" y="11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3" y="8"/>
                  <a:pt x="12" y="4"/>
                  <a:pt x="12" y="4"/>
                </a:cubicBezTo>
                <a:cubicBezTo>
                  <a:pt x="15" y="5"/>
                  <a:pt x="17" y="6"/>
                  <a:pt x="19" y="8"/>
                </a:cubicBezTo>
                <a:cubicBezTo>
                  <a:pt x="17" y="7"/>
                  <a:pt x="15" y="6"/>
                  <a:pt x="15" y="6"/>
                </a:cubicBezTo>
                <a:cubicBezTo>
                  <a:pt x="18" y="7"/>
                  <a:pt x="19" y="8"/>
                  <a:pt x="21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0" y="10"/>
                  <a:pt x="20" y="10"/>
                </a:cubicBezTo>
                <a:cubicBezTo>
                  <a:pt x="18" y="9"/>
                  <a:pt x="15" y="8"/>
                  <a:pt x="12" y="7"/>
                </a:cubicBezTo>
                <a:cubicBezTo>
                  <a:pt x="14" y="7"/>
                  <a:pt x="16" y="8"/>
                  <a:pt x="18" y="10"/>
                </a:cubicBezTo>
                <a:cubicBezTo>
                  <a:pt x="18" y="10"/>
                  <a:pt x="18" y="10"/>
                  <a:pt x="17" y="10"/>
                </a:cubicBezTo>
                <a:cubicBezTo>
                  <a:pt x="17" y="10"/>
                  <a:pt x="18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8" y="10"/>
                  <a:pt x="18" y="10"/>
                </a:cubicBezTo>
                <a:cubicBezTo>
                  <a:pt x="18" y="10"/>
                  <a:pt x="18" y="10"/>
                  <a:pt x="19" y="11"/>
                </a:cubicBezTo>
                <a:cubicBezTo>
                  <a:pt x="18" y="11"/>
                  <a:pt x="17" y="11"/>
                  <a:pt x="16" y="12"/>
                </a:cubicBezTo>
                <a:cubicBezTo>
                  <a:pt x="15" y="12"/>
                  <a:pt x="15" y="11"/>
                  <a:pt x="14" y="11"/>
                </a:cubicBezTo>
                <a:cubicBezTo>
                  <a:pt x="14" y="11"/>
                  <a:pt x="15" y="11"/>
                  <a:pt x="16" y="12"/>
                </a:cubicBezTo>
                <a:cubicBezTo>
                  <a:pt x="15" y="13"/>
                  <a:pt x="14" y="13"/>
                  <a:pt x="13" y="14"/>
                </a:cubicBezTo>
                <a:cubicBezTo>
                  <a:pt x="13" y="13"/>
                  <a:pt x="13" y="13"/>
                  <a:pt x="12" y="13"/>
                </a:cubicBezTo>
                <a:cubicBezTo>
                  <a:pt x="13" y="13"/>
                  <a:pt x="14" y="12"/>
                  <a:pt x="15" y="12"/>
                </a:cubicBezTo>
                <a:cubicBezTo>
                  <a:pt x="15" y="12"/>
                  <a:pt x="14" y="12"/>
                  <a:pt x="12" y="13"/>
                </a:cubicBezTo>
                <a:cubicBezTo>
                  <a:pt x="9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7" y="10"/>
                  <a:pt x="9" y="12"/>
                  <a:pt x="11" y="13"/>
                </a:cubicBezTo>
                <a:cubicBezTo>
                  <a:pt x="10" y="13"/>
                  <a:pt x="10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6"/>
                  <a:pt x="7" y="17"/>
                  <a:pt x="6" y="18"/>
                </a:cubicBezTo>
                <a:cubicBezTo>
                  <a:pt x="6" y="18"/>
                  <a:pt x="5" y="19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5" y="18"/>
                  <a:pt x="5" y="17"/>
                  <a:pt x="6" y="17"/>
                </a:cubicBezTo>
                <a:cubicBezTo>
                  <a:pt x="6" y="17"/>
                  <a:pt x="5" y="17"/>
                  <a:pt x="4" y="18"/>
                </a:cubicBezTo>
                <a:cubicBezTo>
                  <a:pt x="4" y="16"/>
                  <a:pt x="4" y="14"/>
                  <a:pt x="7" y="12"/>
                </a:cubicBezTo>
                <a:cubicBezTo>
                  <a:pt x="7" y="12"/>
                  <a:pt x="3" y="14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20"/>
                  <a:pt x="2" y="20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4"/>
                  <a:pt x="1" y="31"/>
                  <a:pt x="0" y="39"/>
                </a:cubicBezTo>
                <a:cubicBezTo>
                  <a:pt x="194" y="39"/>
                  <a:pt x="194" y="39"/>
                  <a:pt x="194" y="39"/>
                </a:cubicBezTo>
                <a:lnTo>
                  <a:pt x="194" y="12"/>
                </a:lnTo>
                <a:close/>
                <a:moveTo>
                  <a:pt x="6" y="19"/>
                </a:move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20"/>
                  <a:pt x="5" y="20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5" y="20"/>
                  <a:pt x="5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lose/>
                <a:moveTo>
                  <a:pt x="19" y="11"/>
                </a:moveTo>
                <a:cubicBezTo>
                  <a:pt x="19" y="11"/>
                  <a:pt x="20" y="11"/>
                  <a:pt x="20" y="11"/>
                </a:cubicBezTo>
                <a:cubicBezTo>
                  <a:pt x="20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4" y="16"/>
                </a:move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3" y="16"/>
                  <a:pt x="12" y="16"/>
                </a:cubicBezTo>
                <a:cubicBezTo>
                  <a:pt x="12" y="15"/>
                  <a:pt x="13" y="15"/>
                  <a:pt x="13" y="15"/>
                </a:cubicBezTo>
                <a:cubicBezTo>
                  <a:pt x="13" y="15"/>
                  <a:pt x="14" y="16"/>
                  <a:pt x="14" y="16"/>
                </a:cubicBezTo>
                <a:close/>
                <a:moveTo>
                  <a:pt x="11" y="13"/>
                </a:moveTo>
                <a:cubicBezTo>
                  <a:pt x="12" y="14"/>
                  <a:pt x="12" y="14"/>
                  <a:pt x="12" y="14"/>
                </a:cubicBezTo>
                <a:cubicBezTo>
                  <a:pt x="12" y="15"/>
                  <a:pt x="12" y="15"/>
                  <a:pt x="11" y="15"/>
                </a:cubicBezTo>
                <a:cubicBezTo>
                  <a:pt x="11" y="15"/>
                  <a:pt x="10" y="15"/>
                  <a:pt x="10" y="15"/>
                </a:cubicBezTo>
                <a:cubicBezTo>
                  <a:pt x="10" y="14"/>
                  <a:pt x="11" y="14"/>
                  <a:pt x="11" y="13"/>
                </a:cubicBezTo>
                <a:close/>
                <a:moveTo>
                  <a:pt x="10" y="15"/>
                </a:moveTo>
                <a:cubicBezTo>
                  <a:pt x="10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6"/>
                  <a:pt x="10" y="16"/>
                </a:cubicBezTo>
                <a:cubicBezTo>
                  <a:pt x="10" y="15"/>
                  <a:pt x="10" y="15"/>
                  <a:pt x="9" y="15"/>
                </a:cubicBezTo>
                <a:cubicBezTo>
                  <a:pt x="9" y="15"/>
                  <a:pt x="10" y="15"/>
                  <a:pt x="10" y="15"/>
                </a:cubicBezTo>
                <a:close/>
                <a:moveTo>
                  <a:pt x="10" y="16"/>
                </a:moveTo>
                <a:cubicBezTo>
                  <a:pt x="10" y="17"/>
                  <a:pt x="9" y="17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7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lose/>
                <a:moveTo>
                  <a:pt x="9" y="15"/>
                </a:moveTo>
                <a:cubicBezTo>
                  <a:pt x="9" y="15"/>
                  <a:pt x="10" y="16"/>
                  <a:pt x="10" y="16"/>
                </a:cubicBezTo>
                <a:cubicBezTo>
                  <a:pt x="9" y="16"/>
                  <a:pt x="9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6"/>
                  <a:pt x="9" y="16"/>
                  <a:pt x="9" y="15"/>
                </a:cubicBezTo>
                <a:close/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lose/>
                <a:moveTo>
                  <a:pt x="7" y="19"/>
                </a:moveTo>
                <a:cubicBezTo>
                  <a:pt x="7" y="19"/>
                  <a:pt x="7" y="18"/>
                  <a:pt x="8" y="18"/>
                </a:cubicBezTo>
                <a:cubicBezTo>
                  <a:pt x="8" y="17"/>
                  <a:pt x="8" y="17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8"/>
                  <a:pt x="8" y="19"/>
                  <a:pt x="7" y="19"/>
                </a:cubicBezTo>
                <a:close/>
                <a:moveTo>
                  <a:pt x="9" y="21"/>
                </a:moveTo>
                <a:cubicBezTo>
                  <a:pt x="9" y="21"/>
                  <a:pt x="9" y="21"/>
                  <a:pt x="9" y="21"/>
                </a:cubicBezTo>
                <a:cubicBezTo>
                  <a:pt x="9" y="20"/>
                  <a:pt x="9" y="19"/>
                  <a:pt x="10" y="19"/>
                </a:cubicBezTo>
                <a:cubicBezTo>
                  <a:pt x="10" y="19"/>
                  <a:pt x="10" y="20"/>
                  <a:pt x="9" y="21"/>
                </a:cubicBezTo>
                <a:close/>
                <a:moveTo>
                  <a:pt x="11" y="19"/>
                </a:moveTo>
                <a:cubicBezTo>
                  <a:pt x="11" y="19"/>
                  <a:pt x="10" y="19"/>
                  <a:pt x="10" y="18"/>
                </a:cubicBezTo>
                <a:cubicBezTo>
                  <a:pt x="10" y="18"/>
                  <a:pt x="11" y="17"/>
                  <a:pt x="11" y="17"/>
                </a:cubicBezTo>
                <a:cubicBezTo>
                  <a:pt x="11" y="17"/>
                  <a:pt x="11" y="18"/>
                  <a:pt x="12" y="19"/>
                </a:cubicBezTo>
                <a:cubicBezTo>
                  <a:pt x="11" y="19"/>
                  <a:pt x="11" y="19"/>
                  <a:pt x="11" y="19"/>
                </a:cubicBezTo>
                <a:close/>
                <a:moveTo>
                  <a:pt x="11" y="16"/>
                </a:moveTo>
                <a:cubicBezTo>
                  <a:pt x="12" y="16"/>
                  <a:pt x="12" y="16"/>
                  <a:pt x="12" y="16"/>
                </a:cubicBezTo>
                <a:cubicBezTo>
                  <a:pt x="13" y="16"/>
                  <a:pt x="13" y="16"/>
                  <a:pt x="14" y="17"/>
                </a:cubicBezTo>
                <a:cubicBezTo>
                  <a:pt x="13" y="17"/>
                  <a:pt x="13" y="17"/>
                  <a:pt x="12" y="18"/>
                </a:cubicBezTo>
                <a:cubicBezTo>
                  <a:pt x="12" y="17"/>
                  <a:pt x="12" y="17"/>
                  <a:pt x="11" y="16"/>
                </a:cubicBezTo>
                <a:close/>
                <a:moveTo>
                  <a:pt x="13" y="18"/>
                </a:moveTo>
                <a:cubicBezTo>
                  <a:pt x="13" y="18"/>
                  <a:pt x="14" y="17"/>
                  <a:pt x="14" y="17"/>
                </a:cubicBezTo>
                <a:cubicBezTo>
                  <a:pt x="14" y="17"/>
                  <a:pt x="14" y="17"/>
                  <a:pt x="15" y="17"/>
                </a:cubicBezTo>
                <a:cubicBezTo>
                  <a:pt x="15" y="17"/>
                  <a:pt x="15" y="18"/>
                  <a:pt x="15" y="18"/>
                </a:cubicBezTo>
                <a:cubicBezTo>
                  <a:pt x="15" y="18"/>
                  <a:pt x="14" y="19"/>
                  <a:pt x="13" y="19"/>
                </a:cubicBezTo>
                <a:cubicBezTo>
                  <a:pt x="13" y="19"/>
                  <a:pt x="13" y="19"/>
                  <a:pt x="13" y="18"/>
                </a:cubicBezTo>
                <a:close/>
                <a:moveTo>
                  <a:pt x="13" y="19"/>
                </a:move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3" y="19"/>
                </a:cubicBezTo>
                <a:cubicBezTo>
                  <a:pt x="13" y="19"/>
                  <a:pt x="13" y="19"/>
                  <a:pt x="13" y="19"/>
                </a:cubicBezTo>
                <a:close/>
                <a:moveTo>
                  <a:pt x="14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4" y="20"/>
                  <a:pt x="14" y="20"/>
                </a:cubicBezTo>
                <a:cubicBezTo>
                  <a:pt x="14" y="19"/>
                  <a:pt x="15" y="19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4" y="20"/>
                  <a:pt x="14" y="21"/>
                </a:cubicBezTo>
                <a:close/>
                <a:moveTo>
                  <a:pt x="17" y="17"/>
                </a:moveTo>
                <a:cubicBezTo>
                  <a:pt x="17" y="17"/>
                  <a:pt x="16" y="16"/>
                  <a:pt x="16" y="16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ubicBezTo>
                  <a:pt x="15" y="15"/>
                  <a:pt x="14" y="15"/>
                  <a:pt x="14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6" y="15"/>
                  <a:pt x="17" y="16"/>
                  <a:pt x="18" y="17"/>
                </a:cubicBezTo>
                <a:cubicBezTo>
                  <a:pt x="17" y="17"/>
                  <a:pt x="17" y="17"/>
                  <a:pt x="17" y="17"/>
                </a:cubicBezTo>
                <a:close/>
                <a:moveTo>
                  <a:pt x="18" y="16"/>
                </a:moveTo>
                <a:cubicBezTo>
                  <a:pt x="18" y="16"/>
                  <a:pt x="17" y="15"/>
                  <a:pt x="17" y="15"/>
                </a:cubicBezTo>
                <a:cubicBezTo>
                  <a:pt x="17" y="15"/>
                  <a:pt x="18" y="16"/>
                  <a:pt x="18" y="16"/>
                </a:cubicBezTo>
                <a:cubicBezTo>
                  <a:pt x="18" y="16"/>
                  <a:pt x="18" y="16"/>
                  <a:pt x="18" y="16"/>
                </a:cubicBezTo>
                <a:close/>
                <a:moveTo>
                  <a:pt x="19" y="16"/>
                </a:moveTo>
                <a:cubicBezTo>
                  <a:pt x="17" y="15"/>
                  <a:pt x="16" y="15"/>
                  <a:pt x="15" y="14"/>
                </a:cubicBezTo>
                <a:cubicBezTo>
                  <a:pt x="15" y="14"/>
                  <a:pt x="15" y="14"/>
                  <a:pt x="14" y="14"/>
                </a:cubicBezTo>
                <a:cubicBezTo>
                  <a:pt x="15" y="13"/>
                  <a:pt x="15" y="13"/>
                  <a:pt x="16" y="12"/>
                </a:cubicBezTo>
                <a:cubicBezTo>
                  <a:pt x="17" y="13"/>
                  <a:pt x="18" y="14"/>
                  <a:pt x="19" y="16"/>
                </a:cubicBezTo>
                <a:cubicBezTo>
                  <a:pt x="19" y="16"/>
                  <a:pt x="19" y="16"/>
                  <a:pt x="19" y="16"/>
                </a:cubicBezTo>
                <a:close/>
                <a:moveTo>
                  <a:pt x="17" y="12"/>
                </a:moveTo>
                <a:cubicBezTo>
                  <a:pt x="17" y="12"/>
                  <a:pt x="18" y="13"/>
                  <a:pt x="19" y="14"/>
                </a:cubicBezTo>
                <a:cubicBezTo>
                  <a:pt x="18" y="13"/>
                  <a:pt x="17" y="13"/>
                  <a:pt x="16" y="12"/>
                </a:cubicBezTo>
                <a:cubicBezTo>
                  <a:pt x="17" y="12"/>
                  <a:pt x="18" y="11"/>
                  <a:pt x="19" y="11"/>
                </a:cubicBezTo>
                <a:cubicBezTo>
                  <a:pt x="19" y="11"/>
                  <a:pt x="21" y="13"/>
                  <a:pt x="21" y="14"/>
                </a:cubicBezTo>
                <a:cubicBezTo>
                  <a:pt x="21" y="15"/>
                  <a:pt x="21" y="15"/>
                  <a:pt x="20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4"/>
                  <a:pt x="19" y="13"/>
                  <a:pt x="17" y="12"/>
                </a:cubicBezTo>
                <a:close/>
                <a:moveTo>
                  <a:pt x="20" y="19"/>
                </a:move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lose/>
                <a:moveTo>
                  <a:pt x="21" y="16"/>
                </a:moveTo>
                <a:cubicBezTo>
                  <a:pt x="21" y="15"/>
                  <a:pt x="21" y="15"/>
                  <a:pt x="21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1" y="15"/>
                  <a:pt x="21" y="15"/>
                  <a:pt x="21" y="16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6"/>
                </a:cubicBezTo>
                <a:cubicBezTo>
                  <a:pt x="23" y="16"/>
                  <a:pt x="23" y="16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4" y="12"/>
                </a:moveTo>
                <a:cubicBezTo>
                  <a:pt x="23" y="11"/>
                  <a:pt x="22" y="11"/>
                  <a:pt x="20" y="10"/>
                </a:cubicBezTo>
                <a:cubicBezTo>
                  <a:pt x="21" y="10"/>
                  <a:pt x="21" y="9"/>
                  <a:pt x="21" y="9"/>
                </a:cubicBezTo>
                <a:cubicBezTo>
                  <a:pt x="22" y="10"/>
                  <a:pt x="23" y="11"/>
                  <a:pt x="24" y="12"/>
                </a:cubicBezTo>
                <a:cubicBezTo>
                  <a:pt x="24" y="12"/>
                  <a:pt x="24" y="12"/>
                  <a:pt x="24" y="12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3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37" y="13"/>
                </a:moveTo>
                <a:cubicBezTo>
                  <a:pt x="37" y="12"/>
                  <a:pt x="37" y="12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8" y="11"/>
                  <a:pt x="38" y="11"/>
                  <a:pt x="38" y="12"/>
                </a:cubicBezTo>
                <a:cubicBezTo>
                  <a:pt x="38" y="12"/>
                  <a:pt x="37" y="13"/>
                  <a:pt x="37" y="13"/>
                </a:cubicBezTo>
                <a:close/>
                <a:moveTo>
                  <a:pt x="38" y="11"/>
                </a:moveTo>
                <a:cubicBezTo>
                  <a:pt x="38" y="11"/>
                  <a:pt x="38" y="11"/>
                  <a:pt x="38" y="11"/>
                </a:cubicBezTo>
                <a:cubicBezTo>
                  <a:pt x="38" y="11"/>
                  <a:pt x="38" y="10"/>
                  <a:pt x="39" y="10"/>
                </a:cubicBezTo>
                <a:cubicBezTo>
                  <a:pt x="39" y="10"/>
                  <a:pt x="38" y="11"/>
                  <a:pt x="38" y="11"/>
                </a:cubicBezTo>
                <a:close/>
                <a:moveTo>
                  <a:pt x="52" y="5"/>
                </a:moveTo>
                <a:cubicBezTo>
                  <a:pt x="50" y="6"/>
                  <a:pt x="49" y="7"/>
                  <a:pt x="48" y="8"/>
                </a:cubicBezTo>
                <a:cubicBezTo>
                  <a:pt x="48" y="8"/>
                  <a:pt x="48" y="8"/>
                  <a:pt x="48" y="7"/>
                </a:cubicBezTo>
                <a:cubicBezTo>
                  <a:pt x="49" y="7"/>
                  <a:pt x="51" y="6"/>
                  <a:pt x="52" y="5"/>
                </a:cubicBezTo>
                <a:close/>
                <a:moveTo>
                  <a:pt x="47" y="8"/>
                </a:moveTo>
                <a:cubicBezTo>
                  <a:pt x="47" y="8"/>
                  <a:pt x="48" y="8"/>
                  <a:pt x="48" y="8"/>
                </a:cubicBezTo>
                <a:cubicBezTo>
                  <a:pt x="48" y="8"/>
                  <a:pt x="47" y="9"/>
                  <a:pt x="47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8"/>
                  <a:pt x="47" y="8"/>
                  <a:pt x="47" y="8"/>
                </a:cubicBezTo>
                <a:close/>
                <a:moveTo>
                  <a:pt x="46" y="7"/>
                </a:moveTo>
                <a:cubicBezTo>
                  <a:pt x="46" y="7"/>
                  <a:pt x="46" y="7"/>
                  <a:pt x="47" y="7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7"/>
                  <a:pt x="46" y="7"/>
                </a:cubicBezTo>
                <a:close/>
                <a:moveTo>
                  <a:pt x="38" y="5"/>
                </a:moveTo>
                <a:cubicBezTo>
                  <a:pt x="39" y="5"/>
                  <a:pt x="41" y="6"/>
                  <a:pt x="43" y="8"/>
                </a:cubicBezTo>
                <a:cubicBezTo>
                  <a:pt x="42" y="8"/>
                  <a:pt x="41" y="8"/>
                  <a:pt x="40" y="8"/>
                </a:cubicBezTo>
                <a:cubicBezTo>
                  <a:pt x="40" y="7"/>
                  <a:pt x="39" y="6"/>
                  <a:pt x="38" y="5"/>
                </a:cubicBezTo>
                <a:close/>
                <a:moveTo>
                  <a:pt x="41" y="11"/>
                </a:moveTo>
                <a:cubicBezTo>
                  <a:pt x="41" y="10"/>
                  <a:pt x="41" y="10"/>
                  <a:pt x="41" y="9"/>
                </a:cubicBezTo>
                <a:cubicBezTo>
                  <a:pt x="41" y="9"/>
                  <a:pt x="42" y="8"/>
                  <a:pt x="43" y="8"/>
                </a:cubicBezTo>
                <a:cubicBezTo>
                  <a:pt x="43" y="8"/>
                  <a:pt x="43" y="8"/>
                  <a:pt x="44" y="8"/>
                </a:cubicBezTo>
                <a:cubicBezTo>
                  <a:pt x="43" y="9"/>
                  <a:pt x="42" y="9"/>
                  <a:pt x="42" y="10"/>
                </a:cubicBezTo>
                <a:cubicBezTo>
                  <a:pt x="42" y="10"/>
                  <a:pt x="41" y="10"/>
                  <a:pt x="41" y="11"/>
                </a:cubicBezTo>
                <a:close/>
                <a:moveTo>
                  <a:pt x="44" y="13"/>
                </a:moveTo>
                <a:cubicBezTo>
                  <a:pt x="44" y="13"/>
                  <a:pt x="43" y="13"/>
                  <a:pt x="43" y="13"/>
                </a:cubicBezTo>
                <a:cubicBezTo>
                  <a:pt x="43" y="12"/>
                  <a:pt x="43" y="12"/>
                  <a:pt x="44" y="1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3"/>
                </a:cubicBezTo>
                <a:close/>
                <a:moveTo>
                  <a:pt x="44" y="12"/>
                </a:moveTo>
                <a:cubicBezTo>
                  <a:pt x="44" y="12"/>
                  <a:pt x="44" y="11"/>
                  <a:pt x="44" y="11"/>
                </a:cubicBezTo>
                <a:cubicBezTo>
                  <a:pt x="44" y="11"/>
                  <a:pt x="44" y="11"/>
                  <a:pt x="44" y="11"/>
                </a:cubicBezTo>
                <a:cubicBezTo>
                  <a:pt x="44" y="11"/>
                  <a:pt x="44" y="11"/>
                  <a:pt x="45" y="11"/>
                </a:cubicBezTo>
                <a:cubicBezTo>
                  <a:pt x="45" y="11"/>
                  <a:pt x="45" y="12"/>
                  <a:pt x="44" y="12"/>
                </a:cubicBezTo>
                <a:close/>
                <a:moveTo>
                  <a:pt x="44" y="11"/>
                </a:moveTo>
                <a:cubicBezTo>
                  <a:pt x="44" y="10"/>
                  <a:pt x="44" y="10"/>
                  <a:pt x="44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6" y="9"/>
                  <a:pt x="46" y="10"/>
                </a:cubicBezTo>
                <a:cubicBezTo>
                  <a:pt x="46" y="10"/>
                  <a:pt x="45" y="11"/>
                  <a:pt x="45" y="11"/>
                </a:cubicBezTo>
                <a:cubicBezTo>
                  <a:pt x="45" y="11"/>
                  <a:pt x="44" y="11"/>
                  <a:pt x="44" y="11"/>
                </a:cubicBezTo>
                <a:close/>
                <a:moveTo>
                  <a:pt x="46" y="15"/>
                </a:moveTo>
                <a:cubicBezTo>
                  <a:pt x="46" y="15"/>
                  <a:pt x="46" y="15"/>
                  <a:pt x="46" y="14"/>
                </a:cubicBez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6" y="15"/>
                  <a:pt x="46" y="15"/>
                  <a:pt x="46" y="15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2"/>
                  <a:pt x="47" y="12"/>
                </a:cubicBezTo>
                <a:cubicBezTo>
                  <a:pt x="47" y="12"/>
                  <a:pt x="48" y="12"/>
                  <a:pt x="48" y="13"/>
                </a:cubicBezTo>
                <a:cubicBezTo>
                  <a:pt x="48" y="13"/>
                  <a:pt x="47" y="13"/>
                  <a:pt x="47" y="13"/>
                </a:cubicBezTo>
                <a:close/>
                <a:moveTo>
                  <a:pt x="48" y="12"/>
                </a:moveTo>
                <a:cubicBezTo>
                  <a:pt x="48" y="12"/>
                  <a:pt x="47" y="12"/>
                  <a:pt x="47" y="12"/>
                </a:cubicBezTo>
                <a:cubicBezTo>
                  <a:pt x="47" y="12"/>
                  <a:pt x="47" y="11"/>
                  <a:pt x="48" y="11"/>
                </a:cubicBezTo>
                <a:cubicBezTo>
                  <a:pt x="48" y="11"/>
                  <a:pt x="48" y="12"/>
                  <a:pt x="49" y="12"/>
                </a:cubicBezTo>
                <a:cubicBezTo>
                  <a:pt x="48" y="12"/>
                  <a:pt x="48" y="12"/>
                  <a:pt x="48" y="12"/>
                </a:cubicBezTo>
                <a:close/>
                <a:moveTo>
                  <a:pt x="48" y="10"/>
                </a:moveTo>
                <a:cubicBezTo>
                  <a:pt x="49" y="10"/>
                  <a:pt x="49" y="9"/>
                  <a:pt x="49" y="9"/>
                </a:cubicBezTo>
                <a:cubicBezTo>
                  <a:pt x="50" y="9"/>
                  <a:pt x="50" y="9"/>
                  <a:pt x="51" y="10"/>
                </a:cubicBezTo>
                <a:cubicBezTo>
                  <a:pt x="50" y="10"/>
                  <a:pt x="50" y="11"/>
                  <a:pt x="49" y="11"/>
                </a:cubicBezTo>
                <a:cubicBezTo>
                  <a:pt x="49" y="11"/>
                  <a:pt x="49" y="10"/>
                  <a:pt x="48" y="10"/>
                </a:cubicBezTo>
                <a:close/>
                <a:moveTo>
                  <a:pt x="50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49" y="15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5"/>
                  <a:pt x="50" y="15"/>
                </a:cubicBezTo>
                <a:close/>
                <a:moveTo>
                  <a:pt x="51" y="12"/>
                </a:moveTo>
                <a:cubicBezTo>
                  <a:pt x="51" y="11"/>
                  <a:pt x="51" y="11"/>
                  <a:pt x="52" y="11"/>
                </a:cubicBezTo>
                <a:cubicBezTo>
                  <a:pt x="52" y="11"/>
                  <a:pt x="52" y="11"/>
                  <a:pt x="53" y="12"/>
                </a:cubicBezTo>
                <a:cubicBezTo>
                  <a:pt x="52" y="12"/>
                  <a:pt x="52" y="12"/>
                  <a:pt x="51" y="13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52" y="13"/>
                </a:moveTo>
                <a:cubicBezTo>
                  <a:pt x="52" y="13"/>
                  <a:pt x="52" y="12"/>
                  <a:pt x="53" y="12"/>
                </a:cubicBezTo>
                <a:cubicBezTo>
                  <a:pt x="53" y="12"/>
                  <a:pt x="53" y="13"/>
                  <a:pt x="54" y="13"/>
                </a:cubicBezTo>
                <a:cubicBezTo>
                  <a:pt x="53" y="13"/>
                  <a:pt x="52" y="13"/>
                  <a:pt x="52" y="13"/>
                </a:cubicBezTo>
                <a:cubicBezTo>
                  <a:pt x="53" y="13"/>
                  <a:pt x="53" y="13"/>
                  <a:pt x="54" y="13"/>
                </a:cubicBezTo>
                <a:cubicBezTo>
                  <a:pt x="54" y="13"/>
                  <a:pt x="54" y="14"/>
                  <a:pt x="54" y="14"/>
                </a:cubicBezTo>
                <a:cubicBezTo>
                  <a:pt x="53" y="14"/>
                  <a:pt x="53" y="14"/>
                  <a:pt x="53" y="14"/>
                </a:cubicBezTo>
                <a:cubicBezTo>
                  <a:pt x="52" y="14"/>
                  <a:pt x="52" y="13"/>
                  <a:pt x="52" y="13"/>
                </a:cubicBezTo>
                <a:close/>
                <a:moveTo>
                  <a:pt x="53" y="15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4" y="14"/>
                  <a:pt x="54" y="14"/>
                </a:cubicBezTo>
                <a:cubicBezTo>
                  <a:pt x="54" y="14"/>
                  <a:pt x="54" y="15"/>
                  <a:pt x="54" y="15"/>
                </a:cubicBezTo>
                <a:cubicBezTo>
                  <a:pt x="54" y="15"/>
                  <a:pt x="53" y="15"/>
                  <a:pt x="53" y="15"/>
                </a:cubicBezTo>
                <a:close/>
                <a:moveTo>
                  <a:pt x="55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6" y="13"/>
                  <a:pt x="55" y="13"/>
                </a:cubicBezTo>
                <a:cubicBezTo>
                  <a:pt x="55" y="13"/>
                  <a:pt x="54" y="12"/>
                  <a:pt x="54" y="11"/>
                </a:cubicBezTo>
                <a:cubicBezTo>
                  <a:pt x="55" y="10"/>
                  <a:pt x="56" y="10"/>
                  <a:pt x="56" y="10"/>
                </a:cubicBezTo>
                <a:cubicBezTo>
                  <a:pt x="55" y="10"/>
                  <a:pt x="54" y="11"/>
                  <a:pt x="53" y="11"/>
                </a:cubicBezTo>
                <a:cubicBezTo>
                  <a:pt x="53" y="11"/>
                  <a:pt x="53" y="10"/>
                  <a:pt x="52" y="10"/>
                </a:cubicBezTo>
                <a:cubicBezTo>
                  <a:pt x="53" y="9"/>
                  <a:pt x="54" y="8"/>
                  <a:pt x="55" y="8"/>
                </a:cubicBezTo>
                <a:cubicBezTo>
                  <a:pt x="57" y="10"/>
                  <a:pt x="58" y="11"/>
                  <a:pt x="58" y="13"/>
                </a:cubicBezTo>
                <a:cubicBezTo>
                  <a:pt x="58" y="13"/>
                  <a:pt x="57" y="14"/>
                  <a:pt x="56" y="14"/>
                </a:cubicBezTo>
                <a:cubicBezTo>
                  <a:pt x="56" y="14"/>
                  <a:pt x="56" y="14"/>
                  <a:pt x="55" y="14"/>
                </a:cubicBezTo>
                <a:cubicBezTo>
                  <a:pt x="55" y="14"/>
                  <a:pt x="55" y="13"/>
                  <a:pt x="55" y="13"/>
                </a:cubicBezTo>
                <a:close/>
                <a:moveTo>
                  <a:pt x="57" y="16"/>
                </a:moveTo>
                <a:cubicBezTo>
                  <a:pt x="57" y="16"/>
                  <a:pt x="57" y="17"/>
                  <a:pt x="57" y="17"/>
                </a:cubicBezTo>
                <a:cubicBezTo>
                  <a:pt x="57" y="17"/>
                  <a:pt x="57" y="16"/>
                  <a:pt x="57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6" y="15"/>
                  <a:pt x="56" y="14"/>
                  <a:pt x="57" y="14"/>
                </a:cubicBezTo>
                <a:cubicBezTo>
                  <a:pt x="57" y="15"/>
                  <a:pt x="58" y="15"/>
                  <a:pt x="58" y="15"/>
                </a:cubicBezTo>
                <a:cubicBezTo>
                  <a:pt x="58" y="16"/>
                  <a:pt x="57" y="16"/>
                  <a:pt x="57" y="16"/>
                </a:cubicBezTo>
                <a:close/>
                <a:moveTo>
                  <a:pt x="58" y="14"/>
                </a:moveTo>
                <a:cubicBezTo>
                  <a:pt x="58" y="14"/>
                  <a:pt x="57" y="14"/>
                  <a:pt x="57" y="14"/>
                </a:cubicBezTo>
                <a:cubicBezTo>
                  <a:pt x="57" y="14"/>
                  <a:pt x="58" y="14"/>
                  <a:pt x="58" y="13"/>
                </a:cubicBezTo>
                <a:cubicBezTo>
                  <a:pt x="58" y="14"/>
                  <a:pt x="58" y="14"/>
                  <a:pt x="58" y="14"/>
                </a:cubicBezTo>
                <a:close/>
                <a:moveTo>
                  <a:pt x="60" y="17"/>
                </a:move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lose/>
                <a:moveTo>
                  <a:pt x="61" y="16"/>
                </a:move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5"/>
                  <a:pt x="60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6"/>
                  <a:pt x="61" y="16"/>
                </a:cubicBezTo>
                <a:close/>
                <a:moveTo>
                  <a:pt x="83" y="5"/>
                </a:moveTo>
                <a:cubicBezTo>
                  <a:pt x="87" y="6"/>
                  <a:pt x="90" y="8"/>
                  <a:pt x="91" y="10"/>
                </a:cubicBezTo>
                <a:cubicBezTo>
                  <a:pt x="91" y="10"/>
                  <a:pt x="91" y="10"/>
                  <a:pt x="91" y="10"/>
                </a:cubicBezTo>
                <a:cubicBezTo>
                  <a:pt x="90" y="10"/>
                  <a:pt x="89" y="9"/>
                  <a:pt x="87" y="9"/>
                </a:cubicBezTo>
                <a:cubicBezTo>
                  <a:pt x="86" y="8"/>
                  <a:pt x="84" y="6"/>
                  <a:pt x="81" y="5"/>
                </a:cubicBezTo>
                <a:cubicBezTo>
                  <a:pt x="82" y="5"/>
                  <a:pt x="82" y="5"/>
                  <a:pt x="83" y="5"/>
                </a:cubicBezTo>
                <a:close/>
                <a:moveTo>
                  <a:pt x="91" y="11"/>
                </a:moveTo>
                <a:cubicBezTo>
                  <a:pt x="90" y="11"/>
                  <a:pt x="90" y="11"/>
                  <a:pt x="90" y="11"/>
                </a:cubicBezTo>
                <a:cubicBezTo>
                  <a:pt x="89" y="10"/>
                  <a:pt x="88" y="10"/>
                  <a:pt x="88" y="9"/>
                </a:cubicBezTo>
                <a:cubicBezTo>
                  <a:pt x="89" y="10"/>
                  <a:pt x="89" y="10"/>
                  <a:pt x="91" y="11"/>
                </a:cubicBezTo>
                <a:close/>
                <a:moveTo>
                  <a:pt x="72" y="8"/>
                </a:moveTo>
                <a:cubicBezTo>
                  <a:pt x="73" y="8"/>
                  <a:pt x="73" y="8"/>
                  <a:pt x="73" y="9"/>
                </a:cubicBezTo>
                <a:cubicBezTo>
                  <a:pt x="70" y="11"/>
                  <a:pt x="67" y="12"/>
                  <a:pt x="66" y="14"/>
                </a:cubicBezTo>
                <a:cubicBezTo>
                  <a:pt x="65" y="14"/>
                  <a:pt x="65" y="13"/>
                  <a:pt x="64" y="13"/>
                </a:cubicBezTo>
                <a:cubicBezTo>
                  <a:pt x="66" y="10"/>
                  <a:pt x="70" y="9"/>
                  <a:pt x="72" y="8"/>
                </a:cubicBezTo>
                <a:close/>
                <a:moveTo>
                  <a:pt x="63" y="18"/>
                </a:moveTo>
                <a:cubicBezTo>
                  <a:pt x="63" y="18"/>
                  <a:pt x="63" y="17"/>
                  <a:pt x="63" y="17"/>
                </a:cubicBezTo>
                <a:cubicBezTo>
                  <a:pt x="63" y="16"/>
                  <a:pt x="63" y="14"/>
                  <a:pt x="64" y="13"/>
                </a:cubicBezTo>
                <a:cubicBezTo>
                  <a:pt x="65" y="14"/>
                  <a:pt x="65" y="14"/>
                  <a:pt x="65" y="14"/>
                </a:cubicBezTo>
                <a:cubicBezTo>
                  <a:pt x="64" y="16"/>
                  <a:pt x="63" y="17"/>
                  <a:pt x="63" y="18"/>
                </a:cubicBezTo>
                <a:close/>
                <a:moveTo>
                  <a:pt x="65" y="20"/>
                </a:moveTo>
                <a:cubicBezTo>
                  <a:pt x="66" y="18"/>
                  <a:pt x="66" y="17"/>
                  <a:pt x="67" y="16"/>
                </a:cubicBezTo>
                <a:cubicBezTo>
                  <a:pt x="67" y="16"/>
                  <a:pt x="67" y="17"/>
                  <a:pt x="67" y="17"/>
                </a:cubicBezTo>
                <a:cubicBezTo>
                  <a:pt x="66" y="19"/>
                  <a:pt x="65" y="20"/>
                  <a:pt x="65" y="20"/>
                </a:cubicBezTo>
                <a:close/>
                <a:moveTo>
                  <a:pt x="73" y="18"/>
                </a:moveTo>
                <a:cubicBezTo>
                  <a:pt x="73" y="19"/>
                  <a:pt x="72" y="19"/>
                  <a:pt x="72" y="20"/>
                </a:cubicBezTo>
                <a:cubicBezTo>
                  <a:pt x="69" y="17"/>
                  <a:pt x="75" y="14"/>
                  <a:pt x="75" y="14"/>
                </a:cubicBezTo>
                <a:cubicBezTo>
                  <a:pt x="72" y="16"/>
                  <a:pt x="70" y="17"/>
                  <a:pt x="69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70" y="14"/>
                  <a:pt x="75" y="12"/>
                  <a:pt x="75" y="12"/>
                </a:cubicBezTo>
                <a:cubicBezTo>
                  <a:pt x="72" y="13"/>
                  <a:pt x="70" y="15"/>
                  <a:pt x="68" y="16"/>
                </a:cubicBezTo>
                <a:cubicBezTo>
                  <a:pt x="68" y="16"/>
                  <a:pt x="67" y="16"/>
                  <a:pt x="67" y="15"/>
                </a:cubicBezTo>
                <a:cubicBezTo>
                  <a:pt x="69" y="13"/>
                  <a:pt x="71" y="11"/>
                  <a:pt x="74" y="9"/>
                </a:cubicBezTo>
                <a:cubicBezTo>
                  <a:pt x="77" y="11"/>
                  <a:pt x="79" y="12"/>
                  <a:pt x="80" y="14"/>
                </a:cubicBezTo>
                <a:cubicBezTo>
                  <a:pt x="80" y="14"/>
                  <a:pt x="79" y="14"/>
                  <a:pt x="79" y="14"/>
                </a:cubicBezTo>
                <a:cubicBezTo>
                  <a:pt x="78" y="14"/>
                  <a:pt x="77" y="13"/>
                  <a:pt x="75" y="13"/>
                </a:cubicBezTo>
                <a:cubicBezTo>
                  <a:pt x="75" y="13"/>
                  <a:pt x="77" y="13"/>
                  <a:pt x="79" y="14"/>
                </a:cubicBezTo>
                <a:cubicBezTo>
                  <a:pt x="79" y="14"/>
                  <a:pt x="78" y="15"/>
                  <a:pt x="78" y="15"/>
                </a:cubicBezTo>
                <a:cubicBezTo>
                  <a:pt x="77" y="14"/>
                  <a:pt x="76" y="14"/>
                  <a:pt x="75" y="13"/>
                </a:cubicBezTo>
                <a:cubicBezTo>
                  <a:pt x="75" y="13"/>
                  <a:pt x="76" y="14"/>
                  <a:pt x="77" y="15"/>
                </a:cubicBezTo>
                <a:cubicBezTo>
                  <a:pt x="77" y="15"/>
                  <a:pt x="76" y="16"/>
                  <a:pt x="76" y="16"/>
                </a:cubicBezTo>
                <a:cubicBezTo>
                  <a:pt x="75" y="16"/>
                  <a:pt x="75" y="15"/>
                  <a:pt x="74" y="15"/>
                </a:cubicBezTo>
                <a:cubicBezTo>
                  <a:pt x="74" y="15"/>
                  <a:pt x="75" y="15"/>
                  <a:pt x="76" y="16"/>
                </a:cubicBezTo>
                <a:cubicBezTo>
                  <a:pt x="75" y="17"/>
                  <a:pt x="74" y="18"/>
                  <a:pt x="73" y="18"/>
                </a:cubicBezTo>
                <a:cubicBezTo>
                  <a:pt x="72" y="18"/>
                  <a:pt x="72" y="18"/>
                  <a:pt x="72" y="18"/>
                </a:cubicBezTo>
                <a:cubicBezTo>
                  <a:pt x="72" y="18"/>
                  <a:pt x="73" y="18"/>
                  <a:pt x="73" y="18"/>
                </a:cubicBezTo>
                <a:close/>
                <a:moveTo>
                  <a:pt x="74" y="19"/>
                </a:moveTo>
                <a:cubicBezTo>
                  <a:pt x="75" y="19"/>
                  <a:pt x="75" y="19"/>
                  <a:pt x="75" y="19"/>
                </a:cubicBezTo>
                <a:cubicBezTo>
                  <a:pt x="75" y="19"/>
                  <a:pt x="75" y="19"/>
                  <a:pt x="75" y="19"/>
                </a:cubicBezTo>
                <a:cubicBezTo>
                  <a:pt x="75" y="19"/>
                  <a:pt x="75" y="19"/>
                  <a:pt x="74" y="19"/>
                </a:cubicBezTo>
                <a:close/>
                <a:moveTo>
                  <a:pt x="76" y="19"/>
                </a:moveTo>
                <a:cubicBezTo>
                  <a:pt x="76" y="19"/>
                  <a:pt x="76" y="19"/>
                  <a:pt x="76" y="19"/>
                </a:cubicBezTo>
                <a:cubicBezTo>
                  <a:pt x="75" y="19"/>
                  <a:pt x="75" y="19"/>
                  <a:pt x="75" y="19"/>
                </a:cubicBezTo>
                <a:cubicBezTo>
                  <a:pt x="75" y="18"/>
                  <a:pt x="76" y="18"/>
                  <a:pt x="76" y="17"/>
                </a:cubicBezTo>
                <a:cubicBezTo>
                  <a:pt x="76" y="18"/>
                  <a:pt x="76" y="19"/>
                  <a:pt x="76" y="19"/>
                </a:cubicBezTo>
                <a:close/>
                <a:moveTo>
                  <a:pt x="78" y="18"/>
                </a:moveTo>
                <a:cubicBezTo>
                  <a:pt x="78" y="18"/>
                  <a:pt x="78" y="18"/>
                  <a:pt x="78" y="19"/>
                </a:cubicBezTo>
                <a:cubicBezTo>
                  <a:pt x="78" y="18"/>
                  <a:pt x="77" y="18"/>
                  <a:pt x="77" y="17"/>
                </a:cubicBezTo>
                <a:cubicBezTo>
                  <a:pt x="77" y="17"/>
                  <a:pt x="77" y="16"/>
                  <a:pt x="78" y="16"/>
                </a:cubicBezTo>
                <a:cubicBezTo>
                  <a:pt x="78" y="17"/>
                  <a:pt x="78" y="17"/>
                  <a:pt x="78" y="18"/>
                </a:cubicBezTo>
                <a:close/>
                <a:moveTo>
                  <a:pt x="79" y="15"/>
                </a:moveTo>
                <a:cubicBezTo>
                  <a:pt x="79" y="15"/>
                  <a:pt x="79" y="15"/>
                  <a:pt x="80" y="15"/>
                </a:cubicBezTo>
                <a:cubicBezTo>
                  <a:pt x="80" y="15"/>
                  <a:pt x="81" y="15"/>
                  <a:pt x="81" y="15"/>
                </a:cubicBezTo>
                <a:cubicBezTo>
                  <a:pt x="81" y="15"/>
                  <a:pt x="81" y="16"/>
                  <a:pt x="81" y="16"/>
                </a:cubicBezTo>
                <a:cubicBezTo>
                  <a:pt x="81" y="16"/>
                  <a:pt x="80" y="17"/>
                  <a:pt x="80" y="17"/>
                </a:cubicBezTo>
                <a:cubicBezTo>
                  <a:pt x="79" y="17"/>
                  <a:pt x="79" y="16"/>
                  <a:pt x="79" y="15"/>
                </a:cubicBezTo>
                <a:close/>
                <a:moveTo>
                  <a:pt x="80" y="14"/>
                </a:moveTo>
                <a:cubicBezTo>
                  <a:pt x="80" y="14"/>
                  <a:pt x="80" y="14"/>
                  <a:pt x="80" y="14"/>
                </a:cubicBezTo>
                <a:cubicBezTo>
                  <a:pt x="81" y="14"/>
                  <a:pt x="81" y="15"/>
                  <a:pt x="81" y="15"/>
                </a:cubicBezTo>
                <a:cubicBezTo>
                  <a:pt x="81" y="15"/>
                  <a:pt x="80" y="15"/>
                  <a:pt x="80" y="14"/>
                </a:cubicBezTo>
                <a:close/>
                <a:moveTo>
                  <a:pt x="81" y="18"/>
                </a:moveTo>
                <a:cubicBezTo>
                  <a:pt x="81" y="18"/>
                  <a:pt x="80" y="18"/>
                  <a:pt x="80" y="18"/>
                </a:cubicBezTo>
                <a:cubicBezTo>
                  <a:pt x="80" y="18"/>
                  <a:pt x="80" y="18"/>
                  <a:pt x="80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1" y="17"/>
                  <a:pt x="81" y="18"/>
                  <a:pt x="81" y="18"/>
                </a:cubicBezTo>
                <a:close/>
                <a:moveTo>
                  <a:pt x="75" y="9"/>
                </a:moveTo>
                <a:cubicBezTo>
                  <a:pt x="77" y="7"/>
                  <a:pt x="79" y="6"/>
                  <a:pt x="81" y="6"/>
                </a:cubicBezTo>
                <a:cubicBezTo>
                  <a:pt x="83" y="7"/>
                  <a:pt x="86" y="9"/>
                  <a:pt x="88" y="12"/>
                </a:cubicBezTo>
                <a:cubicBezTo>
                  <a:pt x="88" y="12"/>
                  <a:pt x="87" y="12"/>
                  <a:pt x="86" y="13"/>
                </a:cubicBezTo>
                <a:cubicBezTo>
                  <a:pt x="86" y="12"/>
                  <a:pt x="86" y="12"/>
                  <a:pt x="86" y="12"/>
                </a:cubicBezTo>
                <a:cubicBezTo>
                  <a:pt x="87" y="12"/>
                  <a:pt x="88" y="12"/>
                  <a:pt x="88" y="12"/>
                </a:cubicBezTo>
                <a:cubicBezTo>
                  <a:pt x="87" y="12"/>
                  <a:pt x="86" y="12"/>
                  <a:pt x="86" y="12"/>
                </a:cubicBezTo>
                <a:cubicBezTo>
                  <a:pt x="84" y="11"/>
                  <a:pt x="83" y="10"/>
                  <a:pt x="81" y="9"/>
                </a:cubicBezTo>
                <a:cubicBezTo>
                  <a:pt x="81" y="9"/>
                  <a:pt x="83" y="10"/>
                  <a:pt x="85" y="12"/>
                </a:cubicBezTo>
                <a:cubicBezTo>
                  <a:pt x="84" y="12"/>
                  <a:pt x="83" y="13"/>
                  <a:pt x="83" y="13"/>
                </a:cubicBezTo>
                <a:cubicBezTo>
                  <a:pt x="82" y="13"/>
                  <a:pt x="82" y="13"/>
                  <a:pt x="82" y="13"/>
                </a:cubicBezTo>
                <a:cubicBezTo>
                  <a:pt x="82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2" y="13"/>
                  <a:pt x="82" y="13"/>
                  <a:pt x="82" y="13"/>
                </a:cubicBezTo>
                <a:cubicBezTo>
                  <a:pt x="82" y="13"/>
                  <a:pt x="82" y="13"/>
                  <a:pt x="81" y="13"/>
                </a:cubicBezTo>
                <a:cubicBezTo>
                  <a:pt x="79" y="11"/>
                  <a:pt x="77" y="10"/>
                  <a:pt x="75" y="9"/>
                </a:cubicBezTo>
                <a:close/>
                <a:moveTo>
                  <a:pt x="83" y="13"/>
                </a:moveTo>
                <a:cubicBezTo>
                  <a:pt x="84" y="13"/>
                  <a:pt x="84" y="13"/>
                  <a:pt x="85" y="12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13"/>
                  <a:pt x="85" y="13"/>
                  <a:pt x="85" y="14"/>
                </a:cubicBezTo>
                <a:cubicBezTo>
                  <a:pt x="84" y="13"/>
                  <a:pt x="84" y="13"/>
                  <a:pt x="83" y="13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3" y="13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6" y="14"/>
                </a:moveTo>
                <a:cubicBezTo>
                  <a:pt x="86" y="14"/>
                  <a:pt x="86" y="14"/>
                  <a:pt x="86" y="15"/>
                </a:cubicBezTo>
                <a:cubicBezTo>
                  <a:pt x="86" y="14"/>
                  <a:pt x="86" y="14"/>
                  <a:pt x="85" y="14"/>
                </a:cubicBezTo>
                <a:cubicBezTo>
                  <a:pt x="86" y="14"/>
                  <a:pt x="86" y="14"/>
                  <a:pt x="86" y="14"/>
                </a:cubicBezTo>
                <a:close/>
                <a:moveTo>
                  <a:pt x="82" y="14"/>
                </a:moveTo>
                <a:cubicBezTo>
                  <a:pt x="82" y="13"/>
                  <a:pt x="82" y="13"/>
                  <a:pt x="83" y="13"/>
                </a:cubicBezTo>
                <a:cubicBezTo>
                  <a:pt x="83" y="14"/>
                  <a:pt x="83" y="14"/>
                  <a:pt x="84" y="14"/>
                </a:cubicBezTo>
                <a:cubicBezTo>
                  <a:pt x="83" y="14"/>
                  <a:pt x="83" y="15"/>
                  <a:pt x="83" y="15"/>
                </a:cubicBezTo>
                <a:cubicBezTo>
                  <a:pt x="83" y="14"/>
                  <a:pt x="82" y="14"/>
                  <a:pt x="82" y="14"/>
                </a:cubicBezTo>
                <a:close/>
                <a:moveTo>
                  <a:pt x="85" y="16"/>
                </a:move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4" y="16"/>
                  <a:pt x="83" y="15"/>
                </a:cubicBezTo>
                <a:cubicBezTo>
                  <a:pt x="84" y="15"/>
                  <a:pt x="84" y="15"/>
                  <a:pt x="84" y="15"/>
                </a:cubicBezTo>
                <a:cubicBezTo>
                  <a:pt x="85" y="15"/>
                  <a:pt x="85" y="16"/>
                  <a:pt x="85" y="16"/>
                </a:cubicBezTo>
                <a:close/>
                <a:moveTo>
                  <a:pt x="85" y="14"/>
                </a:moveTo>
                <a:cubicBezTo>
                  <a:pt x="85" y="14"/>
                  <a:pt x="85" y="14"/>
                  <a:pt x="85" y="14"/>
                </a:cubicBezTo>
                <a:cubicBezTo>
                  <a:pt x="86" y="15"/>
                  <a:pt x="86" y="15"/>
                  <a:pt x="87" y="15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16"/>
                  <a:pt x="86" y="16"/>
                  <a:pt x="86" y="16"/>
                </a:cubicBezTo>
                <a:cubicBezTo>
                  <a:pt x="86" y="15"/>
                  <a:pt x="85" y="15"/>
                  <a:pt x="85" y="14"/>
                </a:cubicBezTo>
                <a:close/>
                <a:moveTo>
                  <a:pt x="86" y="16"/>
                </a:moveTo>
                <a:cubicBezTo>
                  <a:pt x="86" y="16"/>
                  <a:pt x="87" y="16"/>
                  <a:pt x="87" y="16"/>
                </a:cubicBezTo>
                <a:cubicBezTo>
                  <a:pt x="87" y="16"/>
                  <a:pt x="87" y="16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6"/>
                  <a:pt x="86" y="16"/>
                  <a:pt x="86" y="16"/>
                </a:cubicBezTo>
                <a:close/>
                <a:moveTo>
                  <a:pt x="87" y="18"/>
                </a:moveTo>
                <a:cubicBezTo>
                  <a:pt x="87" y="18"/>
                  <a:pt x="87" y="18"/>
                  <a:pt x="87" y="18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8"/>
                </a:cubicBezTo>
                <a:close/>
                <a:moveTo>
                  <a:pt x="90" y="17"/>
                </a:moveTo>
                <a:cubicBezTo>
                  <a:pt x="89" y="16"/>
                  <a:pt x="89" y="14"/>
                  <a:pt x="87" y="13"/>
                </a:cubicBezTo>
                <a:cubicBezTo>
                  <a:pt x="87" y="13"/>
                  <a:pt x="88" y="12"/>
                  <a:pt x="88" y="12"/>
                </a:cubicBezTo>
                <a:cubicBezTo>
                  <a:pt x="90" y="14"/>
                  <a:pt x="90" y="15"/>
                  <a:pt x="90" y="17"/>
                </a:cubicBezTo>
                <a:cubicBezTo>
                  <a:pt x="90" y="17"/>
                  <a:pt x="90" y="17"/>
                  <a:pt x="90" y="17"/>
                </a:cubicBezTo>
                <a:close/>
                <a:moveTo>
                  <a:pt x="90" y="11"/>
                </a:moveTo>
                <a:cubicBezTo>
                  <a:pt x="90" y="11"/>
                  <a:pt x="91" y="11"/>
                  <a:pt x="91" y="11"/>
                </a:cubicBezTo>
                <a:cubicBezTo>
                  <a:pt x="91" y="11"/>
                  <a:pt x="91" y="11"/>
                  <a:pt x="92" y="11"/>
                </a:cubicBezTo>
                <a:cubicBezTo>
                  <a:pt x="92" y="12"/>
                  <a:pt x="92" y="13"/>
                  <a:pt x="92" y="14"/>
                </a:cubicBezTo>
                <a:cubicBezTo>
                  <a:pt x="92" y="13"/>
                  <a:pt x="91" y="12"/>
                  <a:pt x="90" y="11"/>
                </a:cubicBezTo>
                <a:close/>
                <a:moveTo>
                  <a:pt x="95" y="15"/>
                </a:moveTo>
                <a:cubicBezTo>
                  <a:pt x="95" y="14"/>
                  <a:pt x="94" y="13"/>
                  <a:pt x="94" y="13"/>
                </a:cubicBezTo>
                <a:cubicBezTo>
                  <a:pt x="95" y="13"/>
                  <a:pt x="95" y="13"/>
                  <a:pt x="96" y="14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6" y="12"/>
                </a:moveTo>
                <a:cubicBezTo>
                  <a:pt x="96" y="12"/>
                  <a:pt x="96" y="13"/>
                  <a:pt x="96" y="13"/>
                </a:cubicBezTo>
                <a:cubicBezTo>
                  <a:pt x="95" y="13"/>
                  <a:pt x="94" y="12"/>
                  <a:pt x="93" y="12"/>
                </a:cubicBezTo>
                <a:cubicBezTo>
                  <a:pt x="93" y="11"/>
                  <a:pt x="93" y="11"/>
                  <a:pt x="92" y="10"/>
                </a:cubicBezTo>
                <a:cubicBezTo>
                  <a:pt x="94" y="9"/>
                  <a:pt x="95" y="9"/>
                  <a:pt x="96" y="9"/>
                </a:cubicBezTo>
                <a:cubicBezTo>
                  <a:pt x="96" y="9"/>
                  <a:pt x="96" y="10"/>
                  <a:pt x="96" y="11"/>
                </a:cubicBezTo>
                <a:cubicBezTo>
                  <a:pt x="95" y="11"/>
                  <a:pt x="94" y="11"/>
                  <a:pt x="94" y="11"/>
                </a:cubicBezTo>
                <a:cubicBezTo>
                  <a:pt x="95" y="11"/>
                  <a:pt x="95" y="11"/>
                  <a:pt x="96" y="12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ubicBezTo>
                  <a:pt x="99" y="14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4"/>
                  <a:pt x="99" y="14"/>
                  <a:pt x="98" y="15"/>
                </a:cubicBezTo>
                <a:close/>
                <a:moveTo>
                  <a:pt x="113" y="4"/>
                </a:moveTo>
                <a:cubicBezTo>
                  <a:pt x="113" y="5"/>
                  <a:pt x="114" y="5"/>
                  <a:pt x="114" y="5"/>
                </a:cubicBezTo>
                <a:cubicBezTo>
                  <a:pt x="113" y="5"/>
                  <a:pt x="113" y="5"/>
                  <a:pt x="112" y="6"/>
                </a:cubicBezTo>
                <a:cubicBezTo>
                  <a:pt x="112" y="5"/>
                  <a:pt x="112" y="5"/>
                  <a:pt x="111" y="5"/>
                </a:cubicBezTo>
                <a:cubicBezTo>
                  <a:pt x="112" y="5"/>
                  <a:pt x="113" y="5"/>
                  <a:pt x="113" y="4"/>
                </a:cubicBezTo>
                <a:close/>
                <a:moveTo>
                  <a:pt x="113" y="9"/>
                </a:moveTo>
                <a:cubicBezTo>
                  <a:pt x="112" y="9"/>
                  <a:pt x="111" y="8"/>
                  <a:pt x="110" y="8"/>
                </a:cubicBezTo>
                <a:cubicBezTo>
                  <a:pt x="111" y="7"/>
                  <a:pt x="112" y="7"/>
                  <a:pt x="112" y="6"/>
                </a:cubicBezTo>
                <a:cubicBezTo>
                  <a:pt x="114" y="8"/>
                  <a:pt x="116" y="9"/>
                  <a:pt x="117" y="10"/>
                </a:cubicBezTo>
                <a:cubicBezTo>
                  <a:pt x="116" y="10"/>
                  <a:pt x="115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3" y="9"/>
                </a:cubicBezTo>
                <a:close/>
                <a:moveTo>
                  <a:pt x="112" y="10"/>
                </a:moveTo>
                <a:cubicBezTo>
                  <a:pt x="111" y="10"/>
                  <a:pt x="110" y="11"/>
                  <a:pt x="109" y="11"/>
                </a:cubicBezTo>
                <a:cubicBezTo>
                  <a:pt x="109" y="11"/>
                  <a:pt x="108" y="10"/>
                  <a:pt x="108" y="10"/>
                </a:cubicBezTo>
                <a:cubicBezTo>
                  <a:pt x="108" y="9"/>
                  <a:pt x="109" y="9"/>
                  <a:pt x="110" y="8"/>
                </a:cubicBezTo>
                <a:cubicBezTo>
                  <a:pt x="111" y="8"/>
                  <a:pt x="112" y="9"/>
                  <a:pt x="113" y="9"/>
                </a:cubicBezTo>
                <a:cubicBezTo>
                  <a:pt x="113" y="9"/>
                  <a:pt x="113" y="9"/>
                  <a:pt x="112" y="10"/>
                </a:cubicBezTo>
                <a:cubicBezTo>
                  <a:pt x="112" y="9"/>
                  <a:pt x="111" y="9"/>
                  <a:pt x="110" y="9"/>
                </a:cubicBezTo>
                <a:cubicBezTo>
                  <a:pt x="110" y="9"/>
                  <a:pt x="111" y="9"/>
                  <a:pt x="112" y="10"/>
                </a:cubicBezTo>
                <a:close/>
                <a:moveTo>
                  <a:pt x="111" y="5"/>
                </a:moveTo>
                <a:cubicBezTo>
                  <a:pt x="111" y="5"/>
                  <a:pt x="111" y="6"/>
                  <a:pt x="112" y="6"/>
                </a:cubicBezTo>
                <a:cubicBezTo>
                  <a:pt x="110" y="7"/>
                  <a:pt x="108" y="8"/>
                  <a:pt x="107" y="9"/>
                </a:cubicBezTo>
                <a:cubicBezTo>
                  <a:pt x="106" y="9"/>
                  <a:pt x="105" y="9"/>
                  <a:pt x="105" y="8"/>
                </a:cubicBezTo>
                <a:cubicBezTo>
                  <a:pt x="107" y="7"/>
                  <a:pt x="109" y="6"/>
                  <a:pt x="111" y="5"/>
                </a:cubicBezTo>
                <a:close/>
                <a:moveTo>
                  <a:pt x="104" y="9"/>
                </a:moveTo>
                <a:cubicBezTo>
                  <a:pt x="105" y="9"/>
                  <a:pt x="106" y="9"/>
                  <a:pt x="106" y="10"/>
                </a:cubicBezTo>
                <a:cubicBezTo>
                  <a:pt x="105" y="10"/>
                  <a:pt x="105" y="11"/>
                  <a:pt x="104" y="11"/>
                </a:cubicBezTo>
                <a:cubicBezTo>
                  <a:pt x="104" y="11"/>
                  <a:pt x="103" y="11"/>
                  <a:pt x="103" y="10"/>
                </a:cubicBezTo>
                <a:cubicBezTo>
                  <a:pt x="103" y="10"/>
                  <a:pt x="104" y="9"/>
                  <a:pt x="104" y="9"/>
                </a:cubicBezTo>
                <a:close/>
                <a:moveTo>
                  <a:pt x="101" y="16"/>
                </a:moveTo>
                <a:cubicBezTo>
                  <a:pt x="101" y="16"/>
                  <a:pt x="101" y="15"/>
                  <a:pt x="101" y="14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1" y="15"/>
                  <a:pt x="101" y="16"/>
                  <a:pt x="101" y="16"/>
                </a:cubicBezTo>
                <a:close/>
                <a:moveTo>
                  <a:pt x="101" y="14"/>
                </a:moveTo>
                <a:cubicBezTo>
                  <a:pt x="102" y="12"/>
                  <a:pt x="102" y="11"/>
                  <a:pt x="103" y="10"/>
                </a:cubicBezTo>
                <a:cubicBezTo>
                  <a:pt x="103" y="11"/>
                  <a:pt x="104" y="11"/>
                  <a:pt x="104" y="11"/>
                </a:cubicBezTo>
                <a:cubicBezTo>
                  <a:pt x="103" y="12"/>
                  <a:pt x="102" y="13"/>
                  <a:pt x="102" y="14"/>
                </a:cubicBezTo>
                <a:cubicBezTo>
                  <a:pt x="102" y="14"/>
                  <a:pt x="101" y="14"/>
                  <a:pt x="101" y="14"/>
                </a:cubicBezTo>
                <a:close/>
                <a:moveTo>
                  <a:pt x="104" y="17"/>
                </a:moveTo>
                <a:cubicBezTo>
                  <a:pt x="104" y="17"/>
                  <a:pt x="104" y="16"/>
                  <a:pt x="104" y="16"/>
                </a:cubicBezTo>
                <a:cubicBezTo>
                  <a:pt x="104" y="16"/>
                  <a:pt x="104" y="15"/>
                  <a:pt x="104" y="15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16"/>
                  <a:pt x="104" y="16"/>
                  <a:pt x="104" y="17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4" y="15"/>
                </a:cubicBezTo>
                <a:cubicBezTo>
                  <a:pt x="105" y="14"/>
                  <a:pt x="105" y="13"/>
                  <a:pt x="105" y="13"/>
                </a:cubicBezTo>
                <a:cubicBezTo>
                  <a:pt x="106" y="13"/>
                  <a:pt x="106" y="13"/>
                  <a:pt x="106" y="14"/>
                </a:cubicBezTo>
                <a:cubicBezTo>
                  <a:pt x="106" y="14"/>
                  <a:pt x="105" y="15"/>
                  <a:pt x="105" y="15"/>
                </a:cubicBezTo>
                <a:close/>
                <a:moveTo>
                  <a:pt x="107" y="13"/>
                </a:moveTo>
                <a:cubicBezTo>
                  <a:pt x="106" y="13"/>
                  <a:pt x="106" y="13"/>
                  <a:pt x="106" y="12"/>
                </a:cubicBezTo>
                <a:cubicBezTo>
                  <a:pt x="106" y="12"/>
                  <a:pt x="107" y="11"/>
                  <a:pt x="107" y="11"/>
                </a:cubicBezTo>
                <a:cubicBezTo>
                  <a:pt x="108" y="11"/>
                  <a:pt x="108" y="12"/>
                  <a:pt x="108" y="12"/>
                </a:cubicBezTo>
                <a:cubicBezTo>
                  <a:pt x="108" y="12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7" y="18"/>
                </a:moveTo>
                <a:cubicBezTo>
                  <a:pt x="107" y="17"/>
                  <a:pt x="107" y="17"/>
                  <a:pt x="107" y="16"/>
                </a:cubicBezTo>
                <a:cubicBezTo>
                  <a:pt x="107" y="17"/>
                  <a:pt x="107" y="17"/>
                  <a:pt x="107" y="18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5"/>
                  <a:pt x="109" y="15"/>
                  <a:pt x="108" y="15"/>
                </a:cubicBezTo>
                <a:close/>
                <a:moveTo>
                  <a:pt x="108" y="14"/>
                </a:moveTo>
                <a:cubicBezTo>
                  <a:pt x="109" y="13"/>
                  <a:pt x="109" y="13"/>
                  <a:pt x="109" y="13"/>
                </a:cubicBezTo>
                <a:cubicBezTo>
                  <a:pt x="110" y="13"/>
                  <a:pt x="110" y="13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0" y="17"/>
                </a:moveTo>
                <a:cubicBezTo>
                  <a:pt x="110" y="17"/>
                  <a:pt x="110" y="16"/>
                  <a:pt x="110" y="15"/>
                </a:cubicBezTo>
                <a:cubicBezTo>
                  <a:pt x="110" y="15"/>
                  <a:pt x="111" y="15"/>
                  <a:pt x="111" y="15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7"/>
                  <a:pt x="110" y="17"/>
                </a:cubicBezTo>
                <a:close/>
                <a:moveTo>
                  <a:pt x="110" y="15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1" y="15"/>
                  <a:pt x="111" y="15"/>
                </a:cubicBezTo>
                <a:cubicBezTo>
                  <a:pt x="111" y="15"/>
                  <a:pt x="110" y="15"/>
                  <a:pt x="110" y="15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1"/>
                </a:cubicBezTo>
                <a:cubicBezTo>
                  <a:pt x="111" y="12"/>
                  <a:pt x="111" y="12"/>
                  <a:pt x="112" y="12"/>
                </a:cubicBezTo>
                <a:cubicBezTo>
                  <a:pt x="112" y="13"/>
                  <a:pt x="111" y="13"/>
                  <a:pt x="111" y="13"/>
                </a:cubicBezTo>
                <a:cubicBezTo>
                  <a:pt x="111" y="12"/>
                  <a:pt x="110" y="12"/>
                  <a:pt x="110" y="12"/>
                </a:cubicBezTo>
                <a:close/>
                <a:moveTo>
                  <a:pt x="113" y="15"/>
                </a:moveTo>
                <a:cubicBezTo>
                  <a:pt x="113" y="15"/>
                  <a:pt x="113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3" y="15"/>
                </a:moveTo>
                <a:cubicBezTo>
                  <a:pt x="113" y="15"/>
                  <a:pt x="113" y="15"/>
                  <a:pt x="113" y="15"/>
                </a:cubicBezTo>
                <a:cubicBezTo>
                  <a:pt x="112" y="14"/>
                  <a:pt x="112" y="14"/>
                  <a:pt x="11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3" y="13"/>
                  <a:pt x="113" y="14"/>
                  <a:pt x="114" y="14"/>
                </a:cubicBezTo>
                <a:cubicBezTo>
                  <a:pt x="114" y="14"/>
                  <a:pt x="113" y="15"/>
                  <a:pt x="113" y="15"/>
                </a:cubicBezTo>
                <a:close/>
                <a:moveTo>
                  <a:pt x="114" y="16"/>
                </a:move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lose/>
                <a:moveTo>
                  <a:pt x="112" y="12"/>
                </a:moveTo>
                <a:cubicBezTo>
                  <a:pt x="113" y="12"/>
                  <a:pt x="114" y="11"/>
                  <a:pt x="114" y="11"/>
                </a:cubicBezTo>
                <a:cubicBezTo>
                  <a:pt x="113" y="12"/>
                  <a:pt x="113" y="12"/>
                  <a:pt x="112" y="12"/>
                </a:cubicBezTo>
                <a:cubicBezTo>
                  <a:pt x="112" y="12"/>
                  <a:pt x="111" y="12"/>
                  <a:pt x="110" y="11"/>
                </a:cubicBezTo>
                <a:cubicBezTo>
                  <a:pt x="111" y="11"/>
                  <a:pt x="112" y="10"/>
                  <a:pt x="112" y="10"/>
                </a:cubicBezTo>
                <a:cubicBezTo>
                  <a:pt x="113" y="11"/>
                  <a:pt x="115" y="12"/>
                  <a:pt x="115" y="13"/>
                </a:cubicBezTo>
                <a:cubicBezTo>
                  <a:pt x="115" y="13"/>
                  <a:pt x="115" y="14"/>
                  <a:pt x="114" y="14"/>
                </a:cubicBezTo>
                <a:cubicBezTo>
                  <a:pt x="114" y="13"/>
                  <a:pt x="113" y="13"/>
                  <a:pt x="112" y="12"/>
                </a:cubicBezTo>
                <a:close/>
                <a:moveTo>
                  <a:pt x="116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6" y="15"/>
                  <a:pt x="116" y="15"/>
                  <a:pt x="115" y="15"/>
                </a:cubicBezTo>
                <a:cubicBezTo>
                  <a:pt x="115" y="14"/>
                  <a:pt x="116" y="14"/>
                  <a:pt x="116" y="14"/>
                </a:cubicBezTo>
                <a:cubicBezTo>
                  <a:pt x="116" y="15"/>
                  <a:pt x="116" y="15"/>
                  <a:pt x="117" y="16"/>
                </a:cubicBezTo>
                <a:cubicBezTo>
                  <a:pt x="116" y="16"/>
                  <a:pt x="116" y="16"/>
                  <a:pt x="116" y="16"/>
                </a:cubicBezTo>
                <a:close/>
                <a:moveTo>
                  <a:pt x="113" y="10"/>
                </a:moveTo>
                <a:cubicBezTo>
                  <a:pt x="113" y="10"/>
                  <a:pt x="113" y="9"/>
                  <a:pt x="113" y="9"/>
                </a:cubicBezTo>
                <a:cubicBezTo>
                  <a:pt x="115" y="10"/>
                  <a:pt x="116" y="10"/>
                  <a:pt x="118" y="11"/>
                </a:cubicBezTo>
                <a:cubicBezTo>
                  <a:pt x="118" y="11"/>
                  <a:pt x="118" y="12"/>
                  <a:pt x="118" y="12"/>
                </a:cubicBezTo>
                <a:cubicBezTo>
                  <a:pt x="118" y="12"/>
                  <a:pt x="117" y="12"/>
                  <a:pt x="117" y="13"/>
                </a:cubicBezTo>
                <a:cubicBezTo>
                  <a:pt x="116" y="12"/>
                  <a:pt x="114" y="11"/>
                  <a:pt x="113" y="10"/>
                </a:cubicBezTo>
                <a:close/>
                <a:moveTo>
                  <a:pt x="117" y="13"/>
                </a:moveTo>
                <a:cubicBezTo>
                  <a:pt x="118" y="13"/>
                  <a:pt x="118" y="13"/>
                  <a:pt x="119" y="12"/>
                </a:cubicBezTo>
                <a:cubicBezTo>
                  <a:pt x="119" y="13"/>
                  <a:pt x="119" y="13"/>
                  <a:pt x="119" y="14"/>
                </a:cubicBezTo>
                <a:cubicBezTo>
                  <a:pt x="119" y="14"/>
                  <a:pt x="119" y="14"/>
                  <a:pt x="118" y="14"/>
                </a:cubicBezTo>
                <a:cubicBezTo>
                  <a:pt x="118" y="14"/>
                  <a:pt x="118" y="14"/>
                  <a:pt x="117" y="13"/>
                </a:cubicBezTo>
                <a:close/>
                <a:moveTo>
                  <a:pt x="119" y="15"/>
                </a:moveTo>
                <a:cubicBezTo>
                  <a:pt x="119" y="15"/>
                  <a:pt x="119" y="15"/>
                  <a:pt x="120" y="15"/>
                </a:cubicBezTo>
                <a:cubicBezTo>
                  <a:pt x="120" y="15"/>
                  <a:pt x="120" y="15"/>
                  <a:pt x="120" y="15"/>
                </a:cubicBezTo>
                <a:cubicBezTo>
                  <a:pt x="120" y="15"/>
                  <a:pt x="119" y="15"/>
                  <a:pt x="119" y="16"/>
                </a:cubicBezTo>
                <a:cubicBezTo>
                  <a:pt x="119" y="15"/>
                  <a:pt x="119" y="15"/>
                  <a:pt x="119" y="15"/>
                </a:cubicBezTo>
                <a:close/>
                <a:moveTo>
                  <a:pt x="119" y="16"/>
                </a:moveTo>
                <a:cubicBezTo>
                  <a:pt x="119" y="16"/>
                  <a:pt x="120" y="16"/>
                  <a:pt x="120" y="15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lose/>
                <a:moveTo>
                  <a:pt x="120" y="16"/>
                </a:move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6"/>
                </a:cubicBezTo>
                <a:cubicBezTo>
                  <a:pt x="120" y="16"/>
                  <a:pt x="120" y="16"/>
                  <a:pt x="120" y="16"/>
                </a:cubicBezTo>
                <a:close/>
                <a:moveTo>
                  <a:pt x="120" y="17"/>
                </a:move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lose/>
                <a:moveTo>
                  <a:pt x="113" y="6"/>
                </a:moveTo>
                <a:cubicBezTo>
                  <a:pt x="114" y="6"/>
                  <a:pt x="114" y="5"/>
                  <a:pt x="115" y="5"/>
                </a:cubicBezTo>
                <a:cubicBezTo>
                  <a:pt x="118" y="7"/>
                  <a:pt x="120" y="9"/>
                  <a:pt x="121" y="10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10"/>
                  <a:pt x="121" y="10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0" y="11"/>
                </a:cubicBezTo>
                <a:cubicBezTo>
                  <a:pt x="119" y="10"/>
                  <a:pt x="116" y="8"/>
                  <a:pt x="113" y="6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0" y="12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2"/>
                  <a:pt x="121" y="12"/>
                  <a:pt x="122" y="12"/>
                </a:cubicBezTo>
                <a:cubicBezTo>
                  <a:pt x="121" y="12"/>
                  <a:pt x="121" y="12"/>
                  <a:pt x="121" y="12"/>
                </a:cubicBezTo>
                <a:close/>
                <a:moveTo>
                  <a:pt x="125" y="14"/>
                </a:moveTo>
                <a:cubicBezTo>
                  <a:pt x="125" y="14"/>
                  <a:pt x="125" y="14"/>
                  <a:pt x="124" y="14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4" y="13"/>
                  <a:pt x="124" y="13"/>
                  <a:pt x="123" y="12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5" y="12"/>
                  <a:pt x="125" y="12"/>
                  <a:pt x="126" y="12"/>
                </a:cubicBezTo>
                <a:cubicBezTo>
                  <a:pt x="125" y="13"/>
                  <a:pt x="125" y="13"/>
                  <a:pt x="125" y="14"/>
                </a:cubicBezTo>
                <a:close/>
                <a:moveTo>
                  <a:pt x="126" y="12"/>
                </a:move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6" y="11"/>
                </a:cubicBezTo>
                <a:cubicBezTo>
                  <a:pt x="126" y="11"/>
                  <a:pt x="126" y="11"/>
                  <a:pt x="126" y="12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2"/>
                </a:cubicBezTo>
                <a:cubicBezTo>
                  <a:pt x="128" y="12"/>
                  <a:pt x="129" y="12"/>
                  <a:pt x="129" y="12"/>
                </a:cubicBezTo>
                <a:cubicBezTo>
                  <a:pt x="129" y="12"/>
                  <a:pt x="129" y="12"/>
                  <a:pt x="128" y="13"/>
                </a:cubicBezTo>
                <a:close/>
                <a:moveTo>
                  <a:pt x="129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11"/>
                  <a:pt x="128" y="11"/>
                  <a:pt x="127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8" y="10"/>
                  <a:pt x="129" y="11"/>
                  <a:pt x="129" y="11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43" y="4"/>
                </a:moveTo>
                <a:cubicBezTo>
                  <a:pt x="143" y="4"/>
                  <a:pt x="143" y="4"/>
                  <a:pt x="143" y="4"/>
                </a:cubicBezTo>
                <a:cubicBezTo>
                  <a:pt x="142" y="5"/>
                  <a:pt x="141" y="6"/>
                  <a:pt x="140" y="6"/>
                </a:cubicBezTo>
                <a:cubicBezTo>
                  <a:pt x="139" y="6"/>
                  <a:pt x="139" y="6"/>
                  <a:pt x="138" y="6"/>
                </a:cubicBezTo>
                <a:cubicBezTo>
                  <a:pt x="140" y="5"/>
                  <a:pt x="142" y="4"/>
                  <a:pt x="143" y="4"/>
                </a:cubicBezTo>
                <a:close/>
                <a:moveTo>
                  <a:pt x="138" y="8"/>
                </a:moveTo>
                <a:cubicBezTo>
                  <a:pt x="139" y="8"/>
                  <a:pt x="139" y="8"/>
                  <a:pt x="139" y="8"/>
                </a:cubicBezTo>
                <a:cubicBezTo>
                  <a:pt x="139" y="9"/>
                  <a:pt x="140" y="9"/>
                  <a:pt x="141" y="10"/>
                </a:cubicBezTo>
                <a:cubicBezTo>
                  <a:pt x="141" y="10"/>
                  <a:pt x="140" y="10"/>
                  <a:pt x="140" y="10"/>
                </a:cubicBezTo>
                <a:cubicBezTo>
                  <a:pt x="140" y="9"/>
                  <a:pt x="139" y="9"/>
                  <a:pt x="138" y="8"/>
                </a:cubicBezTo>
                <a:close/>
                <a:moveTo>
                  <a:pt x="139" y="11"/>
                </a:moveTo>
                <a:cubicBezTo>
                  <a:pt x="138" y="11"/>
                  <a:pt x="138" y="12"/>
                  <a:pt x="137" y="12"/>
                </a:cubicBezTo>
                <a:cubicBezTo>
                  <a:pt x="137" y="12"/>
                  <a:pt x="137" y="11"/>
                  <a:pt x="136" y="11"/>
                </a:cubicBezTo>
                <a:cubicBezTo>
                  <a:pt x="136" y="10"/>
                  <a:pt x="137" y="10"/>
                  <a:pt x="137" y="9"/>
                </a:cubicBezTo>
                <a:cubicBezTo>
                  <a:pt x="138" y="10"/>
                  <a:pt x="138" y="10"/>
                  <a:pt x="139" y="11"/>
                </a:cubicBezTo>
                <a:close/>
                <a:moveTo>
                  <a:pt x="139" y="8"/>
                </a:moveTo>
                <a:cubicBezTo>
                  <a:pt x="139" y="8"/>
                  <a:pt x="140" y="8"/>
                  <a:pt x="140" y="7"/>
                </a:cubicBezTo>
                <a:cubicBezTo>
                  <a:pt x="141" y="8"/>
                  <a:pt x="141" y="9"/>
                  <a:pt x="142" y="9"/>
                </a:cubicBezTo>
                <a:cubicBezTo>
                  <a:pt x="141" y="9"/>
                  <a:pt x="141" y="9"/>
                  <a:pt x="141" y="9"/>
                </a:cubicBezTo>
                <a:cubicBezTo>
                  <a:pt x="140" y="9"/>
                  <a:pt x="140" y="9"/>
                  <a:pt x="139" y="8"/>
                </a:cubicBezTo>
                <a:close/>
                <a:moveTo>
                  <a:pt x="138" y="6"/>
                </a:moveTo>
                <a:cubicBezTo>
                  <a:pt x="138" y="6"/>
                  <a:pt x="139" y="6"/>
                  <a:pt x="139" y="7"/>
                </a:cubicBezTo>
                <a:cubicBezTo>
                  <a:pt x="139" y="7"/>
                  <a:pt x="138" y="7"/>
                  <a:pt x="138" y="8"/>
                </a:cubicBezTo>
                <a:cubicBezTo>
                  <a:pt x="137" y="7"/>
                  <a:pt x="137" y="7"/>
                  <a:pt x="136" y="7"/>
                </a:cubicBezTo>
                <a:cubicBezTo>
                  <a:pt x="137" y="6"/>
                  <a:pt x="137" y="6"/>
                  <a:pt x="138" y="6"/>
                </a:cubicBezTo>
                <a:close/>
                <a:moveTo>
                  <a:pt x="135" y="7"/>
                </a:moveTo>
                <a:cubicBezTo>
                  <a:pt x="136" y="8"/>
                  <a:pt x="136" y="8"/>
                  <a:pt x="137" y="9"/>
                </a:cubicBezTo>
                <a:cubicBezTo>
                  <a:pt x="136" y="9"/>
                  <a:pt x="135" y="9"/>
                  <a:pt x="135" y="10"/>
                </a:cubicBezTo>
                <a:cubicBezTo>
                  <a:pt x="134" y="10"/>
                  <a:pt x="134" y="9"/>
                  <a:pt x="133" y="9"/>
                </a:cubicBezTo>
                <a:cubicBezTo>
                  <a:pt x="134" y="8"/>
                  <a:pt x="134" y="8"/>
                  <a:pt x="135" y="7"/>
                </a:cubicBezTo>
                <a:close/>
                <a:moveTo>
                  <a:pt x="131" y="15"/>
                </a:moveTo>
                <a:cubicBezTo>
                  <a:pt x="131" y="15"/>
                  <a:pt x="130" y="15"/>
                  <a:pt x="130" y="1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1" y="14"/>
                  <a:pt x="131" y="15"/>
                  <a:pt x="131" y="15"/>
                </a:cubicBezTo>
                <a:close/>
                <a:moveTo>
                  <a:pt x="131" y="14"/>
                </a:moveTo>
                <a:cubicBezTo>
                  <a:pt x="131" y="14"/>
                  <a:pt x="131" y="14"/>
                  <a:pt x="131" y="13"/>
                </a:cubicBezTo>
                <a:cubicBezTo>
                  <a:pt x="131" y="13"/>
                  <a:pt x="131" y="13"/>
                  <a:pt x="131" y="13"/>
                </a:cubicBezTo>
                <a:cubicBezTo>
                  <a:pt x="131" y="13"/>
                  <a:pt x="131" y="13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lose/>
                <a:moveTo>
                  <a:pt x="132" y="12"/>
                </a:moveTo>
                <a:cubicBezTo>
                  <a:pt x="132" y="12"/>
                  <a:pt x="132" y="12"/>
                  <a:pt x="131" y="12"/>
                </a:cubicBezTo>
                <a:cubicBezTo>
                  <a:pt x="131" y="11"/>
                  <a:pt x="131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2"/>
                  <a:pt x="132" y="12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33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0"/>
                </a:cubicBezTo>
                <a:cubicBezTo>
                  <a:pt x="132" y="11"/>
                  <a:pt x="133" y="11"/>
                  <a:pt x="133" y="11"/>
                </a:cubicBezTo>
                <a:cubicBezTo>
                  <a:pt x="133" y="12"/>
                  <a:pt x="133" y="12"/>
                  <a:pt x="133" y="12"/>
                </a:cubicBezTo>
                <a:close/>
                <a:moveTo>
                  <a:pt x="132" y="10"/>
                </a:moveTo>
                <a:cubicBezTo>
                  <a:pt x="132" y="10"/>
                  <a:pt x="133" y="10"/>
                  <a:pt x="133" y="9"/>
                </a:cubicBezTo>
                <a:cubicBezTo>
                  <a:pt x="133" y="10"/>
                  <a:pt x="134" y="10"/>
                  <a:pt x="134" y="10"/>
                </a:cubicBezTo>
                <a:cubicBezTo>
                  <a:pt x="134" y="11"/>
                  <a:pt x="134" y="11"/>
                  <a:pt x="133" y="11"/>
                </a:cubicBezTo>
                <a:cubicBezTo>
                  <a:pt x="133" y="11"/>
                  <a:pt x="133" y="10"/>
                  <a:pt x="132" y="10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4"/>
                </a:cubicBezTo>
                <a:cubicBezTo>
                  <a:pt x="134" y="14"/>
                  <a:pt x="134" y="14"/>
                  <a:pt x="134" y="13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5" y="15"/>
                  <a:pt x="135" y="15"/>
                  <a:pt x="134" y="15"/>
                </a:cubicBezTo>
                <a:close/>
                <a:moveTo>
                  <a:pt x="136" y="13"/>
                </a:moveTo>
                <a:cubicBezTo>
                  <a:pt x="136" y="13"/>
                  <a:pt x="136" y="13"/>
                  <a:pt x="135" y="13"/>
                </a:cubicBezTo>
                <a:cubicBezTo>
                  <a:pt x="135" y="13"/>
                  <a:pt x="135" y="13"/>
                  <a:pt x="135" y="12"/>
                </a:cubicBezTo>
                <a:cubicBezTo>
                  <a:pt x="135" y="12"/>
                  <a:pt x="135" y="12"/>
                  <a:pt x="135" y="12"/>
                </a:cubicBezTo>
                <a:cubicBezTo>
                  <a:pt x="136" y="12"/>
                  <a:pt x="136" y="12"/>
                  <a:pt x="136" y="13"/>
                </a:cubicBezTo>
                <a:cubicBezTo>
                  <a:pt x="136" y="13"/>
                  <a:pt x="136" y="13"/>
                  <a:pt x="136" y="13"/>
                </a:cubicBezTo>
                <a:close/>
                <a:moveTo>
                  <a:pt x="137" y="15"/>
                </a:moveTo>
                <a:cubicBezTo>
                  <a:pt x="137" y="15"/>
                  <a:pt x="137" y="15"/>
                  <a:pt x="137" y="14"/>
                </a:cubicBezTo>
                <a:cubicBezTo>
                  <a:pt x="137" y="14"/>
                  <a:pt x="137" y="14"/>
                  <a:pt x="137" y="14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lose/>
                <a:moveTo>
                  <a:pt x="137" y="16"/>
                </a:move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6"/>
                </a:cubicBezTo>
                <a:close/>
                <a:moveTo>
                  <a:pt x="138" y="13"/>
                </a:moveTo>
                <a:cubicBezTo>
                  <a:pt x="139" y="12"/>
                  <a:pt x="139" y="12"/>
                  <a:pt x="139" y="12"/>
                </a:cubicBezTo>
                <a:cubicBezTo>
                  <a:pt x="140" y="12"/>
                  <a:pt x="140" y="12"/>
                  <a:pt x="140" y="13"/>
                </a:cubicBezTo>
                <a:cubicBezTo>
                  <a:pt x="140" y="13"/>
                  <a:pt x="139" y="13"/>
                  <a:pt x="139" y="14"/>
                </a:cubicBezTo>
                <a:cubicBezTo>
                  <a:pt x="139" y="13"/>
                  <a:pt x="139" y="13"/>
                  <a:pt x="138" y="13"/>
                </a:cubicBezTo>
                <a:close/>
                <a:moveTo>
                  <a:pt x="141" y="16"/>
                </a:moveTo>
                <a:cubicBezTo>
                  <a:pt x="141" y="16"/>
                  <a:pt x="140" y="16"/>
                  <a:pt x="140" y="16"/>
                </a:cubicBezTo>
                <a:cubicBezTo>
                  <a:pt x="140" y="15"/>
                  <a:pt x="140" y="15"/>
                  <a:pt x="140" y="14"/>
                </a:cubicBezTo>
                <a:cubicBezTo>
                  <a:pt x="140" y="14"/>
                  <a:pt x="140" y="14"/>
                  <a:pt x="140" y="13"/>
                </a:cubicBezTo>
                <a:cubicBezTo>
                  <a:pt x="141" y="14"/>
                  <a:pt x="141" y="15"/>
                  <a:pt x="141" y="15"/>
                </a:cubicBezTo>
                <a:cubicBezTo>
                  <a:pt x="141" y="16"/>
                  <a:pt x="141" y="16"/>
                  <a:pt x="141" y="16"/>
                </a:cubicBezTo>
                <a:close/>
                <a:moveTo>
                  <a:pt x="141" y="10"/>
                </a:moveTo>
                <a:cubicBezTo>
                  <a:pt x="141" y="10"/>
                  <a:pt x="141" y="10"/>
                  <a:pt x="141" y="10"/>
                </a:cubicBezTo>
                <a:cubicBezTo>
                  <a:pt x="142" y="10"/>
                  <a:pt x="142" y="10"/>
                  <a:pt x="142" y="10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2" y="12"/>
                  <a:pt x="142" y="12"/>
                  <a:pt x="142" y="12"/>
                </a:cubicBezTo>
                <a:cubicBezTo>
                  <a:pt x="141" y="11"/>
                  <a:pt x="141" y="11"/>
                  <a:pt x="141" y="10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3" y="12"/>
                  <a:pt x="143" y="12"/>
                  <a:pt x="143" y="13"/>
                </a:cubicBezTo>
                <a:cubicBezTo>
                  <a:pt x="142" y="12"/>
                  <a:pt x="142" y="12"/>
                  <a:pt x="142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2"/>
                  <a:pt x="145" y="12"/>
                </a:cubicBezTo>
                <a:close/>
                <a:moveTo>
                  <a:pt x="145" y="14"/>
                </a:moveTo>
                <a:cubicBezTo>
                  <a:pt x="145" y="14"/>
                  <a:pt x="145" y="14"/>
                  <a:pt x="145" y="13"/>
                </a:cubicBezTo>
                <a:cubicBezTo>
                  <a:pt x="145" y="13"/>
                  <a:pt x="146" y="13"/>
                  <a:pt x="146" y="13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46" y="14"/>
                  <a:pt x="145" y="14"/>
                  <a:pt x="145" y="14"/>
                </a:cubicBezTo>
                <a:close/>
                <a:moveTo>
                  <a:pt x="147" y="10"/>
                </a:moveTo>
                <a:cubicBezTo>
                  <a:pt x="145" y="10"/>
                  <a:pt x="144" y="10"/>
                  <a:pt x="144" y="10"/>
                </a:cubicBezTo>
                <a:cubicBezTo>
                  <a:pt x="145" y="10"/>
                  <a:pt x="146" y="10"/>
                  <a:pt x="147" y="11"/>
                </a:cubicBezTo>
                <a:cubicBezTo>
                  <a:pt x="147" y="11"/>
                  <a:pt x="147" y="11"/>
                  <a:pt x="147" y="11"/>
                </a:cubicBezTo>
                <a:cubicBezTo>
                  <a:pt x="146" y="11"/>
                  <a:pt x="146" y="12"/>
                  <a:pt x="146" y="12"/>
                </a:cubicBezTo>
                <a:cubicBezTo>
                  <a:pt x="145" y="11"/>
                  <a:pt x="145" y="11"/>
                  <a:pt x="144" y="11"/>
                </a:cubicBezTo>
                <a:cubicBezTo>
                  <a:pt x="144" y="10"/>
                  <a:pt x="143" y="9"/>
                  <a:pt x="143" y="9"/>
                </a:cubicBezTo>
                <a:cubicBezTo>
                  <a:pt x="143" y="9"/>
                  <a:pt x="143" y="8"/>
                  <a:pt x="143" y="8"/>
                </a:cubicBezTo>
                <a:cubicBezTo>
                  <a:pt x="143" y="8"/>
                  <a:pt x="143" y="9"/>
                  <a:pt x="143" y="9"/>
                </a:cubicBezTo>
                <a:cubicBezTo>
                  <a:pt x="142" y="8"/>
                  <a:pt x="141" y="7"/>
                  <a:pt x="141" y="7"/>
                </a:cubicBezTo>
                <a:cubicBezTo>
                  <a:pt x="142" y="6"/>
                  <a:pt x="143" y="5"/>
                  <a:pt x="144" y="5"/>
                </a:cubicBezTo>
                <a:cubicBezTo>
                  <a:pt x="146" y="7"/>
                  <a:pt x="147" y="9"/>
                  <a:pt x="147" y="10"/>
                </a:cubicBezTo>
                <a:close/>
                <a:moveTo>
                  <a:pt x="164" y="4"/>
                </a:moveTo>
                <a:cubicBezTo>
                  <a:pt x="164" y="4"/>
                  <a:pt x="164" y="4"/>
                  <a:pt x="164" y="4"/>
                </a:cubicBezTo>
                <a:cubicBezTo>
                  <a:pt x="164" y="4"/>
                  <a:pt x="163" y="5"/>
                  <a:pt x="163" y="5"/>
                </a:cubicBezTo>
                <a:cubicBezTo>
                  <a:pt x="163" y="5"/>
                  <a:pt x="162" y="5"/>
                  <a:pt x="162" y="4"/>
                </a:cubicBezTo>
                <a:cubicBezTo>
                  <a:pt x="163" y="4"/>
                  <a:pt x="163" y="4"/>
                  <a:pt x="164" y="4"/>
                </a:cubicBezTo>
                <a:close/>
                <a:moveTo>
                  <a:pt x="164" y="8"/>
                </a:moveTo>
                <a:cubicBezTo>
                  <a:pt x="163" y="8"/>
                  <a:pt x="162" y="8"/>
                  <a:pt x="161" y="7"/>
                </a:cubicBezTo>
                <a:cubicBezTo>
                  <a:pt x="161" y="7"/>
                  <a:pt x="162" y="6"/>
                  <a:pt x="163" y="6"/>
                </a:cubicBezTo>
                <a:cubicBezTo>
                  <a:pt x="164" y="7"/>
                  <a:pt x="166" y="8"/>
                  <a:pt x="167" y="10"/>
                </a:cubicBezTo>
                <a:cubicBezTo>
                  <a:pt x="166" y="9"/>
                  <a:pt x="165" y="9"/>
                  <a:pt x="164" y="8"/>
                </a:cubicBezTo>
                <a:cubicBezTo>
                  <a:pt x="164" y="8"/>
                  <a:pt x="164" y="8"/>
                  <a:pt x="164" y="8"/>
                </a:cubicBezTo>
                <a:cubicBezTo>
                  <a:pt x="164" y="8"/>
                  <a:pt x="164" y="8"/>
                  <a:pt x="164" y="8"/>
                </a:cubicBezTo>
                <a:close/>
                <a:moveTo>
                  <a:pt x="162" y="9"/>
                </a:moveTo>
                <a:cubicBezTo>
                  <a:pt x="161" y="10"/>
                  <a:pt x="161" y="10"/>
                  <a:pt x="160" y="11"/>
                </a:cubicBezTo>
                <a:cubicBezTo>
                  <a:pt x="159" y="10"/>
                  <a:pt x="159" y="10"/>
                  <a:pt x="158" y="9"/>
                </a:cubicBezTo>
                <a:cubicBezTo>
                  <a:pt x="159" y="9"/>
                  <a:pt x="160" y="8"/>
                  <a:pt x="161" y="7"/>
                </a:cubicBezTo>
                <a:cubicBezTo>
                  <a:pt x="161" y="8"/>
                  <a:pt x="162" y="8"/>
                  <a:pt x="164" y="8"/>
                </a:cubicBezTo>
                <a:cubicBezTo>
                  <a:pt x="163" y="9"/>
                  <a:pt x="163" y="9"/>
                  <a:pt x="163" y="9"/>
                </a:cubicBezTo>
                <a:cubicBezTo>
                  <a:pt x="162" y="9"/>
                  <a:pt x="161" y="8"/>
                  <a:pt x="161" y="8"/>
                </a:cubicBezTo>
                <a:cubicBezTo>
                  <a:pt x="161" y="8"/>
                  <a:pt x="161" y="8"/>
                  <a:pt x="162" y="9"/>
                </a:cubicBezTo>
                <a:close/>
                <a:moveTo>
                  <a:pt x="161" y="5"/>
                </a:moveTo>
                <a:cubicBezTo>
                  <a:pt x="161" y="5"/>
                  <a:pt x="162" y="5"/>
                  <a:pt x="162" y="5"/>
                </a:cubicBezTo>
                <a:cubicBezTo>
                  <a:pt x="161" y="6"/>
                  <a:pt x="161" y="6"/>
                  <a:pt x="160" y="7"/>
                </a:cubicBezTo>
                <a:cubicBezTo>
                  <a:pt x="159" y="7"/>
                  <a:pt x="158" y="8"/>
                  <a:pt x="156" y="8"/>
                </a:cubicBezTo>
                <a:cubicBezTo>
                  <a:pt x="156" y="8"/>
                  <a:pt x="156" y="8"/>
                  <a:pt x="156" y="8"/>
                </a:cubicBezTo>
                <a:cubicBezTo>
                  <a:pt x="156" y="8"/>
                  <a:pt x="156" y="8"/>
                  <a:pt x="155" y="8"/>
                </a:cubicBezTo>
                <a:cubicBezTo>
                  <a:pt x="157" y="6"/>
                  <a:pt x="159" y="5"/>
                  <a:pt x="161" y="5"/>
                </a:cubicBezTo>
                <a:close/>
                <a:moveTo>
                  <a:pt x="158" y="8"/>
                </a:moveTo>
                <a:cubicBezTo>
                  <a:pt x="157" y="8"/>
                  <a:pt x="157" y="8"/>
                  <a:pt x="157" y="9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8"/>
                  <a:pt x="157" y="8"/>
                  <a:pt x="158" y="8"/>
                </a:cubicBezTo>
                <a:close/>
                <a:moveTo>
                  <a:pt x="156" y="9"/>
                </a:moveTo>
                <a:cubicBezTo>
                  <a:pt x="156" y="10"/>
                  <a:pt x="155" y="10"/>
                  <a:pt x="155" y="10"/>
                </a:cubicBezTo>
                <a:cubicBezTo>
                  <a:pt x="155" y="10"/>
                  <a:pt x="155" y="10"/>
                  <a:pt x="154" y="10"/>
                </a:cubicBezTo>
                <a:cubicBezTo>
                  <a:pt x="155" y="10"/>
                  <a:pt x="156" y="9"/>
                  <a:pt x="156" y="9"/>
                </a:cubicBezTo>
                <a:cubicBezTo>
                  <a:pt x="156" y="9"/>
                  <a:pt x="156" y="9"/>
                  <a:pt x="156" y="9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5" y="8"/>
                  <a:pt x="155" y="8"/>
                  <a:pt x="154" y="8"/>
                </a:cubicBezTo>
                <a:cubicBezTo>
                  <a:pt x="155" y="8"/>
                  <a:pt x="155" y="8"/>
                  <a:pt x="155" y="8"/>
                </a:cubicBezTo>
                <a:close/>
                <a:moveTo>
                  <a:pt x="154" y="9"/>
                </a:moveTo>
                <a:cubicBezTo>
                  <a:pt x="155" y="9"/>
                  <a:pt x="155" y="8"/>
                  <a:pt x="155" y="8"/>
                </a:cubicBezTo>
                <a:cubicBezTo>
                  <a:pt x="156" y="8"/>
                  <a:pt x="156" y="9"/>
                  <a:pt x="156" y="9"/>
                </a:cubicBezTo>
                <a:cubicBezTo>
                  <a:pt x="155" y="9"/>
                  <a:pt x="154" y="9"/>
                  <a:pt x="154" y="10"/>
                </a:cubicBezTo>
                <a:cubicBezTo>
                  <a:pt x="154" y="10"/>
                  <a:pt x="154" y="10"/>
                  <a:pt x="153" y="10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3" y="10"/>
                </a:moveTo>
                <a:cubicBezTo>
                  <a:pt x="153" y="10"/>
                  <a:pt x="154" y="10"/>
                  <a:pt x="154" y="10"/>
                </a:cubicBez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0"/>
                  <a:pt x="153" y="10"/>
                </a:cubicBezTo>
                <a:close/>
                <a:moveTo>
                  <a:pt x="149" y="12"/>
                </a:moveTo>
                <a:cubicBezTo>
                  <a:pt x="149" y="13"/>
                  <a:pt x="149" y="13"/>
                  <a:pt x="149" y="13"/>
                </a:cubicBezTo>
                <a:cubicBezTo>
                  <a:pt x="149" y="12"/>
                  <a:pt x="149" y="12"/>
                  <a:pt x="149" y="12"/>
                </a:cubicBezTo>
                <a:cubicBezTo>
                  <a:pt x="149" y="12"/>
                  <a:pt x="149" y="12"/>
                  <a:pt x="150" y="12"/>
                </a:cubicBezTo>
                <a:cubicBezTo>
                  <a:pt x="149" y="12"/>
                  <a:pt x="149" y="12"/>
                  <a:pt x="149" y="12"/>
                </a:cubicBezTo>
                <a:close/>
                <a:moveTo>
                  <a:pt x="149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50" y="10"/>
                  <a:pt x="150" y="10"/>
                  <a:pt x="151" y="10"/>
                </a:cubicBezTo>
                <a:cubicBezTo>
                  <a:pt x="151" y="10"/>
                  <a:pt x="150" y="11"/>
                  <a:pt x="150" y="12"/>
                </a:cubicBezTo>
                <a:cubicBezTo>
                  <a:pt x="149" y="11"/>
                  <a:pt x="149" y="11"/>
                  <a:pt x="149" y="11"/>
                </a:cubicBezTo>
                <a:close/>
                <a:moveTo>
                  <a:pt x="151" y="15"/>
                </a:moveTo>
                <a:cubicBezTo>
                  <a:pt x="151" y="15"/>
                  <a:pt x="151" y="14"/>
                  <a:pt x="151" y="14"/>
                </a:cubicBezTo>
                <a:cubicBezTo>
                  <a:pt x="152" y="14"/>
                  <a:pt x="152" y="14"/>
                  <a:pt x="152" y="14"/>
                </a:cubicBezTo>
                <a:cubicBezTo>
                  <a:pt x="152" y="15"/>
                  <a:pt x="151" y="15"/>
                  <a:pt x="151" y="15"/>
                </a:cubicBezTo>
                <a:close/>
                <a:moveTo>
                  <a:pt x="152" y="13"/>
                </a:moveTo>
                <a:cubicBezTo>
                  <a:pt x="152" y="12"/>
                  <a:pt x="152" y="12"/>
                  <a:pt x="152" y="12"/>
                </a:cubicBezTo>
                <a:cubicBezTo>
                  <a:pt x="153" y="11"/>
                  <a:pt x="153" y="11"/>
                  <a:pt x="154" y="10"/>
                </a:cubicBezTo>
                <a:cubicBezTo>
                  <a:pt x="154" y="10"/>
                  <a:pt x="155" y="10"/>
                  <a:pt x="155" y="11"/>
                </a:cubicBezTo>
                <a:cubicBezTo>
                  <a:pt x="154" y="12"/>
                  <a:pt x="153" y="13"/>
                  <a:pt x="152" y="13"/>
                </a:cubicBezTo>
                <a:cubicBezTo>
                  <a:pt x="152" y="13"/>
                  <a:pt x="152" y="13"/>
                  <a:pt x="152" y="13"/>
                </a:cubicBezTo>
                <a:close/>
                <a:moveTo>
                  <a:pt x="155" y="16"/>
                </a:moveTo>
                <a:cubicBezTo>
                  <a:pt x="154" y="16"/>
                  <a:pt x="154" y="16"/>
                  <a:pt x="154" y="16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6"/>
                  <a:pt x="155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4" y="15"/>
                </a:cubicBezTo>
                <a:cubicBezTo>
                  <a:pt x="155" y="15"/>
                  <a:pt x="155" y="14"/>
                  <a:pt x="155" y="14"/>
                </a:cubicBezTo>
                <a:cubicBezTo>
                  <a:pt x="155" y="14"/>
                  <a:pt x="155" y="14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6" y="14"/>
                </a:moveTo>
                <a:cubicBezTo>
                  <a:pt x="155" y="14"/>
                  <a:pt x="155" y="14"/>
                  <a:pt x="155" y="14"/>
                </a:cubicBezTo>
                <a:cubicBezTo>
                  <a:pt x="155" y="14"/>
                  <a:pt x="155" y="13"/>
                  <a:pt x="155" y="13"/>
                </a:cubicBezTo>
                <a:cubicBezTo>
                  <a:pt x="155" y="13"/>
                  <a:pt x="156" y="13"/>
                  <a:pt x="156" y="13"/>
                </a:cubicBez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6" y="12"/>
                  <a:pt x="156" y="12"/>
                </a:cubicBezTo>
                <a:cubicBezTo>
                  <a:pt x="156" y="12"/>
                  <a:pt x="156" y="13"/>
                  <a:pt x="157" y="13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7" y="13"/>
                </a:moveTo>
                <a:cubicBezTo>
                  <a:pt x="157" y="12"/>
                  <a:pt x="157" y="12"/>
                  <a:pt x="156" y="12"/>
                </a:cubicBezTo>
                <a:cubicBezTo>
                  <a:pt x="157" y="11"/>
                  <a:pt x="157" y="11"/>
                  <a:pt x="158" y="10"/>
                </a:cubicBezTo>
                <a:cubicBezTo>
                  <a:pt x="158" y="10"/>
                  <a:pt x="159" y="11"/>
                  <a:pt x="159" y="11"/>
                </a:cubicBezTo>
                <a:cubicBezTo>
                  <a:pt x="158" y="12"/>
                  <a:pt x="158" y="12"/>
                  <a:pt x="157" y="13"/>
                </a:cubicBezTo>
                <a:cubicBezTo>
                  <a:pt x="157" y="13"/>
                  <a:pt x="157" y="13"/>
                  <a:pt x="157" y="13"/>
                </a:cubicBezTo>
                <a:close/>
                <a:moveTo>
                  <a:pt x="158" y="17"/>
                </a:moveTo>
                <a:cubicBezTo>
                  <a:pt x="158" y="16"/>
                  <a:pt x="158" y="16"/>
                  <a:pt x="158" y="15"/>
                </a:cubicBezTo>
                <a:cubicBezTo>
                  <a:pt x="158" y="16"/>
                  <a:pt x="158" y="16"/>
                  <a:pt x="158" y="17"/>
                </a:cubicBezTo>
                <a:close/>
                <a:moveTo>
                  <a:pt x="159" y="15"/>
                </a:moveTo>
                <a:cubicBezTo>
                  <a:pt x="159" y="14"/>
                  <a:pt x="158" y="14"/>
                  <a:pt x="158" y="14"/>
                </a:cubicBezTo>
                <a:cubicBezTo>
                  <a:pt x="158" y="14"/>
                  <a:pt x="158" y="13"/>
                  <a:pt x="159" y="13"/>
                </a:cubicBezTo>
                <a:cubicBezTo>
                  <a:pt x="159" y="13"/>
                  <a:pt x="159" y="14"/>
                  <a:pt x="160" y="14"/>
                </a:cubicBezTo>
                <a:cubicBezTo>
                  <a:pt x="159" y="14"/>
                  <a:pt x="159" y="14"/>
                  <a:pt x="159" y="15"/>
                </a:cubicBezTo>
                <a:close/>
                <a:moveTo>
                  <a:pt x="159" y="13"/>
                </a:moveTo>
                <a:cubicBezTo>
                  <a:pt x="159" y="13"/>
                  <a:pt x="159" y="12"/>
                  <a:pt x="160" y="12"/>
                </a:cubicBezTo>
                <a:cubicBezTo>
                  <a:pt x="160" y="12"/>
                  <a:pt x="160" y="13"/>
                  <a:pt x="160" y="13"/>
                </a:cubicBezTo>
                <a:cubicBezTo>
                  <a:pt x="160" y="13"/>
                  <a:pt x="160" y="13"/>
                  <a:pt x="160" y="13"/>
                </a:cubicBezTo>
                <a:cubicBezTo>
                  <a:pt x="159" y="13"/>
                  <a:pt x="159" y="13"/>
                  <a:pt x="159" y="13"/>
                </a:cubicBezTo>
                <a:close/>
                <a:moveTo>
                  <a:pt x="161" y="17"/>
                </a:moveTo>
                <a:cubicBezTo>
                  <a:pt x="160" y="16"/>
                  <a:pt x="160" y="15"/>
                  <a:pt x="160" y="14"/>
                </a:cubicBezTo>
                <a:cubicBezTo>
                  <a:pt x="161" y="14"/>
                  <a:pt x="161" y="15"/>
                  <a:pt x="161" y="15"/>
                </a:cubicBezTo>
                <a:cubicBezTo>
                  <a:pt x="161" y="15"/>
                  <a:pt x="162" y="15"/>
                  <a:pt x="162" y="15"/>
                </a:cubicBezTo>
                <a:cubicBezTo>
                  <a:pt x="161" y="16"/>
                  <a:pt x="161" y="16"/>
                  <a:pt x="161" y="17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60" y="11"/>
                </a:moveTo>
                <a:cubicBezTo>
                  <a:pt x="161" y="11"/>
                  <a:pt x="161" y="11"/>
                  <a:pt x="161" y="11"/>
                </a:cubicBezTo>
                <a:cubicBezTo>
                  <a:pt x="161" y="11"/>
                  <a:pt x="162" y="11"/>
                  <a:pt x="162" y="12"/>
                </a:cubicBezTo>
                <a:cubicBezTo>
                  <a:pt x="162" y="12"/>
                  <a:pt x="162" y="12"/>
                  <a:pt x="162" y="12"/>
                </a:cubicBezTo>
                <a:cubicBezTo>
                  <a:pt x="161" y="12"/>
                  <a:pt x="161" y="11"/>
                  <a:pt x="160" y="11"/>
                </a:cubicBezTo>
                <a:close/>
                <a:moveTo>
                  <a:pt x="163" y="14"/>
                </a:moveTo>
                <a:cubicBezTo>
                  <a:pt x="163" y="14"/>
                  <a:pt x="163" y="14"/>
                  <a:pt x="163" y="14"/>
                </a:cubicBezTo>
                <a:cubicBezTo>
                  <a:pt x="163" y="14"/>
                  <a:pt x="163" y="14"/>
                  <a:pt x="164" y="14"/>
                </a:cubicBezTo>
                <a:cubicBezTo>
                  <a:pt x="164" y="14"/>
                  <a:pt x="163" y="14"/>
                  <a:pt x="163" y="14"/>
                </a:cubicBezTo>
                <a:close/>
                <a:moveTo>
                  <a:pt x="163" y="14"/>
                </a:moveTo>
                <a:cubicBezTo>
                  <a:pt x="163" y="13"/>
                  <a:pt x="162" y="13"/>
                  <a:pt x="162" y="12"/>
                </a:cubicBezTo>
                <a:cubicBezTo>
                  <a:pt x="162" y="12"/>
                  <a:pt x="162" y="12"/>
                  <a:pt x="163" y="12"/>
                </a:cubicBezTo>
                <a:cubicBezTo>
                  <a:pt x="163" y="12"/>
                  <a:pt x="164" y="13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ubicBezTo>
                  <a:pt x="163" y="14"/>
                  <a:pt x="163" y="14"/>
                  <a:pt x="163" y="14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5"/>
                </a:cubicBezTo>
                <a:cubicBezTo>
                  <a:pt x="164" y="15"/>
                  <a:pt x="164" y="15"/>
                  <a:pt x="165" y="15"/>
                </a:cubicBezTo>
                <a:cubicBezTo>
                  <a:pt x="165" y="15"/>
                  <a:pt x="164" y="15"/>
                  <a:pt x="164" y="16"/>
                </a:cubicBezTo>
                <a:close/>
                <a:moveTo>
                  <a:pt x="163" y="12"/>
                </a:move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1"/>
                  <a:pt x="163" y="12"/>
                </a:cubicBezTo>
                <a:cubicBezTo>
                  <a:pt x="162" y="11"/>
                  <a:pt x="162" y="11"/>
                  <a:pt x="161" y="11"/>
                </a:cubicBezTo>
                <a:cubicBezTo>
                  <a:pt x="161" y="10"/>
                  <a:pt x="162" y="10"/>
                  <a:pt x="163" y="9"/>
                </a:cubicBezTo>
                <a:cubicBezTo>
                  <a:pt x="164" y="10"/>
                  <a:pt x="165" y="11"/>
                  <a:pt x="166" y="13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4" y="13"/>
                  <a:pt x="164" y="12"/>
                  <a:pt x="163" y="12"/>
                </a:cubicBezTo>
                <a:close/>
                <a:moveTo>
                  <a:pt x="167" y="15"/>
                </a:moveTo>
                <a:cubicBezTo>
                  <a:pt x="167" y="15"/>
                  <a:pt x="166" y="15"/>
                  <a:pt x="166" y="15"/>
                </a:cubicBezTo>
                <a:cubicBezTo>
                  <a:pt x="166" y="15"/>
                  <a:pt x="166" y="14"/>
                  <a:pt x="166" y="14"/>
                </a:cubicBezTo>
                <a:cubicBezTo>
                  <a:pt x="166" y="14"/>
                  <a:pt x="166" y="14"/>
                  <a:pt x="166" y="13"/>
                </a:cubicBezTo>
                <a:cubicBezTo>
                  <a:pt x="167" y="14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3" y="9"/>
                </a:moveTo>
                <a:cubicBezTo>
                  <a:pt x="163" y="9"/>
                  <a:pt x="163" y="9"/>
                  <a:pt x="164" y="9"/>
                </a:cubicBezTo>
                <a:cubicBezTo>
                  <a:pt x="165" y="9"/>
                  <a:pt x="167" y="10"/>
                  <a:pt x="168" y="11"/>
                </a:cubicBezTo>
                <a:cubicBezTo>
                  <a:pt x="168" y="11"/>
                  <a:pt x="168" y="11"/>
                  <a:pt x="169" y="11"/>
                </a:cubicBezTo>
                <a:cubicBezTo>
                  <a:pt x="168" y="12"/>
                  <a:pt x="168" y="12"/>
                  <a:pt x="167" y="12"/>
                </a:cubicBezTo>
                <a:cubicBezTo>
                  <a:pt x="166" y="11"/>
                  <a:pt x="165" y="10"/>
                  <a:pt x="163" y="9"/>
                </a:cubicBezTo>
                <a:close/>
                <a:moveTo>
                  <a:pt x="168" y="13"/>
                </a:moveTo>
                <a:cubicBezTo>
                  <a:pt x="168" y="12"/>
                  <a:pt x="169" y="12"/>
                  <a:pt x="169" y="12"/>
                </a:cubicBezTo>
                <a:cubicBezTo>
                  <a:pt x="169" y="12"/>
                  <a:pt x="169" y="13"/>
                  <a:pt x="170" y="13"/>
                </a:cubicBezTo>
                <a:cubicBezTo>
                  <a:pt x="169" y="13"/>
                  <a:pt x="169" y="14"/>
                  <a:pt x="169" y="14"/>
                </a:cubicBezTo>
                <a:cubicBezTo>
                  <a:pt x="168" y="13"/>
                  <a:pt x="168" y="13"/>
                  <a:pt x="168" y="13"/>
                </a:cubicBezTo>
                <a:close/>
                <a:moveTo>
                  <a:pt x="169" y="15"/>
                </a:moveTo>
                <a:cubicBezTo>
                  <a:pt x="170" y="15"/>
                  <a:pt x="170" y="14"/>
                  <a:pt x="170" y="14"/>
                </a:cubicBezTo>
                <a:cubicBezTo>
                  <a:pt x="170" y="14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70" y="16"/>
                </a:move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6"/>
                  <a:pt x="170" y="16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lose/>
                <a:moveTo>
                  <a:pt x="164" y="5"/>
                </a:moveTo>
                <a:cubicBezTo>
                  <a:pt x="164" y="5"/>
                  <a:pt x="164" y="5"/>
                  <a:pt x="164" y="5"/>
                </a:cubicBezTo>
                <a:cubicBezTo>
                  <a:pt x="165" y="5"/>
                  <a:pt x="165" y="5"/>
                  <a:pt x="165" y="4"/>
                </a:cubicBezTo>
                <a:cubicBezTo>
                  <a:pt x="169" y="6"/>
                  <a:pt x="171" y="8"/>
                  <a:pt x="171" y="10"/>
                </a:cubicBezTo>
                <a:cubicBezTo>
                  <a:pt x="171" y="10"/>
                  <a:pt x="170" y="10"/>
                  <a:pt x="170" y="10"/>
                </a:cubicBezTo>
                <a:cubicBezTo>
                  <a:pt x="171" y="10"/>
                  <a:pt x="171" y="10"/>
                  <a:pt x="171" y="10"/>
                </a:cubicBezTo>
                <a:cubicBezTo>
                  <a:pt x="172" y="10"/>
                  <a:pt x="172" y="10"/>
                  <a:pt x="172" y="10"/>
                </a:cubicBezTo>
                <a:cubicBezTo>
                  <a:pt x="171" y="10"/>
                  <a:pt x="171" y="11"/>
                  <a:pt x="171" y="11"/>
                </a:cubicBezTo>
                <a:cubicBezTo>
                  <a:pt x="169" y="9"/>
                  <a:pt x="167" y="7"/>
                  <a:pt x="164" y="5"/>
                </a:cubicBezTo>
                <a:close/>
                <a:moveTo>
                  <a:pt x="171" y="11"/>
                </a:moveTo>
                <a:cubicBezTo>
                  <a:pt x="171" y="11"/>
                  <a:pt x="171" y="11"/>
                  <a:pt x="171" y="11"/>
                </a:cubicBezTo>
                <a:cubicBezTo>
                  <a:pt x="171" y="11"/>
                  <a:pt x="171" y="11"/>
                  <a:pt x="172" y="11"/>
                </a:cubicBezTo>
                <a:cubicBezTo>
                  <a:pt x="172" y="11"/>
                  <a:pt x="172" y="11"/>
                  <a:pt x="172" y="12"/>
                </a:cubicBezTo>
                <a:cubicBezTo>
                  <a:pt x="172" y="12"/>
                  <a:pt x="171" y="11"/>
                  <a:pt x="171" y="11"/>
                </a:cubicBezTo>
                <a:close/>
                <a:moveTo>
                  <a:pt x="191" y="9"/>
                </a:moveTo>
                <a:cubicBezTo>
                  <a:pt x="191" y="9"/>
                  <a:pt x="191" y="8"/>
                  <a:pt x="190" y="8"/>
                </a:cubicBezTo>
                <a:cubicBezTo>
                  <a:pt x="191" y="8"/>
                  <a:pt x="191" y="8"/>
                  <a:pt x="192" y="9"/>
                </a:cubicBezTo>
                <a:cubicBezTo>
                  <a:pt x="192" y="9"/>
                  <a:pt x="192" y="9"/>
                  <a:pt x="191" y="9"/>
                </a:cubicBezTo>
                <a:close/>
                <a:moveTo>
                  <a:pt x="194" y="9"/>
                </a:moveTo>
                <a:cubicBezTo>
                  <a:pt x="193" y="9"/>
                  <a:pt x="193" y="9"/>
                  <a:pt x="193" y="9"/>
                </a:cubicBezTo>
                <a:cubicBezTo>
                  <a:pt x="193" y="9"/>
                  <a:pt x="193" y="8"/>
                  <a:pt x="193" y="8"/>
                </a:cubicBezTo>
                <a:cubicBezTo>
                  <a:pt x="193" y="9"/>
                  <a:pt x="194" y="9"/>
                  <a:pt x="194" y="9"/>
                </a:cubicBezTo>
                <a:close/>
                <a:moveTo>
                  <a:pt x="191" y="6"/>
                </a:moveTo>
                <a:cubicBezTo>
                  <a:pt x="192" y="7"/>
                  <a:pt x="193" y="8"/>
                  <a:pt x="193" y="8"/>
                </a:cubicBezTo>
                <a:cubicBezTo>
                  <a:pt x="193" y="8"/>
                  <a:pt x="193" y="9"/>
                  <a:pt x="192" y="9"/>
                </a:cubicBezTo>
                <a:cubicBezTo>
                  <a:pt x="191" y="8"/>
                  <a:pt x="191" y="8"/>
                  <a:pt x="190" y="7"/>
                </a:cubicBezTo>
                <a:cubicBezTo>
                  <a:pt x="190" y="7"/>
                  <a:pt x="190" y="7"/>
                  <a:pt x="190" y="7"/>
                </a:cubicBezTo>
                <a:cubicBezTo>
                  <a:pt x="190" y="7"/>
                  <a:pt x="191" y="7"/>
                  <a:pt x="191" y="6"/>
                </a:cubicBezTo>
                <a:close/>
                <a:moveTo>
                  <a:pt x="189" y="11"/>
                </a:moveTo>
                <a:cubicBezTo>
                  <a:pt x="188" y="10"/>
                  <a:pt x="188" y="10"/>
                  <a:pt x="187" y="10"/>
                </a:cubicBezTo>
                <a:cubicBezTo>
                  <a:pt x="188" y="9"/>
                  <a:pt x="188" y="9"/>
                  <a:pt x="189" y="8"/>
                </a:cubicBezTo>
                <a:cubicBezTo>
                  <a:pt x="189" y="9"/>
                  <a:pt x="190" y="9"/>
                  <a:pt x="190" y="10"/>
                </a:cubicBezTo>
                <a:cubicBezTo>
                  <a:pt x="190" y="10"/>
                  <a:pt x="189" y="11"/>
                  <a:pt x="189" y="11"/>
                </a:cubicBezTo>
                <a:close/>
                <a:moveTo>
                  <a:pt x="189" y="13"/>
                </a:moveTo>
                <a:cubicBezTo>
                  <a:pt x="189" y="13"/>
                  <a:pt x="188" y="13"/>
                  <a:pt x="188" y="13"/>
                </a:cubicBezTo>
                <a:cubicBezTo>
                  <a:pt x="188" y="13"/>
                  <a:pt x="188" y="13"/>
                  <a:pt x="188" y="13"/>
                </a:cubicBezTo>
                <a:cubicBezTo>
                  <a:pt x="188" y="13"/>
                  <a:pt x="189" y="13"/>
                  <a:pt x="189" y="13"/>
                </a:cubicBezTo>
                <a:close/>
                <a:moveTo>
                  <a:pt x="189" y="5"/>
                </a:moveTo>
                <a:cubicBezTo>
                  <a:pt x="190" y="5"/>
                  <a:pt x="190" y="6"/>
                  <a:pt x="190" y="6"/>
                </a:cubicBezTo>
                <a:cubicBezTo>
                  <a:pt x="190" y="6"/>
                  <a:pt x="189" y="6"/>
                  <a:pt x="189" y="7"/>
                </a:cubicBezTo>
                <a:cubicBezTo>
                  <a:pt x="188" y="6"/>
                  <a:pt x="188" y="6"/>
                  <a:pt x="187" y="6"/>
                </a:cubicBezTo>
                <a:cubicBezTo>
                  <a:pt x="188" y="6"/>
                  <a:pt x="189" y="5"/>
                  <a:pt x="189" y="5"/>
                </a:cubicBezTo>
                <a:close/>
                <a:moveTo>
                  <a:pt x="186" y="6"/>
                </a:moveTo>
                <a:cubicBezTo>
                  <a:pt x="187" y="7"/>
                  <a:pt x="187" y="7"/>
                  <a:pt x="188" y="7"/>
                </a:cubicBezTo>
                <a:cubicBezTo>
                  <a:pt x="187" y="8"/>
                  <a:pt x="186" y="8"/>
                  <a:pt x="186" y="9"/>
                </a:cubicBezTo>
                <a:cubicBezTo>
                  <a:pt x="185" y="9"/>
                  <a:pt x="185" y="8"/>
                  <a:pt x="184" y="8"/>
                </a:cubicBezTo>
                <a:cubicBezTo>
                  <a:pt x="185" y="7"/>
                  <a:pt x="186" y="7"/>
                  <a:pt x="186" y="6"/>
                </a:cubicBezTo>
                <a:close/>
                <a:moveTo>
                  <a:pt x="184" y="8"/>
                </a:moveTo>
                <a:cubicBezTo>
                  <a:pt x="184" y="8"/>
                  <a:pt x="185" y="9"/>
                  <a:pt x="185" y="9"/>
                </a:cubicBezTo>
                <a:cubicBezTo>
                  <a:pt x="185" y="10"/>
                  <a:pt x="184" y="10"/>
                  <a:pt x="184" y="11"/>
                </a:cubicBezTo>
                <a:cubicBezTo>
                  <a:pt x="183" y="10"/>
                  <a:pt x="183" y="10"/>
                  <a:pt x="182" y="10"/>
                </a:cubicBezTo>
                <a:cubicBezTo>
                  <a:pt x="183" y="9"/>
                  <a:pt x="183" y="9"/>
                  <a:pt x="184" y="8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4" y="13"/>
                </a:cubicBezTo>
                <a:cubicBezTo>
                  <a:pt x="174" y="13"/>
                  <a:pt x="174" y="12"/>
                  <a:pt x="174" y="11"/>
                </a:cubicBezTo>
                <a:cubicBezTo>
                  <a:pt x="174" y="11"/>
                  <a:pt x="174" y="11"/>
                  <a:pt x="174" y="11"/>
                </a:cubicBezTo>
                <a:cubicBezTo>
                  <a:pt x="175" y="11"/>
                  <a:pt x="175" y="11"/>
                  <a:pt x="176" y="12"/>
                </a:cubicBezTo>
                <a:cubicBezTo>
                  <a:pt x="176" y="12"/>
                  <a:pt x="175" y="13"/>
                  <a:pt x="175" y="13"/>
                </a:cubicBezTo>
                <a:close/>
                <a:moveTo>
                  <a:pt x="176" y="11"/>
                </a:moveTo>
                <a:cubicBezTo>
                  <a:pt x="176" y="11"/>
                  <a:pt x="175" y="11"/>
                  <a:pt x="175" y="11"/>
                </a:cubicBezTo>
                <a:cubicBezTo>
                  <a:pt x="175" y="11"/>
                  <a:pt x="176" y="10"/>
                  <a:pt x="176" y="10"/>
                </a:cubicBezTo>
                <a:cubicBezTo>
                  <a:pt x="176" y="10"/>
                  <a:pt x="176" y="11"/>
                  <a:pt x="176" y="11"/>
                </a:cubicBezTo>
                <a:close/>
                <a:moveTo>
                  <a:pt x="176" y="7"/>
                </a:moveTo>
                <a:cubicBezTo>
                  <a:pt x="177" y="8"/>
                  <a:pt x="178" y="8"/>
                  <a:pt x="178" y="9"/>
                </a:cubicBezTo>
                <a:cubicBezTo>
                  <a:pt x="178" y="9"/>
                  <a:pt x="178" y="9"/>
                  <a:pt x="177" y="9"/>
                </a:cubicBezTo>
                <a:cubicBezTo>
                  <a:pt x="177" y="8"/>
                  <a:pt x="177" y="8"/>
                  <a:pt x="176" y="7"/>
                </a:cubicBezTo>
                <a:close/>
                <a:moveTo>
                  <a:pt x="178" y="14"/>
                </a:moveTo>
                <a:cubicBezTo>
                  <a:pt x="178" y="14"/>
                  <a:pt x="178" y="13"/>
                  <a:pt x="178" y="13"/>
                </a:cubicBezTo>
                <a:cubicBezTo>
                  <a:pt x="178" y="13"/>
                  <a:pt x="178" y="13"/>
                  <a:pt x="178" y="13"/>
                </a:cubicBezTo>
                <a:cubicBezTo>
                  <a:pt x="178" y="14"/>
                  <a:pt x="178" y="14"/>
                  <a:pt x="178" y="14"/>
                </a:cubicBezTo>
                <a:close/>
                <a:moveTo>
                  <a:pt x="179" y="12"/>
                </a:moveTo>
                <a:cubicBezTo>
                  <a:pt x="179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2"/>
                  <a:pt x="179" y="12"/>
                  <a:pt x="179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1"/>
                  <a:pt x="178" y="11"/>
                </a:cubicBezTo>
                <a:cubicBezTo>
                  <a:pt x="178" y="11"/>
                  <a:pt x="179" y="11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1"/>
                  <a:pt x="178" y="11"/>
                  <a:pt x="178" y="11"/>
                </a:cubicBezTo>
                <a:cubicBezTo>
                  <a:pt x="178" y="11"/>
                  <a:pt x="178" y="10"/>
                  <a:pt x="178" y="9"/>
                </a:cubicBezTo>
                <a:cubicBezTo>
                  <a:pt x="178" y="9"/>
                  <a:pt x="178" y="9"/>
                  <a:pt x="179" y="9"/>
                </a:cubicBezTo>
                <a:cubicBezTo>
                  <a:pt x="179" y="9"/>
                  <a:pt x="180" y="10"/>
                  <a:pt x="180" y="10"/>
                </a:cubicBezTo>
                <a:cubicBezTo>
                  <a:pt x="180" y="10"/>
                  <a:pt x="179" y="11"/>
                  <a:pt x="179" y="12"/>
                </a:cubicBezTo>
                <a:close/>
                <a:moveTo>
                  <a:pt x="181" y="14"/>
                </a:moveTo>
                <a:cubicBezTo>
                  <a:pt x="181" y="14"/>
                  <a:pt x="181" y="14"/>
                  <a:pt x="181" y="14"/>
                </a:cubicBezTo>
                <a:cubicBezTo>
                  <a:pt x="181" y="13"/>
                  <a:pt x="181" y="13"/>
                  <a:pt x="181" y="13"/>
                </a:cubicBezTo>
                <a:cubicBezTo>
                  <a:pt x="181" y="13"/>
                  <a:pt x="182" y="13"/>
                  <a:pt x="182" y="13"/>
                </a:cubicBezTo>
                <a:cubicBezTo>
                  <a:pt x="182" y="13"/>
                  <a:pt x="181" y="14"/>
                  <a:pt x="181" y="14"/>
                </a:cubicBezTo>
                <a:close/>
                <a:moveTo>
                  <a:pt x="182" y="13"/>
                </a:moveTo>
                <a:cubicBezTo>
                  <a:pt x="182" y="13"/>
                  <a:pt x="181" y="12"/>
                  <a:pt x="181" y="12"/>
                </a:cubicBezTo>
                <a:cubicBezTo>
                  <a:pt x="181" y="12"/>
                  <a:pt x="181" y="12"/>
                  <a:pt x="182" y="11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82" y="13"/>
                  <a:pt x="182" y="13"/>
                </a:cubicBezTo>
                <a:close/>
                <a:moveTo>
                  <a:pt x="183" y="11"/>
                </a:moveTo>
                <a:cubicBezTo>
                  <a:pt x="183" y="11"/>
                  <a:pt x="183" y="11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ubicBezTo>
                  <a:pt x="183" y="10"/>
                  <a:pt x="183" y="11"/>
                  <a:pt x="184" y="11"/>
                </a:cubicBezTo>
                <a:cubicBezTo>
                  <a:pt x="183" y="11"/>
                  <a:pt x="183" y="11"/>
                  <a:pt x="183" y="11"/>
                </a:cubicBezTo>
                <a:close/>
                <a:moveTo>
                  <a:pt x="184" y="15"/>
                </a:move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lose/>
                <a:moveTo>
                  <a:pt x="186" y="14"/>
                </a:moveTo>
                <a:cubicBezTo>
                  <a:pt x="185" y="13"/>
                  <a:pt x="185" y="13"/>
                  <a:pt x="185" y="13"/>
                </a:cubicBezTo>
                <a:cubicBezTo>
                  <a:pt x="185" y="13"/>
                  <a:pt x="185" y="13"/>
                  <a:pt x="185" y="12"/>
                </a:cubicBezTo>
                <a:cubicBezTo>
                  <a:pt x="185" y="13"/>
                  <a:pt x="185" y="13"/>
                  <a:pt x="186" y="14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7" y="12"/>
                </a:moveTo>
                <a:cubicBezTo>
                  <a:pt x="186" y="12"/>
                  <a:pt x="186" y="12"/>
                  <a:pt x="186" y="12"/>
                </a:cubicBezTo>
                <a:cubicBezTo>
                  <a:pt x="186" y="12"/>
                  <a:pt x="186" y="12"/>
                  <a:pt x="187" y="12"/>
                </a:cubicBezTo>
                <a:cubicBezTo>
                  <a:pt x="187" y="12"/>
                  <a:pt x="187" y="12"/>
                  <a:pt x="187" y="12"/>
                </a:cubicBezTo>
                <a:close/>
                <a:moveTo>
                  <a:pt x="187" y="12"/>
                </a:moveTo>
                <a:cubicBezTo>
                  <a:pt x="186" y="12"/>
                  <a:pt x="186" y="12"/>
                  <a:pt x="185" y="12"/>
                </a:cubicBezTo>
                <a:cubicBezTo>
                  <a:pt x="186" y="11"/>
                  <a:pt x="186" y="11"/>
                  <a:pt x="187" y="10"/>
                </a:cubicBezTo>
                <a:cubicBezTo>
                  <a:pt x="187" y="11"/>
                  <a:pt x="187" y="11"/>
                  <a:pt x="188" y="12"/>
                </a:cubicBezTo>
                <a:cubicBezTo>
                  <a:pt x="187" y="12"/>
                  <a:pt x="187" y="12"/>
                  <a:pt x="187" y="12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3"/>
                  <a:pt x="188" y="13"/>
                  <a:pt x="188" y="13"/>
                </a:cubicBezTo>
                <a:cubicBezTo>
                  <a:pt x="188" y="13"/>
                  <a:pt x="188" y="14"/>
                  <a:pt x="189" y="14"/>
                </a:cubicBezTo>
                <a:cubicBezTo>
                  <a:pt x="189" y="14"/>
                  <a:pt x="188" y="14"/>
                  <a:pt x="188" y="14"/>
                </a:cubicBezTo>
                <a:close/>
                <a:moveTo>
                  <a:pt x="189" y="12"/>
                </a:moveTo>
                <a:cubicBezTo>
                  <a:pt x="190" y="11"/>
                  <a:pt x="190" y="11"/>
                  <a:pt x="190" y="10"/>
                </a:cubicBezTo>
                <a:cubicBezTo>
                  <a:pt x="191" y="11"/>
                  <a:pt x="191" y="11"/>
                  <a:pt x="191" y="12"/>
                </a:cubicBezTo>
                <a:cubicBezTo>
                  <a:pt x="191" y="12"/>
                  <a:pt x="191" y="12"/>
                  <a:pt x="190" y="13"/>
                </a:cubicBezTo>
                <a:cubicBezTo>
                  <a:pt x="190" y="12"/>
                  <a:pt x="190" y="12"/>
                  <a:pt x="189" y="12"/>
                </a:cubicBezTo>
                <a:close/>
                <a:moveTo>
                  <a:pt x="192" y="14"/>
                </a:moveTo>
                <a:cubicBezTo>
                  <a:pt x="191" y="14"/>
                  <a:pt x="191" y="13"/>
                  <a:pt x="191" y="13"/>
                </a:cubicBezTo>
                <a:cubicBezTo>
                  <a:pt x="191" y="13"/>
                  <a:pt x="191" y="12"/>
                  <a:pt x="192" y="12"/>
                </a:cubicBezTo>
                <a:cubicBezTo>
                  <a:pt x="192" y="13"/>
                  <a:pt x="192" y="13"/>
                  <a:pt x="192" y="14"/>
                </a:cubicBezTo>
                <a:cubicBezTo>
                  <a:pt x="192" y="14"/>
                  <a:pt x="192" y="14"/>
                  <a:pt x="192" y="14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grpSp>
        <p:nvGrpSpPr>
          <p:cNvPr id="268" name="Group 11"/>
          <p:cNvGrpSpPr>
            <a:grpSpLocks noChangeAspect="1"/>
          </p:cNvGrpSpPr>
          <p:nvPr/>
        </p:nvGrpSpPr>
        <p:grpSpPr bwMode="auto">
          <a:xfrm>
            <a:off x="2320958" y="5273283"/>
            <a:ext cx="706438" cy="1131888"/>
            <a:chOff x="288" y="3138"/>
            <a:chExt cx="445" cy="713"/>
          </a:xfrm>
        </p:grpSpPr>
        <p:sp>
          <p:nvSpPr>
            <p:cNvPr id="269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1" name="Group 11"/>
          <p:cNvGrpSpPr>
            <a:grpSpLocks noChangeAspect="1"/>
          </p:cNvGrpSpPr>
          <p:nvPr/>
        </p:nvGrpSpPr>
        <p:grpSpPr bwMode="auto">
          <a:xfrm>
            <a:off x="75702" y="4279488"/>
            <a:ext cx="1211564" cy="1941224"/>
            <a:chOff x="288" y="3138"/>
            <a:chExt cx="445" cy="713"/>
          </a:xfrm>
        </p:grpSpPr>
        <p:sp>
          <p:nvSpPr>
            <p:cNvPr id="162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11278326" y="4345444"/>
            <a:ext cx="1329153" cy="1933309"/>
            <a:chOff x="11345027" y="4382619"/>
            <a:chExt cx="1329153" cy="1933309"/>
          </a:xfrm>
        </p:grpSpPr>
        <p:grpSp>
          <p:nvGrpSpPr>
            <p:cNvPr id="202" name="组合 201"/>
            <p:cNvGrpSpPr/>
            <p:nvPr/>
          </p:nvGrpSpPr>
          <p:grpSpPr>
            <a:xfrm>
              <a:off x="11345027" y="4382619"/>
              <a:ext cx="1329153" cy="1933309"/>
              <a:chOff x="2197008" y="2671352"/>
              <a:chExt cx="1329153" cy="1933309"/>
            </a:xfrm>
          </p:grpSpPr>
          <p:sp>
            <p:nvSpPr>
              <p:cNvPr id="204" name="任意多边形 203"/>
              <p:cNvSpPr/>
              <p:nvPr/>
            </p:nvSpPr>
            <p:spPr>
              <a:xfrm>
                <a:off x="2197008" y="2671352"/>
                <a:ext cx="1329153" cy="1199999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9153" h="1199999">
                    <a:moveTo>
                      <a:pt x="232010" y="299770"/>
                    </a:moveTo>
                    <a:cubicBezTo>
                      <a:pt x="316147" y="204520"/>
                      <a:pt x="157398" y="-9793"/>
                      <a:pt x="613010" y="14020"/>
                    </a:cubicBezTo>
                    <a:cubicBezTo>
                      <a:pt x="997185" y="-54243"/>
                      <a:pt x="1071797" y="134670"/>
                      <a:pt x="1146410" y="409307"/>
                    </a:cubicBezTo>
                    <a:cubicBezTo>
                      <a:pt x="1619485" y="890320"/>
                      <a:pt x="1092434" y="1280845"/>
                      <a:pt x="493948" y="1185595"/>
                    </a:cubicBezTo>
                    <a:cubicBezTo>
                      <a:pt x="220897" y="1147495"/>
                      <a:pt x="-304564" y="742682"/>
                      <a:pt x="232010" y="299770"/>
                    </a:cubicBezTo>
                    <a:close/>
                  </a:path>
                </a:pathLst>
              </a:custGeom>
              <a:solidFill>
                <a:srgbClr val="98D8C9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任意多边形 204"/>
              <p:cNvSpPr/>
              <p:nvPr/>
            </p:nvSpPr>
            <p:spPr>
              <a:xfrm>
                <a:off x="2323398" y="3237517"/>
                <a:ext cx="658070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3" name="矩形 4"/>
            <p:cNvSpPr/>
            <p:nvPr/>
          </p:nvSpPr>
          <p:spPr>
            <a:xfrm>
              <a:off x="12092636" y="5102005"/>
              <a:ext cx="424891" cy="123531"/>
            </a:xfrm>
            <a:custGeom>
              <a:avLst/>
              <a:gdLst>
                <a:gd name="connsiteX0" fmla="*/ 0 w 590843"/>
                <a:gd name="connsiteY0" fmla="*/ 0 h 154744"/>
                <a:gd name="connsiteX1" fmla="*/ 590843 w 590843"/>
                <a:gd name="connsiteY1" fmla="*/ 0 h 154744"/>
                <a:gd name="connsiteX2" fmla="*/ 590843 w 590843"/>
                <a:gd name="connsiteY2" fmla="*/ 154744 h 154744"/>
                <a:gd name="connsiteX3" fmla="*/ 0 w 590843"/>
                <a:gd name="connsiteY3" fmla="*/ 154744 h 154744"/>
                <a:gd name="connsiteX4" fmla="*/ 0 w 590843"/>
                <a:gd name="connsiteY4" fmla="*/ 0 h 154744"/>
                <a:gd name="connsiteX0" fmla="*/ 0 w 617414"/>
                <a:gd name="connsiteY0" fmla="*/ 0 h 154744"/>
                <a:gd name="connsiteX1" fmla="*/ 590843 w 617414"/>
                <a:gd name="connsiteY1" fmla="*/ 0 h 154744"/>
                <a:gd name="connsiteX2" fmla="*/ 617403 w 617414"/>
                <a:gd name="connsiteY2" fmla="*/ 76310 h 154744"/>
                <a:gd name="connsiteX3" fmla="*/ 590843 w 617414"/>
                <a:gd name="connsiteY3" fmla="*/ 154744 h 154744"/>
                <a:gd name="connsiteX4" fmla="*/ 0 w 617414"/>
                <a:gd name="connsiteY4" fmla="*/ 154744 h 154744"/>
                <a:gd name="connsiteX5" fmla="*/ 0 w 61741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590843 w 617404"/>
                <a:gd name="connsiteY3" fmla="*/ 1547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33313"/>
                <a:gd name="connsiteX1" fmla="*/ 283661 w 617961"/>
                <a:gd name="connsiteY1" fmla="*/ 35719 h 133313"/>
                <a:gd name="connsiteX2" fmla="*/ 617403 w 617961"/>
                <a:gd name="connsiteY2" fmla="*/ 76310 h 133313"/>
                <a:gd name="connsiteX3" fmla="*/ 250325 w 617961"/>
                <a:gd name="connsiteY3" fmla="*/ 116644 h 133313"/>
                <a:gd name="connsiteX4" fmla="*/ 4762 w 617961"/>
                <a:gd name="connsiteY4" fmla="*/ 133313 h 133313"/>
                <a:gd name="connsiteX5" fmla="*/ 0 w 617961"/>
                <a:gd name="connsiteY5" fmla="*/ 0 h 133313"/>
                <a:gd name="connsiteX0" fmla="*/ 0 w 617961"/>
                <a:gd name="connsiteY0" fmla="*/ 0 h 136381"/>
                <a:gd name="connsiteX1" fmla="*/ 283661 w 617961"/>
                <a:gd name="connsiteY1" fmla="*/ 35719 h 136381"/>
                <a:gd name="connsiteX2" fmla="*/ 617403 w 617961"/>
                <a:gd name="connsiteY2" fmla="*/ 76310 h 136381"/>
                <a:gd name="connsiteX3" fmla="*/ 250325 w 617961"/>
                <a:gd name="connsiteY3" fmla="*/ 116644 h 136381"/>
                <a:gd name="connsiteX4" fmla="*/ 4762 w 617961"/>
                <a:gd name="connsiteY4" fmla="*/ 133313 h 136381"/>
                <a:gd name="connsiteX5" fmla="*/ 0 w 617961"/>
                <a:gd name="connsiteY5" fmla="*/ 0 h 136381"/>
                <a:gd name="connsiteX0" fmla="*/ 7490 w 625451"/>
                <a:gd name="connsiteY0" fmla="*/ 0 h 136381"/>
                <a:gd name="connsiteX1" fmla="*/ 291151 w 625451"/>
                <a:gd name="connsiteY1" fmla="*/ 35719 h 136381"/>
                <a:gd name="connsiteX2" fmla="*/ 624893 w 625451"/>
                <a:gd name="connsiteY2" fmla="*/ 76310 h 136381"/>
                <a:gd name="connsiteX3" fmla="*/ 257815 w 625451"/>
                <a:gd name="connsiteY3" fmla="*/ 116644 h 136381"/>
                <a:gd name="connsiteX4" fmla="*/ 12252 w 625451"/>
                <a:gd name="connsiteY4" fmla="*/ 133313 h 136381"/>
                <a:gd name="connsiteX5" fmla="*/ 7490 w 625451"/>
                <a:gd name="connsiteY5" fmla="*/ 0 h 136381"/>
                <a:gd name="connsiteX0" fmla="*/ 13697 w 631658"/>
                <a:gd name="connsiteY0" fmla="*/ 0 h 136381"/>
                <a:gd name="connsiteX1" fmla="*/ 297358 w 631658"/>
                <a:gd name="connsiteY1" fmla="*/ 35719 h 136381"/>
                <a:gd name="connsiteX2" fmla="*/ 631100 w 631658"/>
                <a:gd name="connsiteY2" fmla="*/ 76310 h 136381"/>
                <a:gd name="connsiteX3" fmla="*/ 264022 w 631658"/>
                <a:gd name="connsiteY3" fmla="*/ 116644 h 136381"/>
                <a:gd name="connsiteX4" fmla="*/ 18459 w 631658"/>
                <a:gd name="connsiteY4" fmla="*/ 133313 h 136381"/>
                <a:gd name="connsiteX5" fmla="*/ 13697 w 631658"/>
                <a:gd name="connsiteY5" fmla="*/ 0 h 136381"/>
                <a:gd name="connsiteX0" fmla="*/ 13697 w 631658"/>
                <a:gd name="connsiteY0" fmla="*/ 4811 h 141192"/>
                <a:gd name="connsiteX1" fmla="*/ 297358 w 631658"/>
                <a:gd name="connsiteY1" fmla="*/ 40530 h 141192"/>
                <a:gd name="connsiteX2" fmla="*/ 631100 w 631658"/>
                <a:gd name="connsiteY2" fmla="*/ 81121 h 141192"/>
                <a:gd name="connsiteX3" fmla="*/ 264022 w 631658"/>
                <a:gd name="connsiteY3" fmla="*/ 121455 h 141192"/>
                <a:gd name="connsiteX4" fmla="*/ 18459 w 631658"/>
                <a:gd name="connsiteY4" fmla="*/ 138124 h 141192"/>
                <a:gd name="connsiteX5" fmla="*/ 13697 w 631658"/>
                <a:gd name="connsiteY5" fmla="*/ 4811 h 141192"/>
                <a:gd name="connsiteX0" fmla="*/ 12836 w 630797"/>
                <a:gd name="connsiteY0" fmla="*/ 4811 h 141192"/>
                <a:gd name="connsiteX1" fmla="*/ 296497 w 630797"/>
                <a:gd name="connsiteY1" fmla="*/ 40530 h 141192"/>
                <a:gd name="connsiteX2" fmla="*/ 630239 w 630797"/>
                <a:gd name="connsiteY2" fmla="*/ 81121 h 141192"/>
                <a:gd name="connsiteX3" fmla="*/ 263161 w 630797"/>
                <a:gd name="connsiteY3" fmla="*/ 121455 h 141192"/>
                <a:gd name="connsiteX4" fmla="*/ 17598 w 630797"/>
                <a:gd name="connsiteY4" fmla="*/ 138124 h 141192"/>
                <a:gd name="connsiteX5" fmla="*/ 12836 w 630797"/>
                <a:gd name="connsiteY5" fmla="*/ 4811 h 141192"/>
                <a:gd name="connsiteX0" fmla="*/ 12836 w 630797"/>
                <a:gd name="connsiteY0" fmla="*/ 4811 h 142114"/>
                <a:gd name="connsiteX1" fmla="*/ 296497 w 630797"/>
                <a:gd name="connsiteY1" fmla="*/ 40530 h 142114"/>
                <a:gd name="connsiteX2" fmla="*/ 630239 w 630797"/>
                <a:gd name="connsiteY2" fmla="*/ 81121 h 142114"/>
                <a:gd name="connsiteX3" fmla="*/ 263161 w 630797"/>
                <a:gd name="connsiteY3" fmla="*/ 121455 h 142114"/>
                <a:gd name="connsiteX4" fmla="*/ 17598 w 630797"/>
                <a:gd name="connsiteY4" fmla="*/ 138124 h 142114"/>
                <a:gd name="connsiteX5" fmla="*/ 12836 w 630797"/>
                <a:gd name="connsiteY5" fmla="*/ 4811 h 14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797" h="142114">
                  <a:moveTo>
                    <a:pt x="12836" y="4811"/>
                  </a:moveTo>
                  <a:cubicBezTo>
                    <a:pt x="38333" y="-14239"/>
                    <a:pt x="201943" y="28624"/>
                    <a:pt x="296497" y="40530"/>
                  </a:cubicBezTo>
                  <a:cubicBezTo>
                    <a:pt x="355356" y="44535"/>
                    <a:pt x="645199" y="34253"/>
                    <a:pt x="630239" y="81121"/>
                  </a:cubicBezTo>
                  <a:cubicBezTo>
                    <a:pt x="638849" y="101710"/>
                    <a:pt x="385520" y="108010"/>
                    <a:pt x="263161" y="121455"/>
                  </a:cubicBezTo>
                  <a:cubicBezTo>
                    <a:pt x="181307" y="127011"/>
                    <a:pt x="51827" y="151619"/>
                    <a:pt x="17598" y="138124"/>
                  </a:cubicBezTo>
                  <a:cubicBezTo>
                    <a:pt x="-5420" y="124643"/>
                    <a:pt x="-4627" y="44486"/>
                    <a:pt x="12836" y="4811"/>
                  </a:cubicBez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0" name="图片 2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8433">
            <a:off x="11648182" y="5216212"/>
            <a:ext cx="184652" cy="75113"/>
          </a:xfrm>
          <a:prstGeom prst="rect">
            <a:avLst/>
          </a:prstGeom>
        </p:spPr>
      </p:pic>
      <p:pic>
        <p:nvPicPr>
          <p:cNvPr id="221" name="图片 2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91119">
            <a:off x="11693349" y="5193620"/>
            <a:ext cx="184652" cy="75113"/>
          </a:xfrm>
          <a:prstGeom prst="rect">
            <a:avLst/>
          </a:prstGeom>
        </p:spPr>
      </p:pic>
      <p:grpSp>
        <p:nvGrpSpPr>
          <p:cNvPr id="222" name="组合 221"/>
          <p:cNvGrpSpPr/>
          <p:nvPr/>
        </p:nvGrpSpPr>
        <p:grpSpPr>
          <a:xfrm rot="21513829" flipH="1">
            <a:off x="11382306" y="4928651"/>
            <a:ext cx="530799" cy="348889"/>
            <a:chOff x="3968090" y="850238"/>
            <a:chExt cx="1033172" cy="679623"/>
          </a:xfrm>
          <a:solidFill>
            <a:srgbClr val="FFF4B3"/>
          </a:solidFill>
        </p:grpSpPr>
        <p:sp>
          <p:nvSpPr>
            <p:cNvPr id="223" name="Freeform 7"/>
            <p:cNvSpPr>
              <a:spLocks/>
            </p:cNvSpPr>
            <p:nvPr/>
          </p:nvSpPr>
          <p:spPr bwMode="auto">
            <a:xfrm flipH="1">
              <a:off x="3968090" y="898193"/>
              <a:ext cx="880533" cy="631668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224" name="等腰三角形 223"/>
            <p:cNvSpPr/>
            <p:nvPr/>
          </p:nvSpPr>
          <p:spPr>
            <a:xfrm rot="5400000">
              <a:off x="4761231" y="964356"/>
              <a:ext cx="220338" cy="2597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Freeform 7"/>
            <p:cNvSpPr>
              <a:spLocks/>
            </p:cNvSpPr>
            <p:nvPr/>
          </p:nvSpPr>
          <p:spPr bwMode="auto">
            <a:xfrm rot="2700000" flipH="1">
              <a:off x="4072612" y="924354"/>
              <a:ext cx="524478" cy="376245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226" name="椭圆 225"/>
            <p:cNvSpPr/>
            <p:nvPr/>
          </p:nvSpPr>
          <p:spPr>
            <a:xfrm>
              <a:off x="4653305" y="984262"/>
              <a:ext cx="104171" cy="1041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5" name="任意多边形 284"/>
          <p:cNvSpPr/>
          <p:nvPr/>
        </p:nvSpPr>
        <p:spPr>
          <a:xfrm>
            <a:off x="2506100" y="1683987"/>
            <a:ext cx="521296" cy="290529"/>
          </a:xfrm>
          <a:custGeom>
            <a:avLst/>
            <a:gdLst>
              <a:gd name="connsiteX0" fmla="*/ 346234 w 930593"/>
              <a:gd name="connsiteY0" fmla="*/ 0 h 518638"/>
              <a:gd name="connsiteX1" fmla="*/ 468646 w 930593"/>
              <a:gd name="connsiteY1" fmla="*/ 50705 h 518638"/>
              <a:gd name="connsiteX2" fmla="*/ 505184 w 930593"/>
              <a:gd name="connsiteY2" fmla="*/ 104897 h 518638"/>
              <a:gd name="connsiteX3" fmla="*/ 516974 w 930593"/>
              <a:gd name="connsiteY3" fmla="*/ 96947 h 518638"/>
              <a:gd name="connsiteX4" fmla="*/ 584359 w 930593"/>
              <a:gd name="connsiteY4" fmla="*/ 83343 h 518638"/>
              <a:gd name="connsiteX5" fmla="*/ 757476 w 930593"/>
              <a:gd name="connsiteY5" fmla="*/ 256460 h 518638"/>
              <a:gd name="connsiteX6" fmla="*/ 754674 w 930593"/>
              <a:gd name="connsiteY6" fmla="*/ 270342 h 518638"/>
              <a:gd name="connsiteX7" fmla="*/ 786830 w 930593"/>
              <a:gd name="connsiteY7" fmla="*/ 273856 h 518638"/>
              <a:gd name="connsiteX8" fmla="*/ 930593 w 930593"/>
              <a:gd name="connsiteY8" fmla="*/ 391241 h 518638"/>
              <a:gd name="connsiteX9" fmla="*/ 695206 w 930593"/>
              <a:gd name="connsiteY9" fmla="*/ 518638 h 518638"/>
              <a:gd name="connsiteX10" fmla="*/ 681066 w 930593"/>
              <a:gd name="connsiteY10" fmla="*/ 517093 h 518638"/>
              <a:gd name="connsiteX11" fmla="*/ 673418 w 930593"/>
              <a:gd name="connsiteY11" fmla="*/ 518637 h 518638"/>
              <a:gd name="connsiteX12" fmla="*/ 215264 w 930593"/>
              <a:gd name="connsiteY12" fmla="*/ 518637 h 518638"/>
              <a:gd name="connsiteX13" fmla="*/ 196474 w 930593"/>
              <a:gd name="connsiteY13" fmla="*/ 514844 h 518638"/>
              <a:gd name="connsiteX14" fmla="*/ 173117 w 930593"/>
              <a:gd name="connsiteY14" fmla="*/ 518638 h 518638"/>
              <a:gd name="connsiteX15" fmla="*/ 0 w 930593"/>
              <a:gd name="connsiteY15" fmla="*/ 379334 h 518638"/>
              <a:gd name="connsiteX16" fmla="*/ 173117 w 930593"/>
              <a:gd name="connsiteY16" fmla="*/ 240030 h 518638"/>
              <a:gd name="connsiteX17" fmla="*/ 188038 w 930593"/>
              <a:gd name="connsiteY17" fmla="*/ 242454 h 518638"/>
              <a:gd name="connsiteX18" fmla="*/ 186722 w 930593"/>
              <a:gd name="connsiteY18" fmla="*/ 240502 h 518638"/>
              <a:gd name="connsiteX19" fmla="*/ 173117 w 930593"/>
              <a:gd name="connsiteY19" fmla="*/ 173117 h 518638"/>
              <a:gd name="connsiteX20" fmla="*/ 346234 w 930593"/>
              <a:gd name="connsiteY20" fmla="*/ 0 h 51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30593" h="518638">
                <a:moveTo>
                  <a:pt x="346234" y="0"/>
                </a:moveTo>
                <a:cubicBezTo>
                  <a:pt x="394039" y="0"/>
                  <a:pt x="437319" y="19377"/>
                  <a:pt x="468646" y="50705"/>
                </a:cubicBezTo>
                <a:lnTo>
                  <a:pt x="505184" y="104897"/>
                </a:lnTo>
                <a:lnTo>
                  <a:pt x="516974" y="96947"/>
                </a:lnTo>
                <a:cubicBezTo>
                  <a:pt x="537686" y="88187"/>
                  <a:pt x="560457" y="83343"/>
                  <a:pt x="584359" y="83343"/>
                </a:cubicBezTo>
                <a:cubicBezTo>
                  <a:pt x="679969" y="83343"/>
                  <a:pt x="757476" y="160850"/>
                  <a:pt x="757476" y="256460"/>
                </a:cubicBezTo>
                <a:lnTo>
                  <a:pt x="754674" y="270342"/>
                </a:lnTo>
                <a:lnTo>
                  <a:pt x="786830" y="273856"/>
                </a:lnTo>
                <a:cubicBezTo>
                  <a:pt x="871314" y="293196"/>
                  <a:pt x="930593" y="338472"/>
                  <a:pt x="930593" y="391241"/>
                </a:cubicBezTo>
                <a:cubicBezTo>
                  <a:pt x="930593" y="461600"/>
                  <a:pt x="825207" y="518638"/>
                  <a:pt x="695206" y="518638"/>
                </a:cubicBezTo>
                <a:lnTo>
                  <a:pt x="681066" y="517093"/>
                </a:lnTo>
                <a:lnTo>
                  <a:pt x="673418" y="518637"/>
                </a:lnTo>
                <a:lnTo>
                  <a:pt x="215264" y="518637"/>
                </a:lnTo>
                <a:lnTo>
                  <a:pt x="196474" y="514844"/>
                </a:lnTo>
                <a:lnTo>
                  <a:pt x="173117" y="518638"/>
                </a:lnTo>
                <a:cubicBezTo>
                  <a:pt x="77507" y="518638"/>
                  <a:pt x="0" y="456269"/>
                  <a:pt x="0" y="379334"/>
                </a:cubicBezTo>
                <a:cubicBezTo>
                  <a:pt x="0" y="302399"/>
                  <a:pt x="77507" y="240030"/>
                  <a:pt x="173117" y="240030"/>
                </a:cubicBezTo>
                <a:lnTo>
                  <a:pt x="188038" y="242454"/>
                </a:lnTo>
                <a:lnTo>
                  <a:pt x="186722" y="240502"/>
                </a:lnTo>
                <a:cubicBezTo>
                  <a:pt x="177961" y="219791"/>
                  <a:pt x="173117" y="197019"/>
                  <a:pt x="173117" y="173117"/>
                </a:cubicBezTo>
                <a:cubicBezTo>
                  <a:pt x="173117" y="77507"/>
                  <a:pt x="250624" y="0"/>
                  <a:pt x="346234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Joy Williams - Sunny D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" out="1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28601" y="622253"/>
            <a:ext cx="609600" cy="609600"/>
          </a:xfrm>
          <a:prstGeom prst="rect">
            <a:avLst/>
          </a:prstGeom>
        </p:spPr>
      </p:pic>
      <p:sp>
        <p:nvSpPr>
          <p:cNvPr id="124" name="矩形 123"/>
          <p:cNvSpPr/>
          <p:nvPr/>
        </p:nvSpPr>
        <p:spPr>
          <a:xfrm>
            <a:off x="8665228" y="1837674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逼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格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2793963"/>
      </p:ext>
    </p:extLst>
  </p:cSld>
  <p:clrMapOvr>
    <a:masterClrMapping/>
  </p:clrMapOvr>
  <p:transition spd="slow" advTm="1871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 additive="base" accumulate="none">
                                        <p:cTn id="9" dur="5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grpId="0" nodeType="withEffect">
                                  <p:stCondLst>
                                    <p:cond delay="103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grpId="0" nodeType="withEffect">
                                  <p:stCondLst>
                                    <p:cond delay="7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28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grpId="0" nodeType="withEffect">
                                  <p:stCondLst>
                                    <p:cond delay="4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38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0" nodeType="withEffect">
                                  <p:stCondLst>
                                    <p:cond delay="30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94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indefinite" fill="hold" grpId="0" nodeType="withEffect">
                                  <p:stCondLst>
                                    <p:cond delay="103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5E-6 -4.07407E-6 L 0.17566 -4.07407E-6 " pathEditMode="relative" rAng="0" ptsTypes="AA">
                                      <p:cBhvr>
                                        <p:cTn id="59" dur="46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1.11111E-6 L 0.06628 1.11111E-6 " pathEditMode="relative" rAng="0" ptsTypes="AA">
                                      <p:cBhvr>
                                        <p:cTn id="61" dur="46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2.22222E-6 L -0.11263 -0.00023 " pathEditMode="relative" rAng="0" ptsTypes="AA">
                                      <p:cBhvr>
                                        <p:cTn id="63" dur="4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5" grpId="0" animBg="1"/>
      <p:bldP spid="283" grpId="0" animBg="1"/>
      <p:bldP spid="28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6" grpId="0" animBg="1"/>
      <p:bldP spid="147" grpId="0" animBg="1"/>
      <p:bldP spid="148" grpId="0" animBg="1"/>
      <p:bldP spid="149" grpId="0" animBg="1"/>
      <p:bldP spid="28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7663127"/>
              </p:ext>
            </p:extLst>
          </p:nvPr>
        </p:nvGraphicFramePr>
        <p:xfrm>
          <a:off x="1095953" y="2133255"/>
          <a:ext cx="10000095" cy="4274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597959" y="2240578"/>
            <a:ext cx="1625600" cy="1625600"/>
            <a:chOff x="4064256" y="513834"/>
            <a:chExt cx="1625600" cy="1625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椭圆形标注 5"/>
            <p:cNvSpPr/>
            <p:nvPr/>
          </p:nvSpPr>
          <p:spPr>
            <a:xfrm>
              <a:off x="4064256" y="513834"/>
              <a:ext cx="1625600" cy="1625600"/>
            </a:xfrm>
            <a:prstGeom prst="wedgeEllipseCallout">
              <a:avLst>
                <a:gd name="adj1" fmla="val 1043"/>
                <a:gd name="adj2" fmla="val 71875"/>
              </a:avLst>
            </a:prstGeom>
            <a:solidFill>
              <a:srgbClr val="5EC2A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6878" y="1141968"/>
              <a:ext cx="13003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Some text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959600" y="1511300"/>
            <a:ext cx="1625600" cy="1625600"/>
            <a:chOff x="6959600" y="1511300"/>
            <a:chExt cx="1625600" cy="1625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椭圆形标注 4"/>
            <p:cNvSpPr/>
            <p:nvPr/>
          </p:nvSpPr>
          <p:spPr>
            <a:xfrm>
              <a:off x="6959600" y="1511300"/>
              <a:ext cx="1625600" cy="1625600"/>
            </a:xfrm>
            <a:prstGeom prst="wedgeEllipseCallout">
              <a:avLst>
                <a:gd name="adj1" fmla="val 1823"/>
                <a:gd name="adj2" fmla="val 71094"/>
              </a:avLst>
            </a:prstGeom>
            <a:solidFill>
              <a:srgbClr val="A2D06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122222" y="2139434"/>
              <a:ext cx="13003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Some text</a:t>
              </a:r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067800" y="3238044"/>
            <a:ext cx="1625600" cy="1625600"/>
            <a:chOff x="9169400" y="3288844"/>
            <a:chExt cx="1625600" cy="1625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形标注 6"/>
            <p:cNvSpPr/>
            <p:nvPr/>
          </p:nvSpPr>
          <p:spPr>
            <a:xfrm>
              <a:off x="9169400" y="3288844"/>
              <a:ext cx="1625600" cy="1625600"/>
            </a:xfrm>
            <a:prstGeom prst="wedgeEllipseCallout">
              <a:avLst>
                <a:gd name="adj1" fmla="val 261"/>
                <a:gd name="adj2" fmla="val 65625"/>
              </a:avLst>
            </a:prstGeom>
            <a:solidFill>
              <a:srgbClr val="F1C84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332022" y="3916978"/>
              <a:ext cx="13003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Some text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3454132"/>
      </p:ext>
    </p:extLst>
  </p:cSld>
  <p:clrMapOvr>
    <a:masterClrMapping/>
  </p:clrMapOvr>
  <p:transition spd="slow" advTm="4907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67000" fill="hold" nodeType="withEffect" p14:presetBounceEnd="9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3.7037E-7 L -3.125E-6 0.01875 " pathEditMode="relative" rAng="0" ptsTypes="AA" p14:bounceEnd="98000">
                                          <p:cBhvr>
                                            <p:cTn id="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67000" fill="hold" nodeType="withEffect" p14:presetBounceEnd="98000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3.125E-6 -3.7037E-7 L -3.125E-6 0.01875 " pathEditMode="relative" rAng="0" ptsTypes="AA" p14:bounceEnd="98000">
                                          <p:cBhvr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67000" fill="hold" nodeType="withEffect" p14:presetBounceEnd="98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125E-6 -3.7037E-7 L -3.125E-6 0.01875 " pathEditMode="relative" rAng="0" ptsTypes="AA" p14:bounceEnd="98000">
                                          <p:cBhvr>
                                            <p:cTn id="1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67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3.7037E-7 L -3.125E-6 0.01875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67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3.125E-6 -3.7037E-7 L -3.125E-6 0.01875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67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125E-6 -3.7037E-7 L -3.125E-6 0.01875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4406812" y="2288722"/>
            <a:ext cx="3263987" cy="3681653"/>
          </a:xfrm>
          <a:custGeom>
            <a:avLst/>
            <a:gdLst>
              <a:gd name="T0" fmla="*/ 311 w 622"/>
              <a:gd name="T1" fmla="*/ 702 h 702"/>
              <a:gd name="T2" fmla="*/ 91 w 622"/>
              <a:gd name="T3" fmla="*/ 512 h 702"/>
              <a:gd name="T4" fmla="*/ 0 w 622"/>
              <a:gd name="T5" fmla="*/ 159 h 702"/>
              <a:gd name="T6" fmla="*/ 7 w 622"/>
              <a:gd name="T7" fmla="*/ 29 h 702"/>
              <a:gd name="T8" fmla="*/ 146 w 622"/>
              <a:gd name="T9" fmla="*/ 84 h 702"/>
              <a:gd name="T10" fmla="*/ 312 w 622"/>
              <a:gd name="T11" fmla="*/ 0 h 702"/>
              <a:gd name="T12" fmla="*/ 477 w 622"/>
              <a:gd name="T13" fmla="*/ 84 h 702"/>
              <a:gd name="T14" fmla="*/ 616 w 622"/>
              <a:gd name="T15" fmla="*/ 29 h 702"/>
              <a:gd name="T16" fmla="*/ 622 w 622"/>
              <a:gd name="T17" fmla="*/ 159 h 702"/>
              <a:gd name="T18" fmla="*/ 532 w 622"/>
              <a:gd name="T19" fmla="*/ 512 h 702"/>
              <a:gd name="T20" fmla="*/ 311 w 622"/>
              <a:gd name="T21" fmla="*/ 702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2" h="702">
                <a:moveTo>
                  <a:pt x="311" y="702"/>
                </a:moveTo>
                <a:cubicBezTo>
                  <a:pt x="225" y="675"/>
                  <a:pt x="147" y="607"/>
                  <a:pt x="91" y="512"/>
                </a:cubicBezTo>
                <a:cubicBezTo>
                  <a:pt x="33" y="412"/>
                  <a:pt x="0" y="287"/>
                  <a:pt x="0" y="159"/>
                </a:cubicBezTo>
                <a:cubicBezTo>
                  <a:pt x="0" y="123"/>
                  <a:pt x="3" y="71"/>
                  <a:pt x="7" y="29"/>
                </a:cubicBezTo>
                <a:cubicBezTo>
                  <a:pt x="44" y="64"/>
                  <a:pt x="94" y="84"/>
                  <a:pt x="146" y="84"/>
                </a:cubicBezTo>
                <a:cubicBezTo>
                  <a:pt x="212" y="84"/>
                  <a:pt x="273" y="52"/>
                  <a:pt x="312" y="0"/>
                </a:cubicBezTo>
                <a:cubicBezTo>
                  <a:pt x="350" y="52"/>
                  <a:pt x="412" y="84"/>
                  <a:pt x="477" y="84"/>
                </a:cubicBezTo>
                <a:cubicBezTo>
                  <a:pt x="529" y="84"/>
                  <a:pt x="578" y="64"/>
                  <a:pt x="616" y="29"/>
                </a:cubicBezTo>
                <a:cubicBezTo>
                  <a:pt x="620" y="71"/>
                  <a:pt x="622" y="124"/>
                  <a:pt x="622" y="159"/>
                </a:cubicBezTo>
                <a:cubicBezTo>
                  <a:pt x="622" y="287"/>
                  <a:pt x="590" y="412"/>
                  <a:pt x="532" y="512"/>
                </a:cubicBezTo>
                <a:cubicBezTo>
                  <a:pt x="475" y="607"/>
                  <a:pt x="397" y="675"/>
                  <a:pt x="311" y="702"/>
                </a:cubicBezTo>
                <a:close/>
              </a:path>
            </a:pathLst>
          </a:custGeom>
          <a:solidFill>
            <a:srgbClr val="F1C84C"/>
          </a:solidFill>
          <a:ln w="381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019463" y="4916948"/>
            <a:ext cx="1206500" cy="1483852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4438563" y="4432300"/>
            <a:ext cx="762000" cy="484648"/>
          </a:xfrm>
          <a:prstGeom prst="straightConnector1">
            <a:avLst/>
          </a:prstGeom>
          <a:ln>
            <a:solidFill>
              <a:srgbClr val="5EC2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680200" y="5168900"/>
            <a:ext cx="457200" cy="123190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6680200" y="5016500"/>
            <a:ext cx="990599" cy="152400"/>
          </a:xfrm>
          <a:prstGeom prst="straightConnector1">
            <a:avLst/>
          </a:prstGeom>
          <a:ln>
            <a:solidFill>
              <a:srgbClr val="5EC2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7378700" y="3606800"/>
            <a:ext cx="914400" cy="68580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7366000" y="2453789"/>
            <a:ext cx="927100" cy="1165711"/>
          </a:xfrm>
          <a:prstGeom prst="straightConnector1">
            <a:avLst/>
          </a:prstGeom>
          <a:ln>
            <a:solidFill>
              <a:srgbClr val="5EC2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246"/>
          <p:cNvSpPr>
            <a:spLocks/>
          </p:cNvSpPr>
          <p:nvPr/>
        </p:nvSpPr>
        <p:spPr bwMode="auto">
          <a:xfrm>
            <a:off x="5302575" y="3378200"/>
            <a:ext cx="1472460" cy="1445048"/>
          </a:xfrm>
          <a:custGeom>
            <a:avLst/>
            <a:gdLst>
              <a:gd name="T0" fmla="*/ 148 w 159"/>
              <a:gd name="T1" fmla="*/ 107 h 156"/>
              <a:gd name="T2" fmla="*/ 118 w 159"/>
              <a:gd name="T3" fmla="*/ 101 h 156"/>
              <a:gd name="T4" fmla="*/ 93 w 159"/>
              <a:gd name="T5" fmla="*/ 76 h 156"/>
              <a:gd name="T6" fmla="*/ 124 w 159"/>
              <a:gd name="T7" fmla="*/ 44 h 156"/>
              <a:gd name="T8" fmla="*/ 133 w 159"/>
              <a:gd name="T9" fmla="*/ 43 h 156"/>
              <a:gd name="T10" fmla="*/ 148 w 159"/>
              <a:gd name="T11" fmla="*/ 19 h 156"/>
              <a:gd name="T12" fmla="*/ 140 w 159"/>
              <a:gd name="T13" fmla="*/ 11 h 156"/>
              <a:gd name="T14" fmla="*/ 116 w 159"/>
              <a:gd name="T15" fmla="*/ 26 h 156"/>
              <a:gd name="T16" fmla="*/ 115 w 159"/>
              <a:gd name="T17" fmla="*/ 35 h 156"/>
              <a:gd name="T18" fmla="*/ 84 w 159"/>
              <a:gd name="T19" fmla="*/ 66 h 156"/>
              <a:gd name="T20" fmla="*/ 56 w 159"/>
              <a:gd name="T21" fmla="*/ 39 h 156"/>
              <a:gd name="T22" fmla="*/ 50 w 159"/>
              <a:gd name="T23" fmla="*/ 9 h 156"/>
              <a:gd name="T24" fmla="*/ 32 w 159"/>
              <a:gd name="T25" fmla="*/ 0 h 156"/>
              <a:gd name="T26" fmla="*/ 44 w 159"/>
              <a:gd name="T27" fmla="*/ 12 h 156"/>
              <a:gd name="T28" fmla="*/ 39 w 159"/>
              <a:gd name="T29" fmla="*/ 32 h 156"/>
              <a:gd name="T30" fmla="*/ 19 w 159"/>
              <a:gd name="T31" fmla="*/ 37 h 156"/>
              <a:gd name="T32" fmla="*/ 3 w 159"/>
              <a:gd name="T33" fmla="*/ 20 h 156"/>
              <a:gd name="T34" fmla="*/ 10 w 159"/>
              <a:gd name="T35" fmla="*/ 49 h 156"/>
              <a:gd name="T36" fmla="*/ 41 w 159"/>
              <a:gd name="T37" fmla="*/ 55 h 156"/>
              <a:gd name="T38" fmla="*/ 65 w 159"/>
              <a:gd name="T39" fmla="*/ 79 h 156"/>
              <a:gd name="T40" fmla="*/ 13 w 159"/>
              <a:gd name="T41" fmla="*/ 130 h 156"/>
              <a:gd name="T42" fmla="*/ 13 w 159"/>
              <a:gd name="T43" fmla="*/ 145 h 156"/>
              <a:gd name="T44" fmla="*/ 14 w 159"/>
              <a:gd name="T45" fmla="*/ 146 h 156"/>
              <a:gd name="T46" fmla="*/ 29 w 159"/>
              <a:gd name="T47" fmla="*/ 146 h 156"/>
              <a:gd name="T48" fmla="*/ 80 w 159"/>
              <a:gd name="T49" fmla="*/ 95 h 156"/>
              <a:gd name="T50" fmla="*/ 102 w 159"/>
              <a:gd name="T51" fmla="*/ 117 h 156"/>
              <a:gd name="T52" fmla="*/ 108 w 159"/>
              <a:gd name="T53" fmla="*/ 147 h 156"/>
              <a:gd name="T54" fmla="*/ 132 w 159"/>
              <a:gd name="T55" fmla="*/ 155 h 156"/>
              <a:gd name="T56" fmla="*/ 117 w 159"/>
              <a:gd name="T57" fmla="*/ 140 h 156"/>
              <a:gd name="T58" fmla="*/ 121 w 159"/>
              <a:gd name="T59" fmla="*/ 124 h 156"/>
              <a:gd name="T60" fmla="*/ 137 w 159"/>
              <a:gd name="T61" fmla="*/ 120 h 156"/>
              <a:gd name="T62" fmla="*/ 155 w 159"/>
              <a:gd name="T63" fmla="*/ 138 h 156"/>
              <a:gd name="T64" fmla="*/ 148 w 159"/>
              <a:gd name="T65" fmla="*/ 107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9" h="156">
                <a:moveTo>
                  <a:pt x="148" y="107"/>
                </a:moveTo>
                <a:cubicBezTo>
                  <a:pt x="140" y="99"/>
                  <a:pt x="128" y="97"/>
                  <a:pt x="118" y="101"/>
                </a:cubicBezTo>
                <a:cubicBezTo>
                  <a:pt x="93" y="76"/>
                  <a:pt x="93" y="76"/>
                  <a:pt x="93" y="76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0" y="11"/>
                  <a:pt x="140" y="11"/>
                  <a:pt x="140" y="11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84" y="66"/>
                  <a:pt x="84" y="66"/>
                  <a:pt x="84" y="66"/>
                </a:cubicBezTo>
                <a:cubicBezTo>
                  <a:pt x="56" y="39"/>
                  <a:pt x="56" y="39"/>
                  <a:pt x="56" y="39"/>
                </a:cubicBezTo>
                <a:cubicBezTo>
                  <a:pt x="60" y="29"/>
                  <a:pt x="58" y="17"/>
                  <a:pt x="50" y="9"/>
                </a:cubicBezTo>
                <a:cubicBezTo>
                  <a:pt x="45" y="4"/>
                  <a:pt x="38" y="1"/>
                  <a:pt x="32" y="0"/>
                </a:cubicBezTo>
                <a:cubicBezTo>
                  <a:pt x="44" y="12"/>
                  <a:pt x="44" y="12"/>
                  <a:pt x="44" y="12"/>
                </a:cubicBezTo>
                <a:cubicBezTo>
                  <a:pt x="39" y="32"/>
                  <a:pt x="39" y="32"/>
                  <a:pt x="39" y="32"/>
                </a:cubicBezTo>
                <a:cubicBezTo>
                  <a:pt x="19" y="37"/>
                  <a:pt x="19" y="37"/>
                  <a:pt x="19" y="37"/>
                </a:cubicBezTo>
                <a:cubicBezTo>
                  <a:pt x="3" y="20"/>
                  <a:pt x="3" y="20"/>
                  <a:pt x="3" y="20"/>
                </a:cubicBezTo>
                <a:cubicBezTo>
                  <a:pt x="0" y="30"/>
                  <a:pt x="2" y="41"/>
                  <a:pt x="10" y="49"/>
                </a:cubicBezTo>
                <a:cubicBezTo>
                  <a:pt x="18" y="57"/>
                  <a:pt x="30" y="59"/>
                  <a:pt x="41" y="55"/>
                </a:cubicBezTo>
                <a:cubicBezTo>
                  <a:pt x="65" y="79"/>
                  <a:pt x="65" y="79"/>
                  <a:pt x="65" y="7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9" y="134"/>
                  <a:pt x="9" y="141"/>
                  <a:pt x="13" y="145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18" y="150"/>
                  <a:pt x="25" y="150"/>
                  <a:pt x="29" y="146"/>
                </a:cubicBezTo>
                <a:cubicBezTo>
                  <a:pt x="80" y="95"/>
                  <a:pt x="80" y="95"/>
                  <a:pt x="80" y="95"/>
                </a:cubicBezTo>
                <a:cubicBezTo>
                  <a:pt x="102" y="117"/>
                  <a:pt x="102" y="117"/>
                  <a:pt x="102" y="117"/>
                </a:cubicBezTo>
                <a:cubicBezTo>
                  <a:pt x="98" y="127"/>
                  <a:pt x="100" y="139"/>
                  <a:pt x="108" y="147"/>
                </a:cubicBezTo>
                <a:cubicBezTo>
                  <a:pt x="115" y="154"/>
                  <a:pt x="124" y="156"/>
                  <a:pt x="132" y="155"/>
                </a:cubicBezTo>
                <a:cubicBezTo>
                  <a:pt x="117" y="140"/>
                  <a:pt x="117" y="140"/>
                  <a:pt x="117" y="140"/>
                </a:cubicBezTo>
                <a:cubicBezTo>
                  <a:pt x="121" y="124"/>
                  <a:pt x="121" y="124"/>
                  <a:pt x="121" y="124"/>
                </a:cubicBezTo>
                <a:cubicBezTo>
                  <a:pt x="137" y="120"/>
                  <a:pt x="137" y="120"/>
                  <a:pt x="137" y="120"/>
                </a:cubicBezTo>
                <a:cubicBezTo>
                  <a:pt x="155" y="138"/>
                  <a:pt x="155" y="138"/>
                  <a:pt x="155" y="138"/>
                </a:cubicBezTo>
                <a:cubicBezTo>
                  <a:pt x="159" y="127"/>
                  <a:pt x="157" y="115"/>
                  <a:pt x="148" y="1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880898" y="1692598"/>
            <a:ext cx="554596" cy="558474"/>
            <a:chOff x="10902951" y="987425"/>
            <a:chExt cx="681038" cy="685800"/>
          </a:xfrm>
          <a:solidFill>
            <a:schemeClr val="tx1"/>
          </a:solidFill>
        </p:grpSpPr>
        <p:sp>
          <p:nvSpPr>
            <p:cNvPr id="19" name="Freeform 257"/>
            <p:cNvSpPr>
              <a:spLocks/>
            </p:cNvSpPr>
            <p:nvPr/>
          </p:nvSpPr>
          <p:spPr bwMode="auto">
            <a:xfrm>
              <a:off x="11115676" y="1147762"/>
              <a:ext cx="141288" cy="200025"/>
            </a:xfrm>
            <a:custGeom>
              <a:avLst/>
              <a:gdLst>
                <a:gd name="T0" fmla="*/ 98 w 113"/>
                <a:gd name="T1" fmla="*/ 0 h 160"/>
                <a:gd name="T2" fmla="*/ 84 w 113"/>
                <a:gd name="T3" fmla="*/ 14 h 160"/>
                <a:gd name="T4" fmla="*/ 84 w 113"/>
                <a:gd name="T5" fmla="*/ 131 h 160"/>
                <a:gd name="T6" fmla="*/ 14 w 113"/>
                <a:gd name="T7" fmla="*/ 131 h 160"/>
                <a:gd name="T8" fmla="*/ 0 w 113"/>
                <a:gd name="T9" fmla="*/ 145 h 160"/>
                <a:gd name="T10" fmla="*/ 14 w 113"/>
                <a:gd name="T11" fmla="*/ 160 h 160"/>
                <a:gd name="T12" fmla="*/ 99 w 113"/>
                <a:gd name="T13" fmla="*/ 160 h 160"/>
                <a:gd name="T14" fmla="*/ 113 w 113"/>
                <a:gd name="T15" fmla="*/ 146 h 160"/>
                <a:gd name="T16" fmla="*/ 113 w 113"/>
                <a:gd name="T17" fmla="*/ 142 h 160"/>
                <a:gd name="T18" fmla="*/ 113 w 113"/>
                <a:gd name="T19" fmla="*/ 14 h 160"/>
                <a:gd name="T20" fmla="*/ 98 w 113"/>
                <a:gd name="T2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60">
                  <a:moveTo>
                    <a:pt x="98" y="0"/>
                  </a:moveTo>
                  <a:cubicBezTo>
                    <a:pt x="90" y="0"/>
                    <a:pt x="84" y="6"/>
                    <a:pt x="84" y="14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14" y="131"/>
                    <a:pt x="14" y="131"/>
                    <a:pt x="14" y="131"/>
                  </a:cubicBezTo>
                  <a:cubicBezTo>
                    <a:pt x="6" y="131"/>
                    <a:pt x="0" y="138"/>
                    <a:pt x="0" y="145"/>
                  </a:cubicBezTo>
                  <a:cubicBezTo>
                    <a:pt x="0" y="153"/>
                    <a:pt x="6" y="160"/>
                    <a:pt x="14" y="160"/>
                  </a:cubicBezTo>
                  <a:cubicBezTo>
                    <a:pt x="99" y="160"/>
                    <a:pt x="99" y="160"/>
                    <a:pt x="99" y="160"/>
                  </a:cubicBezTo>
                  <a:cubicBezTo>
                    <a:pt x="107" y="160"/>
                    <a:pt x="113" y="154"/>
                    <a:pt x="113" y="146"/>
                  </a:cubicBezTo>
                  <a:cubicBezTo>
                    <a:pt x="113" y="144"/>
                    <a:pt x="113" y="143"/>
                    <a:pt x="113" y="142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3" y="6"/>
                    <a:pt x="106" y="0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58"/>
            <p:cNvSpPr>
              <a:spLocks/>
            </p:cNvSpPr>
            <p:nvPr/>
          </p:nvSpPr>
          <p:spPr bwMode="auto">
            <a:xfrm>
              <a:off x="10902951" y="990600"/>
              <a:ext cx="371475" cy="677862"/>
            </a:xfrm>
            <a:custGeom>
              <a:avLst/>
              <a:gdLst>
                <a:gd name="T0" fmla="*/ 0 w 298"/>
                <a:gd name="T1" fmla="*/ 272 h 544"/>
                <a:gd name="T2" fmla="*/ 272 w 298"/>
                <a:gd name="T3" fmla="*/ 544 h 544"/>
                <a:gd name="T4" fmla="*/ 298 w 298"/>
                <a:gd name="T5" fmla="*/ 543 h 544"/>
                <a:gd name="T6" fmla="*/ 298 w 298"/>
                <a:gd name="T7" fmla="*/ 515 h 544"/>
                <a:gd name="T8" fmla="*/ 283 w 298"/>
                <a:gd name="T9" fmla="*/ 516 h 544"/>
                <a:gd name="T10" fmla="*/ 283 w 298"/>
                <a:gd name="T11" fmla="*/ 456 h 544"/>
                <a:gd name="T12" fmla="*/ 264 w 298"/>
                <a:gd name="T13" fmla="*/ 456 h 544"/>
                <a:gd name="T14" fmla="*/ 264 w 298"/>
                <a:gd name="T15" fmla="*/ 516 h 544"/>
                <a:gd name="T16" fmla="*/ 159 w 298"/>
                <a:gd name="T17" fmla="*/ 489 h 544"/>
                <a:gd name="T18" fmla="*/ 189 w 298"/>
                <a:gd name="T19" fmla="*/ 437 h 544"/>
                <a:gd name="T20" fmla="*/ 173 w 298"/>
                <a:gd name="T21" fmla="*/ 428 h 544"/>
                <a:gd name="T22" fmla="*/ 143 w 298"/>
                <a:gd name="T23" fmla="*/ 480 h 544"/>
                <a:gd name="T24" fmla="*/ 66 w 298"/>
                <a:gd name="T25" fmla="*/ 403 h 544"/>
                <a:gd name="T26" fmla="*/ 118 w 298"/>
                <a:gd name="T27" fmla="*/ 373 h 544"/>
                <a:gd name="T28" fmla="*/ 109 w 298"/>
                <a:gd name="T29" fmla="*/ 357 h 544"/>
                <a:gd name="T30" fmla="*/ 57 w 298"/>
                <a:gd name="T31" fmla="*/ 387 h 544"/>
                <a:gd name="T32" fmla="*/ 28 w 298"/>
                <a:gd name="T33" fmla="*/ 283 h 544"/>
                <a:gd name="T34" fmla="*/ 88 w 298"/>
                <a:gd name="T35" fmla="*/ 283 h 544"/>
                <a:gd name="T36" fmla="*/ 88 w 298"/>
                <a:gd name="T37" fmla="*/ 264 h 544"/>
                <a:gd name="T38" fmla="*/ 28 w 298"/>
                <a:gd name="T39" fmla="*/ 264 h 544"/>
                <a:gd name="T40" fmla="*/ 56 w 298"/>
                <a:gd name="T41" fmla="*/ 159 h 544"/>
                <a:gd name="T42" fmla="*/ 108 w 298"/>
                <a:gd name="T43" fmla="*/ 189 h 544"/>
                <a:gd name="T44" fmla="*/ 117 w 298"/>
                <a:gd name="T45" fmla="*/ 173 h 544"/>
                <a:gd name="T46" fmla="*/ 65 w 298"/>
                <a:gd name="T47" fmla="*/ 143 h 544"/>
                <a:gd name="T48" fmla="*/ 141 w 298"/>
                <a:gd name="T49" fmla="*/ 66 h 544"/>
                <a:gd name="T50" fmla="*/ 171 w 298"/>
                <a:gd name="T51" fmla="*/ 118 h 544"/>
                <a:gd name="T52" fmla="*/ 187 w 298"/>
                <a:gd name="T53" fmla="*/ 109 h 544"/>
                <a:gd name="T54" fmla="*/ 157 w 298"/>
                <a:gd name="T55" fmla="*/ 57 h 544"/>
                <a:gd name="T56" fmla="*/ 262 w 298"/>
                <a:gd name="T57" fmla="*/ 28 h 544"/>
                <a:gd name="T58" fmla="*/ 262 w 298"/>
                <a:gd name="T59" fmla="*/ 88 h 544"/>
                <a:gd name="T60" fmla="*/ 280 w 298"/>
                <a:gd name="T61" fmla="*/ 88 h 544"/>
                <a:gd name="T62" fmla="*/ 280 w 298"/>
                <a:gd name="T63" fmla="*/ 28 h 544"/>
                <a:gd name="T64" fmla="*/ 298 w 298"/>
                <a:gd name="T65" fmla="*/ 29 h 544"/>
                <a:gd name="T66" fmla="*/ 298 w 298"/>
                <a:gd name="T67" fmla="*/ 1 h 544"/>
                <a:gd name="T68" fmla="*/ 272 w 298"/>
                <a:gd name="T69" fmla="*/ 0 h 544"/>
                <a:gd name="T70" fmla="*/ 0 w 298"/>
                <a:gd name="T71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544">
                  <a:moveTo>
                    <a:pt x="0" y="272"/>
                  </a:moveTo>
                  <a:cubicBezTo>
                    <a:pt x="0" y="422"/>
                    <a:pt x="122" y="544"/>
                    <a:pt x="272" y="544"/>
                  </a:cubicBezTo>
                  <a:cubicBezTo>
                    <a:pt x="281" y="544"/>
                    <a:pt x="289" y="544"/>
                    <a:pt x="298" y="543"/>
                  </a:cubicBezTo>
                  <a:cubicBezTo>
                    <a:pt x="298" y="515"/>
                    <a:pt x="298" y="515"/>
                    <a:pt x="298" y="515"/>
                  </a:cubicBezTo>
                  <a:cubicBezTo>
                    <a:pt x="293" y="516"/>
                    <a:pt x="288" y="516"/>
                    <a:pt x="283" y="516"/>
                  </a:cubicBezTo>
                  <a:cubicBezTo>
                    <a:pt x="283" y="456"/>
                    <a:pt x="283" y="456"/>
                    <a:pt x="283" y="456"/>
                  </a:cubicBezTo>
                  <a:cubicBezTo>
                    <a:pt x="264" y="456"/>
                    <a:pt x="264" y="456"/>
                    <a:pt x="264" y="456"/>
                  </a:cubicBezTo>
                  <a:cubicBezTo>
                    <a:pt x="264" y="516"/>
                    <a:pt x="264" y="516"/>
                    <a:pt x="264" y="516"/>
                  </a:cubicBezTo>
                  <a:cubicBezTo>
                    <a:pt x="227" y="515"/>
                    <a:pt x="191" y="505"/>
                    <a:pt x="159" y="489"/>
                  </a:cubicBezTo>
                  <a:cubicBezTo>
                    <a:pt x="189" y="437"/>
                    <a:pt x="189" y="437"/>
                    <a:pt x="189" y="437"/>
                  </a:cubicBezTo>
                  <a:cubicBezTo>
                    <a:pt x="173" y="428"/>
                    <a:pt x="173" y="428"/>
                    <a:pt x="173" y="428"/>
                  </a:cubicBezTo>
                  <a:cubicBezTo>
                    <a:pt x="143" y="480"/>
                    <a:pt x="143" y="480"/>
                    <a:pt x="143" y="480"/>
                  </a:cubicBezTo>
                  <a:cubicBezTo>
                    <a:pt x="112" y="460"/>
                    <a:pt x="86" y="434"/>
                    <a:pt x="66" y="403"/>
                  </a:cubicBezTo>
                  <a:cubicBezTo>
                    <a:pt x="118" y="373"/>
                    <a:pt x="118" y="373"/>
                    <a:pt x="118" y="373"/>
                  </a:cubicBezTo>
                  <a:cubicBezTo>
                    <a:pt x="109" y="357"/>
                    <a:pt x="109" y="357"/>
                    <a:pt x="109" y="357"/>
                  </a:cubicBezTo>
                  <a:cubicBezTo>
                    <a:pt x="57" y="387"/>
                    <a:pt x="57" y="387"/>
                    <a:pt x="57" y="387"/>
                  </a:cubicBezTo>
                  <a:cubicBezTo>
                    <a:pt x="40" y="356"/>
                    <a:pt x="30" y="320"/>
                    <a:pt x="28" y="283"/>
                  </a:cubicBezTo>
                  <a:cubicBezTo>
                    <a:pt x="88" y="283"/>
                    <a:pt x="88" y="283"/>
                    <a:pt x="88" y="283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28" y="264"/>
                    <a:pt x="28" y="264"/>
                    <a:pt x="28" y="264"/>
                  </a:cubicBezTo>
                  <a:cubicBezTo>
                    <a:pt x="29" y="226"/>
                    <a:pt x="39" y="191"/>
                    <a:pt x="56" y="159"/>
                  </a:cubicBezTo>
                  <a:cubicBezTo>
                    <a:pt x="108" y="189"/>
                    <a:pt x="108" y="189"/>
                    <a:pt x="108" y="189"/>
                  </a:cubicBezTo>
                  <a:cubicBezTo>
                    <a:pt x="117" y="173"/>
                    <a:pt x="117" y="173"/>
                    <a:pt x="117" y="17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84" y="112"/>
                    <a:pt x="110" y="86"/>
                    <a:pt x="141" y="66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87" y="109"/>
                    <a:pt x="187" y="109"/>
                    <a:pt x="187" y="109"/>
                  </a:cubicBezTo>
                  <a:cubicBezTo>
                    <a:pt x="157" y="57"/>
                    <a:pt x="157" y="57"/>
                    <a:pt x="157" y="57"/>
                  </a:cubicBezTo>
                  <a:cubicBezTo>
                    <a:pt x="188" y="40"/>
                    <a:pt x="224" y="30"/>
                    <a:pt x="262" y="28"/>
                  </a:cubicBezTo>
                  <a:cubicBezTo>
                    <a:pt x="262" y="88"/>
                    <a:pt x="262" y="88"/>
                    <a:pt x="262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28"/>
                    <a:pt x="280" y="28"/>
                    <a:pt x="280" y="28"/>
                  </a:cubicBezTo>
                  <a:cubicBezTo>
                    <a:pt x="286" y="28"/>
                    <a:pt x="292" y="28"/>
                    <a:pt x="298" y="29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89" y="1"/>
                    <a:pt x="281" y="0"/>
                    <a:pt x="272" y="0"/>
                  </a:cubicBezTo>
                  <a:cubicBezTo>
                    <a:pt x="122" y="0"/>
                    <a:pt x="0" y="122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59"/>
            <p:cNvSpPr>
              <a:spLocks/>
            </p:cNvSpPr>
            <p:nvPr/>
          </p:nvSpPr>
          <p:spPr bwMode="auto">
            <a:xfrm>
              <a:off x="11288714" y="987425"/>
              <a:ext cx="295275" cy="685800"/>
            </a:xfrm>
            <a:custGeom>
              <a:avLst/>
              <a:gdLst>
                <a:gd name="T0" fmla="*/ 187 w 237"/>
                <a:gd name="T1" fmla="*/ 338 h 551"/>
                <a:gd name="T2" fmla="*/ 56 w 237"/>
                <a:gd name="T3" fmla="*/ 256 h 551"/>
                <a:gd name="T4" fmla="*/ 43 w 237"/>
                <a:gd name="T5" fmla="*/ 256 h 551"/>
                <a:gd name="T6" fmla="*/ 99 w 237"/>
                <a:gd name="T7" fmla="*/ 170 h 551"/>
                <a:gd name="T8" fmla="*/ 110 w 237"/>
                <a:gd name="T9" fmla="*/ 154 h 551"/>
                <a:gd name="T10" fmla="*/ 106 w 237"/>
                <a:gd name="T11" fmla="*/ 136 h 551"/>
                <a:gd name="T12" fmla="*/ 107 w 237"/>
                <a:gd name="T13" fmla="*/ 131 h 551"/>
                <a:gd name="T14" fmla="*/ 108 w 237"/>
                <a:gd name="T15" fmla="*/ 122 h 551"/>
                <a:gd name="T16" fmla="*/ 1 w 237"/>
                <a:gd name="T17" fmla="*/ 0 h 551"/>
                <a:gd name="T18" fmla="*/ 0 w 237"/>
                <a:gd name="T19" fmla="*/ 0 h 551"/>
                <a:gd name="T20" fmla="*/ 0 w 237"/>
                <a:gd name="T21" fmla="*/ 551 h 551"/>
                <a:gd name="T22" fmla="*/ 66 w 237"/>
                <a:gd name="T23" fmla="*/ 551 h 551"/>
                <a:gd name="T24" fmla="*/ 141 w 237"/>
                <a:gd name="T25" fmla="*/ 527 h 551"/>
                <a:gd name="T26" fmla="*/ 147 w 237"/>
                <a:gd name="T27" fmla="*/ 527 h 551"/>
                <a:gd name="T28" fmla="*/ 147 w 237"/>
                <a:gd name="T29" fmla="*/ 527 h 551"/>
                <a:gd name="T30" fmla="*/ 235 w 237"/>
                <a:gd name="T31" fmla="*/ 489 h 551"/>
                <a:gd name="T32" fmla="*/ 237 w 237"/>
                <a:gd name="T33" fmla="*/ 486 h 551"/>
                <a:gd name="T34" fmla="*/ 237 w 237"/>
                <a:gd name="T35" fmla="*/ 482 h 551"/>
                <a:gd name="T36" fmla="*/ 187 w 237"/>
                <a:gd name="T37" fmla="*/ 33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551">
                  <a:moveTo>
                    <a:pt x="187" y="338"/>
                  </a:moveTo>
                  <a:cubicBezTo>
                    <a:pt x="162" y="306"/>
                    <a:pt x="124" y="268"/>
                    <a:pt x="56" y="256"/>
                  </a:cubicBezTo>
                  <a:cubicBezTo>
                    <a:pt x="43" y="256"/>
                    <a:pt x="43" y="256"/>
                    <a:pt x="43" y="256"/>
                  </a:cubicBezTo>
                  <a:cubicBezTo>
                    <a:pt x="68" y="239"/>
                    <a:pt x="88" y="208"/>
                    <a:pt x="99" y="170"/>
                  </a:cubicBezTo>
                  <a:cubicBezTo>
                    <a:pt x="104" y="169"/>
                    <a:pt x="108" y="163"/>
                    <a:pt x="110" y="154"/>
                  </a:cubicBezTo>
                  <a:cubicBezTo>
                    <a:pt x="111" y="146"/>
                    <a:pt x="110" y="139"/>
                    <a:pt x="106" y="136"/>
                  </a:cubicBezTo>
                  <a:cubicBezTo>
                    <a:pt x="106" y="135"/>
                    <a:pt x="107" y="133"/>
                    <a:pt x="107" y="131"/>
                  </a:cubicBezTo>
                  <a:cubicBezTo>
                    <a:pt x="108" y="127"/>
                    <a:pt x="108" y="124"/>
                    <a:pt x="108" y="122"/>
                  </a:cubicBezTo>
                  <a:cubicBezTo>
                    <a:pt x="112" y="68"/>
                    <a:pt x="87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551"/>
                    <a:pt x="0" y="551"/>
                    <a:pt x="0" y="551"/>
                  </a:cubicBezTo>
                  <a:cubicBezTo>
                    <a:pt x="66" y="551"/>
                    <a:pt x="66" y="551"/>
                    <a:pt x="66" y="551"/>
                  </a:cubicBezTo>
                  <a:cubicBezTo>
                    <a:pt x="94" y="547"/>
                    <a:pt x="124" y="540"/>
                    <a:pt x="141" y="527"/>
                  </a:cubicBezTo>
                  <a:cubicBezTo>
                    <a:pt x="143" y="527"/>
                    <a:pt x="145" y="527"/>
                    <a:pt x="147" y="527"/>
                  </a:cubicBezTo>
                  <a:cubicBezTo>
                    <a:pt x="147" y="527"/>
                    <a:pt x="147" y="527"/>
                    <a:pt x="147" y="527"/>
                  </a:cubicBezTo>
                  <a:cubicBezTo>
                    <a:pt x="169" y="527"/>
                    <a:pt x="210" y="522"/>
                    <a:pt x="235" y="489"/>
                  </a:cubicBezTo>
                  <a:cubicBezTo>
                    <a:pt x="237" y="486"/>
                    <a:pt x="237" y="486"/>
                    <a:pt x="237" y="486"/>
                  </a:cubicBezTo>
                  <a:cubicBezTo>
                    <a:pt x="237" y="482"/>
                    <a:pt x="237" y="482"/>
                    <a:pt x="237" y="482"/>
                  </a:cubicBezTo>
                  <a:cubicBezTo>
                    <a:pt x="237" y="444"/>
                    <a:pt x="224" y="387"/>
                    <a:pt x="187" y="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849662" y="3536456"/>
            <a:ext cx="971624" cy="780057"/>
            <a:chOff x="6335714" y="2332037"/>
            <a:chExt cx="1006475" cy="808037"/>
          </a:xfrm>
          <a:solidFill>
            <a:schemeClr val="tx1"/>
          </a:solidFill>
        </p:grpSpPr>
        <p:sp>
          <p:nvSpPr>
            <p:cNvPr id="23" name="Freeform 192"/>
            <p:cNvSpPr>
              <a:spLocks noEditPoints="1"/>
            </p:cNvSpPr>
            <p:nvPr/>
          </p:nvSpPr>
          <p:spPr bwMode="auto">
            <a:xfrm>
              <a:off x="6792914" y="2332037"/>
              <a:ext cx="219075" cy="349250"/>
            </a:xfrm>
            <a:custGeom>
              <a:avLst/>
              <a:gdLst>
                <a:gd name="T0" fmla="*/ 88 w 176"/>
                <a:gd name="T1" fmla="*/ 0 h 280"/>
                <a:gd name="T2" fmla="*/ 0 w 176"/>
                <a:gd name="T3" fmla="*/ 88 h 280"/>
                <a:gd name="T4" fmla="*/ 48 w 176"/>
                <a:gd name="T5" fmla="*/ 166 h 280"/>
                <a:gd name="T6" fmla="*/ 89 w 176"/>
                <a:gd name="T7" fmla="*/ 280 h 280"/>
                <a:gd name="T8" fmla="*/ 117 w 176"/>
                <a:gd name="T9" fmla="*/ 203 h 280"/>
                <a:gd name="T10" fmla="*/ 131 w 176"/>
                <a:gd name="T11" fmla="*/ 165 h 280"/>
                <a:gd name="T12" fmla="*/ 176 w 176"/>
                <a:gd name="T13" fmla="*/ 88 h 280"/>
                <a:gd name="T14" fmla="*/ 88 w 176"/>
                <a:gd name="T15" fmla="*/ 0 h 280"/>
                <a:gd name="T16" fmla="*/ 88 w 176"/>
                <a:gd name="T17" fmla="*/ 153 h 280"/>
                <a:gd name="T18" fmla="*/ 23 w 176"/>
                <a:gd name="T19" fmla="*/ 88 h 280"/>
                <a:gd name="T20" fmla="*/ 88 w 176"/>
                <a:gd name="T21" fmla="*/ 23 h 280"/>
                <a:gd name="T22" fmla="*/ 153 w 176"/>
                <a:gd name="T23" fmla="*/ 88 h 280"/>
                <a:gd name="T24" fmla="*/ 88 w 176"/>
                <a:gd name="T25" fmla="*/ 15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280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22"/>
                    <a:pt x="20" y="152"/>
                    <a:pt x="48" y="166"/>
                  </a:cubicBezTo>
                  <a:cubicBezTo>
                    <a:pt x="62" y="204"/>
                    <a:pt x="75" y="242"/>
                    <a:pt x="89" y="280"/>
                  </a:cubicBezTo>
                  <a:cubicBezTo>
                    <a:pt x="117" y="203"/>
                    <a:pt x="117" y="203"/>
                    <a:pt x="117" y="203"/>
                  </a:cubicBezTo>
                  <a:cubicBezTo>
                    <a:pt x="131" y="165"/>
                    <a:pt x="131" y="165"/>
                    <a:pt x="131" y="165"/>
                  </a:cubicBezTo>
                  <a:cubicBezTo>
                    <a:pt x="158" y="150"/>
                    <a:pt x="176" y="121"/>
                    <a:pt x="176" y="88"/>
                  </a:cubicBezTo>
                  <a:cubicBezTo>
                    <a:pt x="176" y="39"/>
                    <a:pt x="136" y="0"/>
                    <a:pt x="88" y="0"/>
                  </a:cubicBezTo>
                  <a:close/>
                  <a:moveTo>
                    <a:pt x="88" y="153"/>
                  </a:moveTo>
                  <a:cubicBezTo>
                    <a:pt x="52" y="153"/>
                    <a:pt x="23" y="124"/>
                    <a:pt x="23" y="88"/>
                  </a:cubicBezTo>
                  <a:cubicBezTo>
                    <a:pt x="23" y="52"/>
                    <a:pt x="52" y="23"/>
                    <a:pt x="88" y="23"/>
                  </a:cubicBezTo>
                  <a:cubicBezTo>
                    <a:pt x="124" y="23"/>
                    <a:pt x="153" y="52"/>
                    <a:pt x="153" y="88"/>
                  </a:cubicBezTo>
                  <a:cubicBezTo>
                    <a:pt x="153" y="124"/>
                    <a:pt x="124" y="153"/>
                    <a:pt x="8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3"/>
            <p:cNvSpPr>
              <a:spLocks/>
            </p:cNvSpPr>
            <p:nvPr/>
          </p:nvSpPr>
          <p:spPr bwMode="auto">
            <a:xfrm>
              <a:off x="6848476" y="2435225"/>
              <a:ext cx="109538" cy="68262"/>
            </a:xfrm>
            <a:custGeom>
              <a:avLst/>
              <a:gdLst>
                <a:gd name="T0" fmla="*/ 88 w 88"/>
                <a:gd name="T1" fmla="*/ 43 h 55"/>
                <a:gd name="T2" fmla="*/ 88 w 88"/>
                <a:gd name="T3" fmla="*/ 43 h 55"/>
                <a:gd name="T4" fmla="*/ 88 w 88"/>
                <a:gd name="T5" fmla="*/ 42 h 55"/>
                <a:gd name="T6" fmla="*/ 79 w 88"/>
                <a:gd name="T7" fmla="*/ 15 h 55"/>
                <a:gd name="T8" fmla="*/ 54 w 88"/>
                <a:gd name="T9" fmla="*/ 0 h 55"/>
                <a:gd name="T10" fmla="*/ 51 w 88"/>
                <a:gd name="T11" fmla="*/ 5 h 55"/>
                <a:gd name="T12" fmla="*/ 54 w 88"/>
                <a:gd name="T13" fmla="*/ 6 h 55"/>
                <a:gd name="T14" fmla="*/ 47 w 88"/>
                <a:gd name="T15" fmla="*/ 29 h 55"/>
                <a:gd name="T16" fmla="*/ 46 w 88"/>
                <a:gd name="T17" fmla="*/ 13 h 55"/>
                <a:gd name="T18" fmla="*/ 44 w 88"/>
                <a:gd name="T19" fmla="*/ 13 h 55"/>
                <a:gd name="T20" fmla="*/ 43 w 88"/>
                <a:gd name="T21" fmla="*/ 13 h 55"/>
                <a:gd name="T22" fmla="*/ 41 w 88"/>
                <a:gd name="T23" fmla="*/ 30 h 55"/>
                <a:gd name="T24" fmla="*/ 34 w 88"/>
                <a:gd name="T25" fmla="*/ 6 h 55"/>
                <a:gd name="T26" fmla="*/ 37 w 88"/>
                <a:gd name="T27" fmla="*/ 5 h 55"/>
                <a:gd name="T28" fmla="*/ 34 w 88"/>
                <a:gd name="T29" fmla="*/ 0 h 55"/>
                <a:gd name="T30" fmla="*/ 10 w 88"/>
                <a:gd name="T31" fmla="*/ 15 h 55"/>
                <a:gd name="T32" fmla="*/ 0 w 88"/>
                <a:gd name="T33" fmla="*/ 42 h 55"/>
                <a:gd name="T34" fmla="*/ 0 w 88"/>
                <a:gd name="T35" fmla="*/ 43 h 55"/>
                <a:gd name="T36" fmla="*/ 1 w 88"/>
                <a:gd name="T37" fmla="*/ 43 h 55"/>
                <a:gd name="T38" fmla="*/ 17 w 88"/>
                <a:gd name="T39" fmla="*/ 50 h 55"/>
                <a:gd name="T40" fmla="*/ 18 w 88"/>
                <a:gd name="T41" fmla="*/ 50 h 55"/>
                <a:gd name="T42" fmla="*/ 32 w 88"/>
                <a:gd name="T43" fmla="*/ 55 h 55"/>
                <a:gd name="T44" fmla="*/ 56 w 88"/>
                <a:gd name="T45" fmla="*/ 55 h 55"/>
                <a:gd name="T46" fmla="*/ 70 w 88"/>
                <a:gd name="T47" fmla="*/ 50 h 55"/>
                <a:gd name="T48" fmla="*/ 71 w 88"/>
                <a:gd name="T49" fmla="*/ 50 h 55"/>
                <a:gd name="T50" fmla="*/ 71 w 88"/>
                <a:gd name="T51" fmla="*/ 50 h 55"/>
                <a:gd name="T52" fmla="*/ 88 w 88"/>
                <a:gd name="T53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" h="55"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35"/>
                    <a:pt x="86" y="24"/>
                    <a:pt x="79" y="15"/>
                  </a:cubicBezTo>
                  <a:cubicBezTo>
                    <a:pt x="74" y="9"/>
                    <a:pt x="67" y="2"/>
                    <a:pt x="54" y="0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3" y="13"/>
                    <a:pt x="43" y="13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5"/>
                    <a:pt x="36" y="5"/>
                    <a:pt x="37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1" y="2"/>
                    <a:pt x="14" y="9"/>
                    <a:pt x="10" y="15"/>
                  </a:cubicBezTo>
                  <a:cubicBezTo>
                    <a:pt x="3" y="24"/>
                    <a:pt x="0" y="35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5" y="49"/>
                    <a:pt x="13" y="50"/>
                    <a:pt x="17" y="50"/>
                  </a:cubicBezTo>
                  <a:cubicBezTo>
                    <a:pt x="17" y="50"/>
                    <a:pt x="18" y="50"/>
                    <a:pt x="18" y="50"/>
                  </a:cubicBezTo>
                  <a:cubicBezTo>
                    <a:pt x="21" y="53"/>
                    <a:pt x="27" y="54"/>
                    <a:pt x="32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2" y="54"/>
                    <a:pt x="67" y="53"/>
                    <a:pt x="70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5" y="50"/>
                    <a:pt x="83" y="49"/>
                    <a:pt x="8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94"/>
            <p:cNvSpPr>
              <a:spLocks/>
            </p:cNvSpPr>
            <p:nvPr/>
          </p:nvSpPr>
          <p:spPr bwMode="auto">
            <a:xfrm>
              <a:off x="6897689" y="2439987"/>
              <a:ext cx="9525" cy="9525"/>
            </a:xfrm>
            <a:custGeom>
              <a:avLst/>
              <a:gdLst>
                <a:gd name="T0" fmla="*/ 0 w 8"/>
                <a:gd name="T1" fmla="*/ 3 h 8"/>
                <a:gd name="T2" fmla="*/ 4 w 8"/>
                <a:gd name="T3" fmla="*/ 8 h 8"/>
                <a:gd name="T4" fmla="*/ 8 w 8"/>
                <a:gd name="T5" fmla="*/ 3 h 8"/>
                <a:gd name="T6" fmla="*/ 4 w 8"/>
                <a:gd name="T7" fmla="*/ 0 h 8"/>
                <a:gd name="T8" fmla="*/ 0 w 8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3"/>
                  </a:moveTo>
                  <a:cubicBezTo>
                    <a:pt x="0" y="4"/>
                    <a:pt x="3" y="8"/>
                    <a:pt x="4" y="8"/>
                  </a:cubicBezTo>
                  <a:cubicBezTo>
                    <a:pt x="6" y="8"/>
                    <a:pt x="8" y="4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5"/>
            <p:cNvSpPr>
              <a:spLocks noEditPoints="1"/>
            </p:cNvSpPr>
            <p:nvPr/>
          </p:nvSpPr>
          <p:spPr bwMode="auto">
            <a:xfrm>
              <a:off x="6875464" y="2376487"/>
              <a:ext cx="53975" cy="61912"/>
            </a:xfrm>
            <a:custGeom>
              <a:avLst/>
              <a:gdLst>
                <a:gd name="T0" fmla="*/ 1 w 43"/>
                <a:gd name="T1" fmla="*/ 28 h 50"/>
                <a:gd name="T2" fmla="*/ 3 w 43"/>
                <a:gd name="T3" fmla="*/ 31 h 50"/>
                <a:gd name="T4" fmla="*/ 22 w 43"/>
                <a:gd name="T5" fmla="*/ 50 h 50"/>
                <a:gd name="T6" fmla="*/ 40 w 43"/>
                <a:gd name="T7" fmla="*/ 31 h 50"/>
                <a:gd name="T8" fmla="*/ 42 w 43"/>
                <a:gd name="T9" fmla="*/ 28 h 50"/>
                <a:gd name="T10" fmla="*/ 42 w 43"/>
                <a:gd name="T11" fmla="*/ 25 h 50"/>
                <a:gd name="T12" fmla="*/ 42 w 43"/>
                <a:gd name="T13" fmla="*/ 24 h 50"/>
                <a:gd name="T14" fmla="*/ 42 w 43"/>
                <a:gd name="T15" fmla="*/ 22 h 50"/>
                <a:gd name="T16" fmla="*/ 22 w 43"/>
                <a:gd name="T17" fmla="*/ 0 h 50"/>
                <a:gd name="T18" fmla="*/ 1 w 43"/>
                <a:gd name="T19" fmla="*/ 21 h 50"/>
                <a:gd name="T20" fmla="*/ 1 w 43"/>
                <a:gd name="T21" fmla="*/ 23 h 50"/>
                <a:gd name="T22" fmla="*/ 1 w 43"/>
                <a:gd name="T23" fmla="*/ 25 h 50"/>
                <a:gd name="T24" fmla="*/ 1 w 43"/>
                <a:gd name="T25" fmla="*/ 28 h 50"/>
                <a:gd name="T26" fmla="*/ 3 w 43"/>
                <a:gd name="T27" fmla="*/ 23 h 50"/>
                <a:gd name="T28" fmla="*/ 18 w 43"/>
                <a:gd name="T29" fmla="*/ 21 h 50"/>
                <a:gd name="T30" fmla="*/ 27 w 43"/>
                <a:gd name="T31" fmla="*/ 17 h 50"/>
                <a:gd name="T32" fmla="*/ 34 w 43"/>
                <a:gd name="T33" fmla="*/ 21 h 50"/>
                <a:gd name="T34" fmla="*/ 39 w 43"/>
                <a:gd name="T35" fmla="*/ 23 h 50"/>
                <a:gd name="T36" fmla="*/ 39 w 43"/>
                <a:gd name="T37" fmla="*/ 27 h 50"/>
                <a:gd name="T38" fmla="*/ 39 w 43"/>
                <a:gd name="T39" fmla="*/ 28 h 50"/>
                <a:gd name="T40" fmla="*/ 39 w 43"/>
                <a:gd name="T41" fmla="*/ 29 h 50"/>
                <a:gd name="T42" fmla="*/ 39 w 43"/>
                <a:gd name="T43" fmla="*/ 32 h 50"/>
                <a:gd name="T44" fmla="*/ 22 w 43"/>
                <a:gd name="T45" fmla="*/ 48 h 50"/>
                <a:gd name="T46" fmla="*/ 5 w 43"/>
                <a:gd name="T47" fmla="*/ 33 h 50"/>
                <a:gd name="T48" fmla="*/ 3 w 43"/>
                <a:gd name="T49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50">
                  <a:moveTo>
                    <a:pt x="1" y="28"/>
                  </a:moveTo>
                  <a:cubicBezTo>
                    <a:pt x="1" y="30"/>
                    <a:pt x="2" y="31"/>
                    <a:pt x="3" y="31"/>
                  </a:cubicBezTo>
                  <a:cubicBezTo>
                    <a:pt x="6" y="42"/>
                    <a:pt x="14" y="50"/>
                    <a:pt x="22" y="50"/>
                  </a:cubicBezTo>
                  <a:cubicBezTo>
                    <a:pt x="30" y="50"/>
                    <a:pt x="37" y="42"/>
                    <a:pt x="40" y="31"/>
                  </a:cubicBezTo>
                  <a:cubicBezTo>
                    <a:pt x="41" y="31"/>
                    <a:pt x="42" y="30"/>
                    <a:pt x="42" y="28"/>
                  </a:cubicBezTo>
                  <a:cubicBezTo>
                    <a:pt x="43" y="27"/>
                    <a:pt x="42" y="26"/>
                    <a:pt x="42" y="25"/>
                  </a:cubicBezTo>
                  <a:cubicBezTo>
                    <a:pt x="42" y="25"/>
                    <a:pt x="42" y="24"/>
                    <a:pt x="42" y="24"/>
                  </a:cubicBezTo>
                  <a:cubicBezTo>
                    <a:pt x="42" y="23"/>
                    <a:pt x="42" y="23"/>
                    <a:pt x="42" y="22"/>
                  </a:cubicBezTo>
                  <a:cubicBezTo>
                    <a:pt x="43" y="13"/>
                    <a:pt x="38" y="0"/>
                    <a:pt x="22" y="0"/>
                  </a:cubicBezTo>
                  <a:cubicBezTo>
                    <a:pt x="7" y="0"/>
                    <a:pt x="0" y="10"/>
                    <a:pt x="1" y="21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6"/>
                    <a:pt x="1" y="27"/>
                    <a:pt x="1" y="28"/>
                  </a:cubicBezTo>
                  <a:close/>
                  <a:moveTo>
                    <a:pt x="3" y="23"/>
                  </a:moveTo>
                  <a:cubicBezTo>
                    <a:pt x="6" y="24"/>
                    <a:pt x="14" y="23"/>
                    <a:pt x="18" y="21"/>
                  </a:cubicBezTo>
                  <a:cubicBezTo>
                    <a:pt x="22" y="18"/>
                    <a:pt x="27" y="17"/>
                    <a:pt x="27" y="17"/>
                  </a:cubicBezTo>
                  <a:cubicBezTo>
                    <a:pt x="27" y="17"/>
                    <a:pt x="28" y="18"/>
                    <a:pt x="34" y="21"/>
                  </a:cubicBezTo>
                  <a:cubicBezTo>
                    <a:pt x="36" y="22"/>
                    <a:pt x="38" y="22"/>
                    <a:pt x="39" y="23"/>
                  </a:cubicBezTo>
                  <a:cubicBezTo>
                    <a:pt x="40" y="23"/>
                    <a:pt x="39" y="25"/>
                    <a:pt x="39" y="27"/>
                  </a:cubicBezTo>
                  <a:cubicBezTo>
                    <a:pt x="39" y="27"/>
                    <a:pt x="39" y="28"/>
                    <a:pt x="39" y="28"/>
                  </a:cubicBezTo>
                  <a:cubicBezTo>
                    <a:pt x="39" y="28"/>
                    <a:pt x="39" y="29"/>
                    <a:pt x="39" y="29"/>
                  </a:cubicBezTo>
                  <a:cubicBezTo>
                    <a:pt x="39" y="30"/>
                    <a:pt x="39" y="31"/>
                    <a:pt x="39" y="32"/>
                  </a:cubicBezTo>
                  <a:cubicBezTo>
                    <a:pt x="35" y="42"/>
                    <a:pt x="29" y="48"/>
                    <a:pt x="22" y="48"/>
                  </a:cubicBezTo>
                  <a:cubicBezTo>
                    <a:pt x="15" y="48"/>
                    <a:pt x="9" y="42"/>
                    <a:pt x="5" y="33"/>
                  </a:cubicBezTo>
                  <a:cubicBezTo>
                    <a:pt x="5" y="31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6"/>
            <p:cNvSpPr>
              <a:spLocks noEditPoints="1"/>
            </p:cNvSpPr>
            <p:nvPr/>
          </p:nvSpPr>
          <p:spPr bwMode="auto">
            <a:xfrm>
              <a:off x="6335714" y="2757487"/>
              <a:ext cx="347663" cy="219075"/>
            </a:xfrm>
            <a:custGeom>
              <a:avLst/>
              <a:gdLst>
                <a:gd name="T0" fmla="*/ 0 w 280"/>
                <a:gd name="T1" fmla="*/ 88 h 176"/>
                <a:gd name="T2" fmla="*/ 88 w 280"/>
                <a:gd name="T3" fmla="*/ 176 h 176"/>
                <a:gd name="T4" fmla="*/ 166 w 280"/>
                <a:gd name="T5" fmla="*/ 128 h 176"/>
                <a:gd name="T6" fmla="*/ 280 w 280"/>
                <a:gd name="T7" fmla="*/ 87 h 176"/>
                <a:gd name="T8" fmla="*/ 202 w 280"/>
                <a:gd name="T9" fmla="*/ 59 h 176"/>
                <a:gd name="T10" fmla="*/ 164 w 280"/>
                <a:gd name="T11" fmla="*/ 45 h 176"/>
                <a:gd name="T12" fmla="*/ 88 w 280"/>
                <a:gd name="T13" fmla="*/ 0 h 176"/>
                <a:gd name="T14" fmla="*/ 0 w 280"/>
                <a:gd name="T15" fmla="*/ 88 h 176"/>
                <a:gd name="T16" fmla="*/ 153 w 280"/>
                <a:gd name="T17" fmla="*/ 88 h 176"/>
                <a:gd name="T18" fmla="*/ 88 w 280"/>
                <a:gd name="T19" fmla="*/ 153 h 176"/>
                <a:gd name="T20" fmla="*/ 22 w 280"/>
                <a:gd name="T21" fmla="*/ 88 h 176"/>
                <a:gd name="T22" fmla="*/ 88 w 280"/>
                <a:gd name="T23" fmla="*/ 23 h 176"/>
                <a:gd name="T24" fmla="*/ 153 w 280"/>
                <a:gd name="T25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76">
                  <a:moveTo>
                    <a:pt x="0" y="88"/>
                  </a:moveTo>
                  <a:cubicBezTo>
                    <a:pt x="0" y="137"/>
                    <a:pt x="39" y="176"/>
                    <a:pt x="88" y="176"/>
                  </a:cubicBezTo>
                  <a:cubicBezTo>
                    <a:pt x="122" y="176"/>
                    <a:pt x="152" y="156"/>
                    <a:pt x="166" y="128"/>
                  </a:cubicBezTo>
                  <a:cubicBezTo>
                    <a:pt x="204" y="114"/>
                    <a:pt x="242" y="101"/>
                    <a:pt x="280" y="87"/>
                  </a:cubicBezTo>
                  <a:cubicBezTo>
                    <a:pt x="202" y="59"/>
                    <a:pt x="202" y="59"/>
                    <a:pt x="202" y="5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49" y="19"/>
                    <a:pt x="121" y="0"/>
                    <a:pt x="88" y="0"/>
                  </a:cubicBezTo>
                  <a:cubicBezTo>
                    <a:pt x="39" y="0"/>
                    <a:pt x="0" y="40"/>
                    <a:pt x="0" y="88"/>
                  </a:cubicBezTo>
                  <a:close/>
                  <a:moveTo>
                    <a:pt x="153" y="88"/>
                  </a:moveTo>
                  <a:cubicBezTo>
                    <a:pt x="153" y="124"/>
                    <a:pt x="124" y="153"/>
                    <a:pt x="88" y="153"/>
                  </a:cubicBezTo>
                  <a:cubicBezTo>
                    <a:pt x="52" y="153"/>
                    <a:pt x="22" y="124"/>
                    <a:pt x="22" y="88"/>
                  </a:cubicBezTo>
                  <a:cubicBezTo>
                    <a:pt x="22" y="52"/>
                    <a:pt x="52" y="23"/>
                    <a:pt x="88" y="23"/>
                  </a:cubicBezTo>
                  <a:cubicBezTo>
                    <a:pt x="124" y="23"/>
                    <a:pt x="153" y="52"/>
                    <a:pt x="15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7"/>
            <p:cNvSpPr>
              <a:spLocks noEditPoints="1"/>
            </p:cNvSpPr>
            <p:nvPr/>
          </p:nvSpPr>
          <p:spPr bwMode="auto">
            <a:xfrm>
              <a:off x="6389689" y="2862262"/>
              <a:ext cx="109538" cy="68262"/>
            </a:xfrm>
            <a:custGeom>
              <a:avLst/>
              <a:gdLst>
                <a:gd name="T0" fmla="*/ 79 w 88"/>
                <a:gd name="T1" fmla="*/ 16 h 55"/>
                <a:gd name="T2" fmla="*/ 54 w 88"/>
                <a:gd name="T3" fmla="*/ 0 h 55"/>
                <a:gd name="T4" fmla="*/ 51 w 88"/>
                <a:gd name="T5" fmla="*/ 5 h 55"/>
                <a:gd name="T6" fmla="*/ 51 w 88"/>
                <a:gd name="T7" fmla="*/ 5 h 55"/>
                <a:gd name="T8" fmla="*/ 50 w 88"/>
                <a:gd name="T9" fmla="*/ 7 h 55"/>
                <a:gd name="T10" fmla="*/ 46 w 88"/>
                <a:gd name="T11" fmla="*/ 5 h 55"/>
                <a:gd name="T12" fmla="*/ 43 w 88"/>
                <a:gd name="T13" fmla="*/ 5 h 55"/>
                <a:gd name="T14" fmla="*/ 39 w 88"/>
                <a:gd name="T15" fmla="*/ 7 h 55"/>
                <a:gd name="T16" fmla="*/ 37 w 88"/>
                <a:gd name="T17" fmla="*/ 5 h 55"/>
                <a:gd name="T18" fmla="*/ 37 w 88"/>
                <a:gd name="T19" fmla="*/ 5 h 55"/>
                <a:gd name="T20" fmla="*/ 34 w 88"/>
                <a:gd name="T21" fmla="*/ 1 h 55"/>
                <a:gd name="T22" fmla="*/ 10 w 88"/>
                <a:gd name="T23" fmla="*/ 16 h 55"/>
                <a:gd name="T24" fmla="*/ 0 w 88"/>
                <a:gd name="T25" fmla="*/ 42 h 55"/>
                <a:gd name="T26" fmla="*/ 0 w 88"/>
                <a:gd name="T27" fmla="*/ 43 h 55"/>
                <a:gd name="T28" fmla="*/ 1 w 88"/>
                <a:gd name="T29" fmla="*/ 44 h 55"/>
                <a:gd name="T30" fmla="*/ 17 w 88"/>
                <a:gd name="T31" fmla="*/ 51 h 55"/>
                <a:gd name="T32" fmla="*/ 18 w 88"/>
                <a:gd name="T33" fmla="*/ 51 h 55"/>
                <a:gd name="T34" fmla="*/ 32 w 88"/>
                <a:gd name="T35" fmla="*/ 55 h 55"/>
                <a:gd name="T36" fmla="*/ 56 w 88"/>
                <a:gd name="T37" fmla="*/ 55 h 55"/>
                <a:gd name="T38" fmla="*/ 70 w 88"/>
                <a:gd name="T39" fmla="*/ 51 h 55"/>
                <a:gd name="T40" fmla="*/ 71 w 88"/>
                <a:gd name="T41" fmla="*/ 51 h 55"/>
                <a:gd name="T42" fmla="*/ 71 w 88"/>
                <a:gd name="T43" fmla="*/ 51 h 55"/>
                <a:gd name="T44" fmla="*/ 87 w 88"/>
                <a:gd name="T45" fmla="*/ 44 h 55"/>
                <a:gd name="T46" fmla="*/ 88 w 88"/>
                <a:gd name="T47" fmla="*/ 43 h 55"/>
                <a:gd name="T48" fmla="*/ 88 w 88"/>
                <a:gd name="T49" fmla="*/ 42 h 55"/>
                <a:gd name="T50" fmla="*/ 79 w 88"/>
                <a:gd name="T51" fmla="*/ 16 h 55"/>
                <a:gd name="T52" fmla="*/ 43 w 88"/>
                <a:gd name="T53" fmla="*/ 5 h 55"/>
                <a:gd name="T54" fmla="*/ 43 w 88"/>
                <a:gd name="T55" fmla="*/ 5 h 55"/>
                <a:gd name="T56" fmla="*/ 43 w 88"/>
                <a:gd name="T57" fmla="*/ 5 h 55"/>
                <a:gd name="T58" fmla="*/ 71 w 88"/>
                <a:gd name="T59" fmla="*/ 46 h 55"/>
                <a:gd name="T60" fmla="*/ 70 w 88"/>
                <a:gd name="T61" fmla="*/ 46 h 55"/>
                <a:gd name="T62" fmla="*/ 69 w 88"/>
                <a:gd name="T63" fmla="*/ 46 h 55"/>
                <a:gd name="T64" fmla="*/ 68 w 88"/>
                <a:gd name="T65" fmla="*/ 47 h 55"/>
                <a:gd name="T66" fmla="*/ 44 w 88"/>
                <a:gd name="T67" fmla="*/ 51 h 55"/>
                <a:gd name="T68" fmla="*/ 44 w 88"/>
                <a:gd name="T69" fmla="*/ 51 h 55"/>
                <a:gd name="T70" fmla="*/ 48 w 88"/>
                <a:gd name="T71" fmla="*/ 48 h 55"/>
                <a:gd name="T72" fmla="*/ 46 w 88"/>
                <a:gd name="T73" fmla="*/ 13 h 55"/>
                <a:gd name="T74" fmla="*/ 44 w 88"/>
                <a:gd name="T75" fmla="*/ 13 h 55"/>
                <a:gd name="T76" fmla="*/ 43 w 88"/>
                <a:gd name="T77" fmla="*/ 13 h 55"/>
                <a:gd name="T78" fmla="*/ 40 w 88"/>
                <a:gd name="T79" fmla="*/ 48 h 55"/>
                <a:gd name="T80" fmla="*/ 44 w 88"/>
                <a:gd name="T81" fmla="*/ 51 h 55"/>
                <a:gd name="T82" fmla="*/ 44 w 88"/>
                <a:gd name="T83" fmla="*/ 51 h 55"/>
                <a:gd name="T84" fmla="*/ 20 w 88"/>
                <a:gd name="T85" fmla="*/ 47 h 55"/>
                <a:gd name="T86" fmla="*/ 20 w 88"/>
                <a:gd name="T87" fmla="*/ 46 h 55"/>
                <a:gd name="T88" fmla="*/ 18 w 88"/>
                <a:gd name="T89" fmla="*/ 46 h 55"/>
                <a:gd name="T90" fmla="*/ 17 w 88"/>
                <a:gd name="T91" fmla="*/ 46 h 55"/>
                <a:gd name="T92" fmla="*/ 5 w 88"/>
                <a:gd name="T93" fmla="*/ 41 h 55"/>
                <a:gd name="T94" fmla="*/ 34 w 88"/>
                <a:gd name="T95" fmla="*/ 6 h 55"/>
                <a:gd name="T96" fmla="*/ 37 w 88"/>
                <a:gd name="T97" fmla="*/ 15 h 55"/>
                <a:gd name="T98" fmla="*/ 40 w 88"/>
                <a:gd name="T99" fmla="*/ 9 h 55"/>
                <a:gd name="T100" fmla="*/ 44 w 88"/>
                <a:gd name="T101" fmla="*/ 13 h 55"/>
                <a:gd name="T102" fmla="*/ 48 w 88"/>
                <a:gd name="T103" fmla="*/ 9 h 55"/>
                <a:gd name="T104" fmla="*/ 51 w 88"/>
                <a:gd name="T105" fmla="*/ 15 h 55"/>
                <a:gd name="T106" fmla="*/ 54 w 88"/>
                <a:gd name="T107" fmla="*/ 6 h 55"/>
                <a:gd name="T108" fmla="*/ 83 w 88"/>
                <a:gd name="T109" fmla="*/ 41 h 55"/>
                <a:gd name="T110" fmla="*/ 71 w 88"/>
                <a:gd name="T111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8" h="55">
                  <a:moveTo>
                    <a:pt x="79" y="16"/>
                  </a:moveTo>
                  <a:cubicBezTo>
                    <a:pt x="74" y="10"/>
                    <a:pt x="67" y="3"/>
                    <a:pt x="54" y="0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1" y="3"/>
                    <a:pt x="14" y="10"/>
                    <a:pt x="10" y="16"/>
                  </a:cubicBezTo>
                  <a:cubicBezTo>
                    <a:pt x="3" y="25"/>
                    <a:pt x="0" y="35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5" y="50"/>
                    <a:pt x="13" y="51"/>
                    <a:pt x="17" y="51"/>
                  </a:cubicBezTo>
                  <a:cubicBezTo>
                    <a:pt x="17" y="51"/>
                    <a:pt x="18" y="51"/>
                    <a:pt x="18" y="51"/>
                  </a:cubicBezTo>
                  <a:cubicBezTo>
                    <a:pt x="21" y="53"/>
                    <a:pt x="27" y="54"/>
                    <a:pt x="32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2" y="54"/>
                    <a:pt x="67" y="53"/>
                    <a:pt x="70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5" y="51"/>
                    <a:pt x="83" y="50"/>
                    <a:pt x="87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35"/>
                    <a:pt x="85" y="25"/>
                    <a:pt x="79" y="16"/>
                  </a:cubicBezTo>
                  <a:close/>
                  <a:moveTo>
                    <a:pt x="43" y="5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lose/>
                  <a:moveTo>
                    <a:pt x="71" y="46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5" y="50"/>
                    <a:pt x="5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3" y="13"/>
                    <a:pt x="43" y="13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5" y="51"/>
                    <a:pt x="23" y="50"/>
                    <a:pt x="20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4" y="46"/>
                    <a:pt x="8" y="46"/>
                    <a:pt x="5" y="41"/>
                  </a:cubicBezTo>
                  <a:cubicBezTo>
                    <a:pt x="5" y="32"/>
                    <a:pt x="12" y="11"/>
                    <a:pt x="34" y="6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11"/>
                    <a:pt x="43" y="13"/>
                    <a:pt x="44" y="13"/>
                  </a:cubicBezTo>
                  <a:cubicBezTo>
                    <a:pt x="45" y="13"/>
                    <a:pt x="47" y="11"/>
                    <a:pt x="48" y="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76" y="12"/>
                    <a:pt x="83" y="33"/>
                    <a:pt x="83" y="41"/>
                  </a:cubicBezTo>
                  <a:cubicBezTo>
                    <a:pt x="80" y="46"/>
                    <a:pt x="74" y="46"/>
                    <a:pt x="7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8"/>
            <p:cNvSpPr>
              <a:spLocks noEditPoints="1"/>
            </p:cNvSpPr>
            <p:nvPr/>
          </p:nvSpPr>
          <p:spPr bwMode="auto">
            <a:xfrm>
              <a:off x="6416676" y="2803525"/>
              <a:ext cx="53975" cy="61912"/>
            </a:xfrm>
            <a:custGeom>
              <a:avLst/>
              <a:gdLst>
                <a:gd name="T0" fmla="*/ 1 w 43"/>
                <a:gd name="T1" fmla="*/ 29 h 50"/>
                <a:gd name="T2" fmla="*/ 3 w 43"/>
                <a:gd name="T3" fmla="*/ 32 h 50"/>
                <a:gd name="T4" fmla="*/ 22 w 43"/>
                <a:gd name="T5" fmla="*/ 50 h 50"/>
                <a:gd name="T6" fmla="*/ 40 w 43"/>
                <a:gd name="T7" fmla="*/ 32 h 50"/>
                <a:gd name="T8" fmla="*/ 42 w 43"/>
                <a:gd name="T9" fmla="*/ 29 h 50"/>
                <a:gd name="T10" fmla="*/ 42 w 43"/>
                <a:gd name="T11" fmla="*/ 25 h 50"/>
                <a:gd name="T12" fmla="*/ 42 w 43"/>
                <a:gd name="T13" fmla="*/ 24 h 50"/>
                <a:gd name="T14" fmla="*/ 42 w 43"/>
                <a:gd name="T15" fmla="*/ 23 h 50"/>
                <a:gd name="T16" fmla="*/ 22 w 43"/>
                <a:gd name="T17" fmla="*/ 0 h 50"/>
                <a:gd name="T18" fmla="*/ 1 w 43"/>
                <a:gd name="T19" fmla="*/ 22 h 50"/>
                <a:gd name="T20" fmla="*/ 1 w 43"/>
                <a:gd name="T21" fmla="*/ 24 h 50"/>
                <a:gd name="T22" fmla="*/ 1 w 43"/>
                <a:gd name="T23" fmla="*/ 25 h 50"/>
                <a:gd name="T24" fmla="*/ 1 w 43"/>
                <a:gd name="T25" fmla="*/ 29 h 50"/>
                <a:gd name="T26" fmla="*/ 3 w 43"/>
                <a:gd name="T27" fmla="*/ 23 h 50"/>
                <a:gd name="T28" fmla="*/ 18 w 43"/>
                <a:gd name="T29" fmla="*/ 21 h 50"/>
                <a:gd name="T30" fmla="*/ 27 w 43"/>
                <a:gd name="T31" fmla="*/ 17 h 50"/>
                <a:gd name="T32" fmla="*/ 34 w 43"/>
                <a:gd name="T33" fmla="*/ 21 h 50"/>
                <a:gd name="T34" fmla="*/ 39 w 43"/>
                <a:gd name="T35" fmla="*/ 23 h 50"/>
                <a:gd name="T36" fmla="*/ 39 w 43"/>
                <a:gd name="T37" fmla="*/ 27 h 50"/>
                <a:gd name="T38" fmla="*/ 39 w 43"/>
                <a:gd name="T39" fmla="*/ 28 h 50"/>
                <a:gd name="T40" fmla="*/ 39 w 43"/>
                <a:gd name="T41" fmla="*/ 29 h 50"/>
                <a:gd name="T42" fmla="*/ 39 w 43"/>
                <a:gd name="T43" fmla="*/ 32 h 50"/>
                <a:gd name="T44" fmla="*/ 22 w 43"/>
                <a:gd name="T45" fmla="*/ 48 h 50"/>
                <a:gd name="T46" fmla="*/ 5 w 43"/>
                <a:gd name="T47" fmla="*/ 34 h 50"/>
                <a:gd name="T48" fmla="*/ 3 w 43"/>
                <a:gd name="T49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50">
                  <a:moveTo>
                    <a:pt x="1" y="29"/>
                  </a:moveTo>
                  <a:cubicBezTo>
                    <a:pt x="1" y="30"/>
                    <a:pt x="2" y="32"/>
                    <a:pt x="3" y="32"/>
                  </a:cubicBezTo>
                  <a:cubicBezTo>
                    <a:pt x="6" y="42"/>
                    <a:pt x="14" y="50"/>
                    <a:pt x="22" y="50"/>
                  </a:cubicBezTo>
                  <a:cubicBezTo>
                    <a:pt x="30" y="50"/>
                    <a:pt x="37" y="43"/>
                    <a:pt x="40" y="32"/>
                  </a:cubicBezTo>
                  <a:cubicBezTo>
                    <a:pt x="41" y="31"/>
                    <a:pt x="42" y="30"/>
                    <a:pt x="42" y="29"/>
                  </a:cubicBezTo>
                  <a:cubicBezTo>
                    <a:pt x="43" y="27"/>
                    <a:pt x="42" y="26"/>
                    <a:pt x="42" y="25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2" y="23"/>
                    <a:pt x="42" y="23"/>
                  </a:cubicBezTo>
                  <a:cubicBezTo>
                    <a:pt x="43" y="13"/>
                    <a:pt x="38" y="0"/>
                    <a:pt x="22" y="0"/>
                  </a:cubicBezTo>
                  <a:cubicBezTo>
                    <a:pt x="7" y="0"/>
                    <a:pt x="0" y="10"/>
                    <a:pt x="1" y="22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6"/>
                    <a:pt x="1" y="27"/>
                    <a:pt x="1" y="29"/>
                  </a:cubicBezTo>
                  <a:close/>
                  <a:moveTo>
                    <a:pt x="3" y="23"/>
                  </a:moveTo>
                  <a:cubicBezTo>
                    <a:pt x="6" y="24"/>
                    <a:pt x="14" y="24"/>
                    <a:pt x="18" y="21"/>
                  </a:cubicBezTo>
                  <a:cubicBezTo>
                    <a:pt x="22" y="19"/>
                    <a:pt x="27" y="17"/>
                    <a:pt x="27" y="17"/>
                  </a:cubicBezTo>
                  <a:cubicBezTo>
                    <a:pt x="27" y="17"/>
                    <a:pt x="28" y="19"/>
                    <a:pt x="34" y="21"/>
                  </a:cubicBezTo>
                  <a:cubicBezTo>
                    <a:pt x="36" y="22"/>
                    <a:pt x="38" y="23"/>
                    <a:pt x="39" y="23"/>
                  </a:cubicBezTo>
                  <a:cubicBezTo>
                    <a:pt x="40" y="23"/>
                    <a:pt x="39" y="25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1"/>
                    <a:pt x="39" y="32"/>
                  </a:cubicBezTo>
                  <a:cubicBezTo>
                    <a:pt x="35" y="42"/>
                    <a:pt x="29" y="48"/>
                    <a:pt x="22" y="48"/>
                  </a:cubicBezTo>
                  <a:cubicBezTo>
                    <a:pt x="15" y="48"/>
                    <a:pt x="9" y="42"/>
                    <a:pt x="5" y="34"/>
                  </a:cubicBezTo>
                  <a:cubicBezTo>
                    <a:pt x="5" y="31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99"/>
            <p:cNvSpPr>
              <a:spLocks noEditPoints="1"/>
            </p:cNvSpPr>
            <p:nvPr/>
          </p:nvSpPr>
          <p:spPr bwMode="auto">
            <a:xfrm>
              <a:off x="6994526" y="2922587"/>
              <a:ext cx="347663" cy="217487"/>
            </a:xfrm>
            <a:custGeom>
              <a:avLst/>
              <a:gdLst>
                <a:gd name="T0" fmla="*/ 280 w 280"/>
                <a:gd name="T1" fmla="*/ 87 h 175"/>
                <a:gd name="T2" fmla="*/ 192 w 280"/>
                <a:gd name="T3" fmla="*/ 0 h 175"/>
                <a:gd name="T4" fmla="*/ 114 w 280"/>
                <a:gd name="T5" fmla="*/ 48 h 175"/>
                <a:gd name="T6" fmla="*/ 0 w 280"/>
                <a:gd name="T7" fmla="*/ 89 h 175"/>
                <a:gd name="T8" fmla="*/ 78 w 280"/>
                <a:gd name="T9" fmla="*/ 116 h 175"/>
                <a:gd name="T10" fmla="*/ 116 w 280"/>
                <a:gd name="T11" fmla="*/ 130 h 175"/>
                <a:gd name="T12" fmla="*/ 192 w 280"/>
                <a:gd name="T13" fmla="*/ 175 h 175"/>
                <a:gd name="T14" fmla="*/ 280 w 280"/>
                <a:gd name="T15" fmla="*/ 87 h 175"/>
                <a:gd name="T16" fmla="*/ 127 w 280"/>
                <a:gd name="T17" fmla="*/ 87 h 175"/>
                <a:gd name="T18" fmla="*/ 192 w 280"/>
                <a:gd name="T19" fmla="*/ 22 h 175"/>
                <a:gd name="T20" fmla="*/ 258 w 280"/>
                <a:gd name="T21" fmla="*/ 87 h 175"/>
                <a:gd name="T22" fmla="*/ 192 w 280"/>
                <a:gd name="T23" fmla="*/ 153 h 175"/>
                <a:gd name="T24" fmla="*/ 127 w 280"/>
                <a:gd name="T25" fmla="*/ 8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75">
                  <a:moveTo>
                    <a:pt x="280" y="87"/>
                  </a:moveTo>
                  <a:cubicBezTo>
                    <a:pt x="280" y="39"/>
                    <a:pt x="241" y="0"/>
                    <a:pt x="192" y="0"/>
                  </a:cubicBezTo>
                  <a:cubicBezTo>
                    <a:pt x="158" y="0"/>
                    <a:pt x="128" y="19"/>
                    <a:pt x="114" y="48"/>
                  </a:cubicBezTo>
                  <a:cubicBezTo>
                    <a:pt x="76" y="61"/>
                    <a:pt x="38" y="75"/>
                    <a:pt x="0" y="89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31" y="157"/>
                    <a:pt x="159" y="175"/>
                    <a:pt x="192" y="175"/>
                  </a:cubicBezTo>
                  <a:cubicBezTo>
                    <a:pt x="241" y="175"/>
                    <a:pt x="280" y="136"/>
                    <a:pt x="280" y="87"/>
                  </a:cubicBezTo>
                  <a:close/>
                  <a:moveTo>
                    <a:pt x="127" y="87"/>
                  </a:moveTo>
                  <a:cubicBezTo>
                    <a:pt x="127" y="51"/>
                    <a:pt x="156" y="22"/>
                    <a:pt x="192" y="22"/>
                  </a:cubicBezTo>
                  <a:cubicBezTo>
                    <a:pt x="228" y="22"/>
                    <a:pt x="258" y="51"/>
                    <a:pt x="258" y="87"/>
                  </a:cubicBezTo>
                  <a:cubicBezTo>
                    <a:pt x="258" y="124"/>
                    <a:pt x="228" y="153"/>
                    <a:pt x="192" y="153"/>
                  </a:cubicBezTo>
                  <a:cubicBezTo>
                    <a:pt x="156" y="153"/>
                    <a:pt x="127" y="124"/>
                    <a:pt x="127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Line 200"/>
            <p:cNvSpPr>
              <a:spLocks noChangeShapeType="1"/>
            </p:cNvSpPr>
            <p:nvPr/>
          </p:nvSpPr>
          <p:spPr bwMode="auto">
            <a:xfrm>
              <a:off x="7226301" y="303053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201"/>
            <p:cNvSpPr>
              <a:spLocks noChangeShapeType="1"/>
            </p:cNvSpPr>
            <p:nvPr/>
          </p:nvSpPr>
          <p:spPr bwMode="auto">
            <a:xfrm>
              <a:off x="7226301" y="303053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2"/>
            <p:cNvSpPr>
              <a:spLocks noEditPoints="1"/>
            </p:cNvSpPr>
            <p:nvPr/>
          </p:nvSpPr>
          <p:spPr bwMode="auto">
            <a:xfrm>
              <a:off x="7181851" y="3025775"/>
              <a:ext cx="107950" cy="66675"/>
            </a:xfrm>
            <a:custGeom>
              <a:avLst/>
              <a:gdLst>
                <a:gd name="T0" fmla="*/ 78 w 87"/>
                <a:gd name="T1" fmla="*/ 14 h 54"/>
                <a:gd name="T2" fmla="*/ 57 w 87"/>
                <a:gd name="T3" fmla="*/ 0 h 54"/>
                <a:gd name="T4" fmla="*/ 53 w 87"/>
                <a:gd name="T5" fmla="*/ 4 h 54"/>
                <a:gd name="T6" fmla="*/ 58 w 87"/>
                <a:gd name="T7" fmla="*/ 7 h 54"/>
                <a:gd name="T8" fmla="*/ 58 w 87"/>
                <a:gd name="T9" fmla="*/ 18 h 54"/>
                <a:gd name="T10" fmla="*/ 30 w 87"/>
                <a:gd name="T11" fmla="*/ 18 h 54"/>
                <a:gd name="T12" fmla="*/ 30 w 87"/>
                <a:gd name="T13" fmla="*/ 7 h 54"/>
                <a:gd name="T14" fmla="*/ 35 w 87"/>
                <a:gd name="T15" fmla="*/ 4 h 54"/>
                <a:gd name="T16" fmla="*/ 32 w 87"/>
                <a:gd name="T17" fmla="*/ 0 h 54"/>
                <a:gd name="T18" fmla="*/ 9 w 87"/>
                <a:gd name="T19" fmla="*/ 14 h 54"/>
                <a:gd name="T20" fmla="*/ 0 w 87"/>
                <a:gd name="T21" fmla="*/ 41 h 54"/>
                <a:gd name="T22" fmla="*/ 0 w 87"/>
                <a:gd name="T23" fmla="*/ 41 h 54"/>
                <a:gd name="T24" fmla="*/ 0 w 87"/>
                <a:gd name="T25" fmla="*/ 42 h 54"/>
                <a:gd name="T26" fmla="*/ 16 w 87"/>
                <a:gd name="T27" fmla="*/ 49 h 54"/>
                <a:gd name="T28" fmla="*/ 17 w 87"/>
                <a:gd name="T29" fmla="*/ 49 h 54"/>
                <a:gd name="T30" fmla="*/ 43 w 87"/>
                <a:gd name="T31" fmla="*/ 54 h 54"/>
                <a:gd name="T32" fmla="*/ 43 w 87"/>
                <a:gd name="T33" fmla="*/ 54 h 54"/>
                <a:gd name="T34" fmla="*/ 44 w 87"/>
                <a:gd name="T35" fmla="*/ 54 h 54"/>
                <a:gd name="T36" fmla="*/ 70 w 87"/>
                <a:gd name="T37" fmla="*/ 49 h 54"/>
                <a:gd name="T38" fmla="*/ 71 w 87"/>
                <a:gd name="T39" fmla="*/ 49 h 54"/>
                <a:gd name="T40" fmla="*/ 71 w 87"/>
                <a:gd name="T41" fmla="*/ 49 h 54"/>
                <a:gd name="T42" fmla="*/ 87 w 87"/>
                <a:gd name="T43" fmla="*/ 42 h 54"/>
                <a:gd name="T44" fmla="*/ 87 w 87"/>
                <a:gd name="T45" fmla="*/ 41 h 54"/>
                <a:gd name="T46" fmla="*/ 87 w 87"/>
                <a:gd name="T47" fmla="*/ 41 h 54"/>
                <a:gd name="T48" fmla="*/ 78 w 87"/>
                <a:gd name="T49" fmla="*/ 14 h 54"/>
                <a:gd name="T50" fmla="*/ 19 w 87"/>
                <a:gd name="T51" fmla="*/ 44 h 54"/>
                <a:gd name="T52" fmla="*/ 18 w 87"/>
                <a:gd name="T53" fmla="*/ 45 h 54"/>
                <a:gd name="T54" fmla="*/ 16 w 87"/>
                <a:gd name="T55" fmla="*/ 45 h 54"/>
                <a:gd name="T56" fmla="*/ 4 w 87"/>
                <a:gd name="T57" fmla="*/ 40 h 54"/>
                <a:gd name="T58" fmla="*/ 19 w 87"/>
                <a:gd name="T59" fmla="*/ 11 h 54"/>
                <a:gd name="T60" fmla="*/ 16 w 87"/>
                <a:gd name="T61" fmla="*/ 31 h 54"/>
                <a:gd name="T62" fmla="*/ 19 w 87"/>
                <a:gd name="T63" fmla="*/ 44 h 54"/>
                <a:gd name="T64" fmla="*/ 71 w 87"/>
                <a:gd name="T65" fmla="*/ 45 h 54"/>
                <a:gd name="T66" fmla="*/ 69 w 87"/>
                <a:gd name="T67" fmla="*/ 45 h 54"/>
                <a:gd name="T68" fmla="*/ 68 w 87"/>
                <a:gd name="T69" fmla="*/ 44 h 54"/>
                <a:gd name="T70" fmla="*/ 72 w 87"/>
                <a:gd name="T71" fmla="*/ 29 h 54"/>
                <a:gd name="T72" fmla="*/ 68 w 87"/>
                <a:gd name="T73" fmla="*/ 10 h 54"/>
                <a:gd name="T74" fmla="*/ 83 w 87"/>
                <a:gd name="T75" fmla="*/ 40 h 54"/>
                <a:gd name="T76" fmla="*/ 71 w 87"/>
                <a:gd name="T77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54">
                  <a:moveTo>
                    <a:pt x="78" y="14"/>
                  </a:moveTo>
                  <a:cubicBezTo>
                    <a:pt x="73" y="8"/>
                    <a:pt x="69" y="3"/>
                    <a:pt x="57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7" y="4"/>
                    <a:pt x="58" y="7"/>
                  </a:cubicBezTo>
                  <a:cubicBezTo>
                    <a:pt x="59" y="9"/>
                    <a:pt x="58" y="18"/>
                    <a:pt x="58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29" y="9"/>
                    <a:pt x="30" y="7"/>
                  </a:cubicBezTo>
                  <a:cubicBezTo>
                    <a:pt x="31" y="4"/>
                    <a:pt x="35" y="4"/>
                    <a:pt x="35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9" y="3"/>
                    <a:pt x="14" y="8"/>
                    <a:pt x="9" y="14"/>
                  </a:cubicBezTo>
                  <a:cubicBezTo>
                    <a:pt x="2" y="23"/>
                    <a:pt x="0" y="34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" y="48"/>
                    <a:pt x="12" y="49"/>
                    <a:pt x="16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23" y="54"/>
                    <a:pt x="39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8" y="54"/>
                    <a:pt x="64" y="54"/>
                    <a:pt x="70" y="49"/>
                  </a:cubicBezTo>
                  <a:cubicBezTo>
                    <a:pt x="70" y="49"/>
                    <a:pt x="70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5" y="49"/>
                    <a:pt x="82" y="48"/>
                    <a:pt x="87" y="42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4"/>
                    <a:pt x="85" y="23"/>
                    <a:pt x="78" y="14"/>
                  </a:cubicBezTo>
                  <a:close/>
                  <a:moveTo>
                    <a:pt x="19" y="44"/>
                  </a:move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7" y="45"/>
                    <a:pt x="16" y="45"/>
                  </a:cubicBezTo>
                  <a:cubicBezTo>
                    <a:pt x="13" y="45"/>
                    <a:pt x="8" y="44"/>
                    <a:pt x="4" y="40"/>
                  </a:cubicBezTo>
                  <a:cubicBezTo>
                    <a:pt x="4" y="33"/>
                    <a:pt x="8" y="19"/>
                    <a:pt x="19" y="11"/>
                  </a:cubicBezTo>
                  <a:cubicBezTo>
                    <a:pt x="20" y="15"/>
                    <a:pt x="16" y="23"/>
                    <a:pt x="16" y="31"/>
                  </a:cubicBezTo>
                  <a:cubicBezTo>
                    <a:pt x="16" y="36"/>
                    <a:pt x="19" y="41"/>
                    <a:pt x="19" y="44"/>
                  </a:cubicBezTo>
                  <a:close/>
                  <a:moveTo>
                    <a:pt x="71" y="45"/>
                  </a:moveTo>
                  <a:cubicBezTo>
                    <a:pt x="70" y="45"/>
                    <a:pt x="69" y="45"/>
                    <a:pt x="69" y="4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7" y="41"/>
                    <a:pt x="72" y="36"/>
                    <a:pt x="72" y="29"/>
                  </a:cubicBezTo>
                  <a:cubicBezTo>
                    <a:pt x="72" y="23"/>
                    <a:pt x="67" y="14"/>
                    <a:pt x="68" y="10"/>
                  </a:cubicBezTo>
                  <a:cubicBezTo>
                    <a:pt x="80" y="19"/>
                    <a:pt x="83" y="33"/>
                    <a:pt x="83" y="40"/>
                  </a:cubicBezTo>
                  <a:cubicBezTo>
                    <a:pt x="79" y="44"/>
                    <a:pt x="74" y="45"/>
                    <a:pt x="7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3"/>
            <p:cNvSpPr>
              <a:spLocks/>
            </p:cNvSpPr>
            <p:nvPr/>
          </p:nvSpPr>
          <p:spPr bwMode="auto">
            <a:xfrm>
              <a:off x="7215189" y="2990850"/>
              <a:ext cx="44450" cy="33337"/>
            </a:xfrm>
            <a:custGeom>
              <a:avLst/>
              <a:gdLst>
                <a:gd name="T0" fmla="*/ 33 w 35"/>
                <a:gd name="T1" fmla="*/ 1 h 27"/>
                <a:gd name="T2" fmla="*/ 33 w 35"/>
                <a:gd name="T3" fmla="*/ 10 h 27"/>
                <a:gd name="T4" fmla="*/ 17 w 35"/>
                <a:gd name="T5" fmla="*/ 26 h 27"/>
                <a:gd name="T6" fmla="*/ 1 w 35"/>
                <a:gd name="T7" fmla="*/ 11 h 27"/>
                <a:gd name="T8" fmla="*/ 1 w 35"/>
                <a:gd name="T9" fmla="*/ 0 h 27"/>
                <a:gd name="T10" fmla="*/ 0 w 35"/>
                <a:gd name="T11" fmla="*/ 0 h 27"/>
                <a:gd name="T12" fmla="*/ 0 w 35"/>
                <a:gd name="T13" fmla="*/ 11 h 27"/>
                <a:gd name="T14" fmla="*/ 17 w 35"/>
                <a:gd name="T15" fmla="*/ 27 h 27"/>
                <a:gd name="T16" fmla="*/ 34 w 35"/>
                <a:gd name="T17" fmla="*/ 10 h 27"/>
                <a:gd name="T18" fmla="*/ 34 w 35"/>
                <a:gd name="T19" fmla="*/ 1 h 27"/>
                <a:gd name="T20" fmla="*/ 33 w 35"/>
                <a:gd name="T21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7">
                  <a:moveTo>
                    <a:pt x="33" y="1"/>
                  </a:moveTo>
                  <a:cubicBezTo>
                    <a:pt x="34" y="3"/>
                    <a:pt x="34" y="8"/>
                    <a:pt x="33" y="10"/>
                  </a:cubicBezTo>
                  <a:cubicBezTo>
                    <a:pt x="31" y="19"/>
                    <a:pt x="25" y="26"/>
                    <a:pt x="17" y="26"/>
                  </a:cubicBezTo>
                  <a:cubicBezTo>
                    <a:pt x="10" y="26"/>
                    <a:pt x="4" y="19"/>
                    <a:pt x="1" y="11"/>
                  </a:cubicBezTo>
                  <a:cubicBezTo>
                    <a:pt x="1" y="9"/>
                    <a:pt x="1" y="3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10"/>
                    <a:pt x="0" y="11"/>
                  </a:cubicBezTo>
                  <a:cubicBezTo>
                    <a:pt x="3" y="20"/>
                    <a:pt x="10" y="27"/>
                    <a:pt x="17" y="27"/>
                  </a:cubicBezTo>
                  <a:cubicBezTo>
                    <a:pt x="25" y="27"/>
                    <a:pt x="32" y="19"/>
                    <a:pt x="34" y="10"/>
                  </a:cubicBezTo>
                  <a:cubicBezTo>
                    <a:pt x="35" y="8"/>
                    <a:pt x="34" y="3"/>
                    <a:pt x="34" y="1"/>
                  </a:cubicBezTo>
                  <a:cubicBezTo>
                    <a:pt x="34" y="1"/>
                    <a:pt x="34" y="1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4"/>
            <p:cNvSpPr>
              <a:spLocks/>
            </p:cNvSpPr>
            <p:nvPr/>
          </p:nvSpPr>
          <p:spPr bwMode="auto">
            <a:xfrm>
              <a:off x="7207251" y="2962275"/>
              <a:ext cx="60325" cy="57150"/>
            </a:xfrm>
            <a:custGeom>
              <a:avLst/>
              <a:gdLst>
                <a:gd name="T0" fmla="*/ 47 w 49"/>
                <a:gd name="T1" fmla="*/ 21 h 46"/>
                <a:gd name="T2" fmla="*/ 25 w 49"/>
                <a:gd name="T3" fmla="*/ 0 h 46"/>
                <a:gd name="T4" fmla="*/ 1 w 49"/>
                <a:gd name="T5" fmla="*/ 21 h 46"/>
                <a:gd name="T6" fmla="*/ 6 w 49"/>
                <a:gd name="T7" fmla="*/ 46 h 46"/>
                <a:gd name="T8" fmla="*/ 17 w 49"/>
                <a:gd name="T9" fmla="*/ 46 h 46"/>
                <a:gd name="T10" fmla="*/ 8 w 49"/>
                <a:gd name="T11" fmla="*/ 33 h 46"/>
                <a:gd name="T12" fmla="*/ 7 w 49"/>
                <a:gd name="T13" fmla="*/ 23 h 46"/>
                <a:gd name="T14" fmla="*/ 14 w 49"/>
                <a:gd name="T15" fmla="*/ 23 h 46"/>
                <a:gd name="T16" fmla="*/ 16 w 49"/>
                <a:gd name="T17" fmla="*/ 14 h 46"/>
                <a:gd name="T18" fmla="*/ 17 w 49"/>
                <a:gd name="T19" fmla="*/ 23 h 46"/>
                <a:gd name="T20" fmla="*/ 41 w 49"/>
                <a:gd name="T21" fmla="*/ 23 h 46"/>
                <a:gd name="T22" fmla="*/ 41 w 49"/>
                <a:gd name="T23" fmla="*/ 32 h 46"/>
                <a:gd name="T24" fmla="*/ 31 w 49"/>
                <a:gd name="T25" fmla="*/ 46 h 46"/>
                <a:gd name="T26" fmla="*/ 43 w 49"/>
                <a:gd name="T27" fmla="*/ 46 h 46"/>
                <a:gd name="T28" fmla="*/ 47 w 49"/>
                <a:gd name="T29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46">
                  <a:moveTo>
                    <a:pt x="47" y="21"/>
                  </a:moveTo>
                  <a:cubicBezTo>
                    <a:pt x="46" y="14"/>
                    <a:pt x="39" y="0"/>
                    <a:pt x="25" y="0"/>
                  </a:cubicBezTo>
                  <a:cubicBezTo>
                    <a:pt x="9" y="0"/>
                    <a:pt x="2" y="10"/>
                    <a:pt x="1" y="21"/>
                  </a:cubicBezTo>
                  <a:cubicBezTo>
                    <a:pt x="0" y="29"/>
                    <a:pt x="6" y="46"/>
                    <a:pt x="6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3" y="44"/>
                    <a:pt x="9" y="39"/>
                    <a:pt x="8" y="33"/>
                  </a:cubicBezTo>
                  <a:cubicBezTo>
                    <a:pt x="7" y="31"/>
                    <a:pt x="7" y="23"/>
                    <a:pt x="7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9"/>
                    <a:pt x="41" y="32"/>
                  </a:cubicBezTo>
                  <a:cubicBezTo>
                    <a:pt x="39" y="38"/>
                    <a:pt x="36" y="44"/>
                    <a:pt x="31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46"/>
                    <a:pt x="49" y="29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5"/>
            <p:cNvSpPr>
              <a:spLocks noEditPoints="1"/>
            </p:cNvSpPr>
            <p:nvPr/>
          </p:nvSpPr>
          <p:spPr bwMode="auto">
            <a:xfrm>
              <a:off x="6799264" y="2782887"/>
              <a:ext cx="276225" cy="230187"/>
            </a:xfrm>
            <a:custGeom>
              <a:avLst/>
              <a:gdLst>
                <a:gd name="T0" fmla="*/ 110 w 221"/>
                <a:gd name="T1" fmla="*/ 0 h 184"/>
                <a:gd name="T2" fmla="*/ 0 w 221"/>
                <a:gd name="T3" fmla="*/ 76 h 184"/>
                <a:gd name="T4" fmla="*/ 55 w 221"/>
                <a:gd name="T5" fmla="*/ 143 h 184"/>
                <a:gd name="T6" fmla="*/ 40 w 221"/>
                <a:gd name="T7" fmla="*/ 184 h 184"/>
                <a:gd name="T8" fmla="*/ 111 w 221"/>
                <a:gd name="T9" fmla="*/ 153 h 184"/>
                <a:gd name="T10" fmla="*/ 221 w 221"/>
                <a:gd name="T11" fmla="*/ 76 h 184"/>
                <a:gd name="T12" fmla="*/ 110 w 221"/>
                <a:gd name="T13" fmla="*/ 0 h 184"/>
                <a:gd name="T14" fmla="*/ 111 w 221"/>
                <a:gd name="T15" fmla="*/ 145 h 184"/>
                <a:gd name="T16" fmla="*/ 110 w 221"/>
                <a:gd name="T17" fmla="*/ 145 h 184"/>
                <a:gd name="T18" fmla="*/ 55 w 221"/>
                <a:gd name="T19" fmla="*/ 169 h 184"/>
                <a:gd name="T20" fmla="*/ 66 w 221"/>
                <a:gd name="T21" fmla="*/ 138 h 184"/>
                <a:gd name="T22" fmla="*/ 62 w 221"/>
                <a:gd name="T23" fmla="*/ 137 h 184"/>
                <a:gd name="T24" fmla="*/ 8 w 221"/>
                <a:gd name="T25" fmla="*/ 76 h 184"/>
                <a:gd name="T26" fmla="*/ 110 w 221"/>
                <a:gd name="T27" fmla="*/ 8 h 184"/>
                <a:gd name="T28" fmla="*/ 213 w 221"/>
                <a:gd name="T29" fmla="*/ 76 h 184"/>
                <a:gd name="T30" fmla="*/ 111 w 221"/>
                <a:gd name="T31" fmla="*/ 14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1" h="184">
                  <a:moveTo>
                    <a:pt x="110" y="0"/>
                  </a:moveTo>
                  <a:cubicBezTo>
                    <a:pt x="49" y="0"/>
                    <a:pt x="0" y="34"/>
                    <a:pt x="0" y="76"/>
                  </a:cubicBezTo>
                  <a:cubicBezTo>
                    <a:pt x="0" y="104"/>
                    <a:pt x="21" y="129"/>
                    <a:pt x="55" y="143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72" y="153"/>
                    <a:pt x="221" y="118"/>
                    <a:pt x="221" y="76"/>
                  </a:cubicBezTo>
                  <a:cubicBezTo>
                    <a:pt x="221" y="34"/>
                    <a:pt x="172" y="0"/>
                    <a:pt x="110" y="0"/>
                  </a:cubicBezTo>
                  <a:close/>
                  <a:moveTo>
                    <a:pt x="111" y="145"/>
                  </a:moveTo>
                  <a:cubicBezTo>
                    <a:pt x="110" y="145"/>
                    <a:pt x="110" y="145"/>
                    <a:pt x="110" y="145"/>
                  </a:cubicBezTo>
                  <a:cubicBezTo>
                    <a:pt x="55" y="169"/>
                    <a:pt x="55" y="169"/>
                    <a:pt x="55" y="169"/>
                  </a:cubicBezTo>
                  <a:cubicBezTo>
                    <a:pt x="66" y="138"/>
                    <a:pt x="66" y="138"/>
                    <a:pt x="66" y="138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29" y="125"/>
                    <a:pt x="8" y="101"/>
                    <a:pt x="8" y="76"/>
                  </a:cubicBezTo>
                  <a:cubicBezTo>
                    <a:pt x="8" y="39"/>
                    <a:pt x="54" y="8"/>
                    <a:pt x="110" y="8"/>
                  </a:cubicBezTo>
                  <a:cubicBezTo>
                    <a:pt x="167" y="8"/>
                    <a:pt x="213" y="39"/>
                    <a:pt x="213" y="76"/>
                  </a:cubicBezTo>
                  <a:cubicBezTo>
                    <a:pt x="213" y="114"/>
                    <a:pt x="167" y="145"/>
                    <a:pt x="111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06"/>
            <p:cNvSpPr>
              <a:spLocks noChangeArrowheads="1"/>
            </p:cNvSpPr>
            <p:nvPr/>
          </p:nvSpPr>
          <p:spPr bwMode="auto">
            <a:xfrm>
              <a:off x="6931026" y="2867025"/>
              <a:ext cx="23813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207"/>
            <p:cNvSpPr>
              <a:spLocks noChangeArrowheads="1"/>
            </p:cNvSpPr>
            <p:nvPr/>
          </p:nvSpPr>
          <p:spPr bwMode="auto">
            <a:xfrm>
              <a:off x="6977064" y="2867025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208"/>
            <p:cNvSpPr>
              <a:spLocks noChangeArrowheads="1"/>
            </p:cNvSpPr>
            <p:nvPr/>
          </p:nvSpPr>
          <p:spPr bwMode="auto">
            <a:xfrm>
              <a:off x="6877051" y="2867025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9"/>
            <p:cNvSpPr>
              <a:spLocks noEditPoints="1"/>
            </p:cNvSpPr>
            <p:nvPr/>
          </p:nvSpPr>
          <p:spPr bwMode="auto">
            <a:xfrm>
              <a:off x="6710364" y="2720975"/>
              <a:ext cx="258763" cy="417512"/>
            </a:xfrm>
            <a:custGeom>
              <a:avLst/>
              <a:gdLst>
                <a:gd name="T0" fmla="*/ 184 w 208"/>
                <a:gd name="T1" fmla="*/ 267 h 335"/>
                <a:gd name="T2" fmla="*/ 24 w 208"/>
                <a:gd name="T3" fmla="*/ 267 h 335"/>
                <a:gd name="T4" fmla="*/ 24 w 208"/>
                <a:gd name="T5" fmla="*/ 35 h 335"/>
                <a:gd name="T6" fmla="*/ 184 w 208"/>
                <a:gd name="T7" fmla="*/ 35 h 335"/>
                <a:gd name="T8" fmla="*/ 184 w 208"/>
                <a:gd name="T9" fmla="*/ 44 h 335"/>
                <a:gd name="T10" fmla="*/ 208 w 208"/>
                <a:gd name="T11" fmla="*/ 46 h 335"/>
                <a:gd name="T12" fmla="*/ 208 w 208"/>
                <a:gd name="T13" fmla="*/ 25 h 335"/>
                <a:gd name="T14" fmla="*/ 183 w 208"/>
                <a:gd name="T15" fmla="*/ 0 h 335"/>
                <a:gd name="T16" fmla="*/ 25 w 208"/>
                <a:gd name="T17" fmla="*/ 0 h 335"/>
                <a:gd name="T18" fmla="*/ 0 w 208"/>
                <a:gd name="T19" fmla="*/ 25 h 335"/>
                <a:gd name="T20" fmla="*/ 0 w 208"/>
                <a:gd name="T21" fmla="*/ 310 h 335"/>
                <a:gd name="T22" fmla="*/ 25 w 208"/>
                <a:gd name="T23" fmla="*/ 335 h 335"/>
                <a:gd name="T24" fmla="*/ 183 w 208"/>
                <a:gd name="T25" fmla="*/ 335 h 335"/>
                <a:gd name="T26" fmla="*/ 208 w 208"/>
                <a:gd name="T27" fmla="*/ 310 h 335"/>
                <a:gd name="T28" fmla="*/ 208 w 208"/>
                <a:gd name="T29" fmla="*/ 205 h 335"/>
                <a:gd name="T30" fmla="*/ 184 w 208"/>
                <a:gd name="T31" fmla="*/ 207 h 335"/>
                <a:gd name="T32" fmla="*/ 184 w 208"/>
                <a:gd name="T33" fmla="*/ 267 h 335"/>
                <a:gd name="T34" fmla="*/ 88 w 208"/>
                <a:gd name="T35" fmla="*/ 14 h 335"/>
                <a:gd name="T36" fmla="*/ 121 w 208"/>
                <a:gd name="T37" fmla="*/ 14 h 335"/>
                <a:gd name="T38" fmla="*/ 126 w 208"/>
                <a:gd name="T39" fmla="*/ 19 h 335"/>
                <a:gd name="T40" fmla="*/ 121 w 208"/>
                <a:gd name="T41" fmla="*/ 24 h 335"/>
                <a:gd name="T42" fmla="*/ 88 w 208"/>
                <a:gd name="T43" fmla="*/ 24 h 335"/>
                <a:gd name="T44" fmla="*/ 82 w 208"/>
                <a:gd name="T45" fmla="*/ 19 h 335"/>
                <a:gd name="T46" fmla="*/ 88 w 208"/>
                <a:gd name="T47" fmla="*/ 14 h 335"/>
                <a:gd name="T48" fmla="*/ 68 w 208"/>
                <a:gd name="T49" fmla="*/ 301 h 335"/>
                <a:gd name="T50" fmla="*/ 62 w 208"/>
                <a:gd name="T51" fmla="*/ 307 h 335"/>
                <a:gd name="T52" fmla="*/ 33 w 208"/>
                <a:gd name="T53" fmla="*/ 307 h 335"/>
                <a:gd name="T54" fmla="*/ 27 w 208"/>
                <a:gd name="T55" fmla="*/ 301 h 335"/>
                <a:gd name="T56" fmla="*/ 27 w 208"/>
                <a:gd name="T57" fmla="*/ 297 h 335"/>
                <a:gd name="T58" fmla="*/ 33 w 208"/>
                <a:gd name="T59" fmla="*/ 290 h 335"/>
                <a:gd name="T60" fmla="*/ 62 w 208"/>
                <a:gd name="T61" fmla="*/ 290 h 335"/>
                <a:gd name="T62" fmla="*/ 68 w 208"/>
                <a:gd name="T63" fmla="*/ 297 h 335"/>
                <a:gd name="T64" fmla="*/ 68 w 208"/>
                <a:gd name="T65" fmla="*/ 301 h 335"/>
                <a:gd name="T66" fmla="*/ 125 w 208"/>
                <a:gd name="T67" fmla="*/ 301 h 335"/>
                <a:gd name="T68" fmla="*/ 118 w 208"/>
                <a:gd name="T69" fmla="*/ 307 h 335"/>
                <a:gd name="T70" fmla="*/ 90 w 208"/>
                <a:gd name="T71" fmla="*/ 307 h 335"/>
                <a:gd name="T72" fmla="*/ 83 w 208"/>
                <a:gd name="T73" fmla="*/ 301 h 335"/>
                <a:gd name="T74" fmla="*/ 83 w 208"/>
                <a:gd name="T75" fmla="*/ 297 h 335"/>
                <a:gd name="T76" fmla="*/ 90 w 208"/>
                <a:gd name="T77" fmla="*/ 290 h 335"/>
                <a:gd name="T78" fmla="*/ 118 w 208"/>
                <a:gd name="T79" fmla="*/ 290 h 335"/>
                <a:gd name="T80" fmla="*/ 125 w 208"/>
                <a:gd name="T81" fmla="*/ 297 h 335"/>
                <a:gd name="T82" fmla="*/ 125 w 208"/>
                <a:gd name="T83" fmla="*/ 301 h 335"/>
                <a:gd name="T84" fmla="*/ 181 w 208"/>
                <a:gd name="T85" fmla="*/ 301 h 335"/>
                <a:gd name="T86" fmla="*/ 175 w 208"/>
                <a:gd name="T87" fmla="*/ 307 h 335"/>
                <a:gd name="T88" fmla="*/ 146 w 208"/>
                <a:gd name="T89" fmla="*/ 307 h 335"/>
                <a:gd name="T90" fmla="*/ 140 w 208"/>
                <a:gd name="T91" fmla="*/ 301 h 335"/>
                <a:gd name="T92" fmla="*/ 140 w 208"/>
                <a:gd name="T93" fmla="*/ 297 h 335"/>
                <a:gd name="T94" fmla="*/ 146 w 208"/>
                <a:gd name="T95" fmla="*/ 290 h 335"/>
                <a:gd name="T96" fmla="*/ 175 w 208"/>
                <a:gd name="T97" fmla="*/ 290 h 335"/>
                <a:gd name="T98" fmla="*/ 181 w 208"/>
                <a:gd name="T99" fmla="*/ 297 h 335"/>
                <a:gd name="T100" fmla="*/ 181 w 208"/>
                <a:gd name="T101" fmla="*/ 30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" h="335">
                  <a:moveTo>
                    <a:pt x="184" y="267"/>
                  </a:moveTo>
                  <a:cubicBezTo>
                    <a:pt x="24" y="267"/>
                    <a:pt x="24" y="267"/>
                    <a:pt x="24" y="267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92" y="44"/>
                    <a:pt x="200" y="45"/>
                    <a:pt x="208" y="46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8" y="11"/>
                    <a:pt x="197" y="0"/>
                    <a:pt x="18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24"/>
                    <a:pt x="12" y="335"/>
                    <a:pt x="25" y="335"/>
                  </a:cubicBezTo>
                  <a:cubicBezTo>
                    <a:pt x="183" y="335"/>
                    <a:pt x="183" y="335"/>
                    <a:pt x="183" y="335"/>
                  </a:cubicBezTo>
                  <a:cubicBezTo>
                    <a:pt x="197" y="335"/>
                    <a:pt x="208" y="324"/>
                    <a:pt x="208" y="310"/>
                  </a:cubicBezTo>
                  <a:cubicBezTo>
                    <a:pt x="208" y="205"/>
                    <a:pt x="208" y="205"/>
                    <a:pt x="208" y="205"/>
                  </a:cubicBezTo>
                  <a:cubicBezTo>
                    <a:pt x="200" y="206"/>
                    <a:pt x="192" y="207"/>
                    <a:pt x="184" y="207"/>
                  </a:cubicBezTo>
                  <a:lnTo>
                    <a:pt x="184" y="267"/>
                  </a:lnTo>
                  <a:close/>
                  <a:moveTo>
                    <a:pt x="88" y="14"/>
                  </a:moveTo>
                  <a:cubicBezTo>
                    <a:pt x="121" y="14"/>
                    <a:pt x="121" y="14"/>
                    <a:pt x="121" y="14"/>
                  </a:cubicBezTo>
                  <a:cubicBezTo>
                    <a:pt x="123" y="14"/>
                    <a:pt x="126" y="16"/>
                    <a:pt x="126" y="19"/>
                  </a:cubicBezTo>
                  <a:cubicBezTo>
                    <a:pt x="126" y="22"/>
                    <a:pt x="123" y="24"/>
                    <a:pt x="121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5" y="24"/>
                    <a:pt x="82" y="22"/>
                    <a:pt x="82" y="19"/>
                  </a:cubicBezTo>
                  <a:cubicBezTo>
                    <a:pt x="82" y="16"/>
                    <a:pt x="85" y="14"/>
                    <a:pt x="88" y="14"/>
                  </a:cubicBezTo>
                  <a:close/>
                  <a:moveTo>
                    <a:pt x="68" y="301"/>
                  </a:moveTo>
                  <a:cubicBezTo>
                    <a:pt x="68" y="304"/>
                    <a:pt x="65" y="307"/>
                    <a:pt x="62" y="307"/>
                  </a:cubicBezTo>
                  <a:cubicBezTo>
                    <a:pt x="33" y="307"/>
                    <a:pt x="33" y="307"/>
                    <a:pt x="33" y="307"/>
                  </a:cubicBezTo>
                  <a:cubicBezTo>
                    <a:pt x="30" y="307"/>
                    <a:pt x="27" y="304"/>
                    <a:pt x="27" y="301"/>
                  </a:cubicBezTo>
                  <a:cubicBezTo>
                    <a:pt x="27" y="297"/>
                    <a:pt x="27" y="297"/>
                    <a:pt x="27" y="297"/>
                  </a:cubicBezTo>
                  <a:cubicBezTo>
                    <a:pt x="27" y="293"/>
                    <a:pt x="30" y="290"/>
                    <a:pt x="33" y="290"/>
                  </a:cubicBezTo>
                  <a:cubicBezTo>
                    <a:pt x="62" y="290"/>
                    <a:pt x="62" y="290"/>
                    <a:pt x="62" y="290"/>
                  </a:cubicBezTo>
                  <a:cubicBezTo>
                    <a:pt x="65" y="290"/>
                    <a:pt x="68" y="293"/>
                    <a:pt x="68" y="297"/>
                  </a:cubicBezTo>
                  <a:lnTo>
                    <a:pt x="68" y="301"/>
                  </a:lnTo>
                  <a:close/>
                  <a:moveTo>
                    <a:pt x="125" y="301"/>
                  </a:moveTo>
                  <a:cubicBezTo>
                    <a:pt x="125" y="304"/>
                    <a:pt x="122" y="307"/>
                    <a:pt x="118" y="307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86" y="307"/>
                    <a:pt x="83" y="304"/>
                    <a:pt x="83" y="301"/>
                  </a:cubicBezTo>
                  <a:cubicBezTo>
                    <a:pt x="83" y="297"/>
                    <a:pt x="83" y="297"/>
                    <a:pt x="83" y="297"/>
                  </a:cubicBezTo>
                  <a:cubicBezTo>
                    <a:pt x="83" y="293"/>
                    <a:pt x="86" y="290"/>
                    <a:pt x="90" y="290"/>
                  </a:cubicBezTo>
                  <a:cubicBezTo>
                    <a:pt x="118" y="290"/>
                    <a:pt x="118" y="290"/>
                    <a:pt x="118" y="290"/>
                  </a:cubicBezTo>
                  <a:cubicBezTo>
                    <a:pt x="122" y="290"/>
                    <a:pt x="125" y="293"/>
                    <a:pt x="125" y="297"/>
                  </a:cubicBezTo>
                  <a:lnTo>
                    <a:pt x="125" y="301"/>
                  </a:lnTo>
                  <a:close/>
                  <a:moveTo>
                    <a:pt x="181" y="301"/>
                  </a:moveTo>
                  <a:cubicBezTo>
                    <a:pt x="181" y="304"/>
                    <a:pt x="179" y="307"/>
                    <a:pt x="175" y="307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3" y="307"/>
                    <a:pt x="140" y="304"/>
                    <a:pt x="140" y="301"/>
                  </a:cubicBezTo>
                  <a:cubicBezTo>
                    <a:pt x="140" y="297"/>
                    <a:pt x="140" y="297"/>
                    <a:pt x="140" y="297"/>
                  </a:cubicBezTo>
                  <a:cubicBezTo>
                    <a:pt x="140" y="293"/>
                    <a:pt x="143" y="290"/>
                    <a:pt x="146" y="290"/>
                  </a:cubicBezTo>
                  <a:cubicBezTo>
                    <a:pt x="175" y="290"/>
                    <a:pt x="175" y="290"/>
                    <a:pt x="175" y="290"/>
                  </a:cubicBezTo>
                  <a:cubicBezTo>
                    <a:pt x="179" y="290"/>
                    <a:pt x="181" y="293"/>
                    <a:pt x="181" y="297"/>
                  </a:cubicBezTo>
                  <a:lnTo>
                    <a:pt x="181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283057" y="4814255"/>
            <a:ext cx="774070" cy="758824"/>
            <a:chOff x="8278130" y="4523142"/>
            <a:chExt cx="562456" cy="551378"/>
          </a:xfrm>
          <a:solidFill>
            <a:schemeClr val="tx1"/>
          </a:solidFill>
        </p:grpSpPr>
        <p:sp>
          <p:nvSpPr>
            <p:cNvPr id="42" name="Freeform 217"/>
            <p:cNvSpPr>
              <a:spLocks/>
            </p:cNvSpPr>
            <p:nvPr/>
          </p:nvSpPr>
          <p:spPr bwMode="auto">
            <a:xfrm>
              <a:off x="8278130" y="4523142"/>
              <a:ext cx="562456" cy="361842"/>
            </a:xfrm>
            <a:custGeom>
              <a:avLst/>
              <a:gdLst>
                <a:gd name="T0" fmla="*/ 193 w 193"/>
                <a:gd name="T1" fmla="*/ 84 h 124"/>
                <a:gd name="T2" fmla="*/ 153 w 193"/>
                <a:gd name="T3" fmla="*/ 44 h 124"/>
                <a:gd name="T4" fmla="*/ 141 w 193"/>
                <a:gd name="T5" fmla="*/ 46 h 124"/>
                <a:gd name="T6" fmla="*/ 91 w 193"/>
                <a:gd name="T7" fmla="*/ 0 h 124"/>
                <a:gd name="T8" fmla="*/ 40 w 193"/>
                <a:gd name="T9" fmla="*/ 51 h 124"/>
                <a:gd name="T10" fmla="*/ 41 w 193"/>
                <a:gd name="T11" fmla="*/ 61 h 124"/>
                <a:gd name="T12" fmla="*/ 31 w 193"/>
                <a:gd name="T13" fmla="*/ 61 h 124"/>
                <a:gd name="T14" fmla="*/ 0 w 193"/>
                <a:gd name="T15" fmla="*/ 92 h 124"/>
                <a:gd name="T16" fmla="*/ 31 w 193"/>
                <a:gd name="T17" fmla="*/ 124 h 124"/>
                <a:gd name="T18" fmla="*/ 157 w 193"/>
                <a:gd name="T19" fmla="*/ 124 h 124"/>
                <a:gd name="T20" fmla="*/ 180 w 193"/>
                <a:gd name="T21" fmla="*/ 113 h 124"/>
                <a:gd name="T22" fmla="*/ 193 w 193"/>
                <a:gd name="T23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4">
                  <a:moveTo>
                    <a:pt x="193" y="84"/>
                  </a:moveTo>
                  <a:cubicBezTo>
                    <a:pt x="193" y="62"/>
                    <a:pt x="176" y="44"/>
                    <a:pt x="153" y="44"/>
                  </a:cubicBezTo>
                  <a:cubicBezTo>
                    <a:pt x="149" y="44"/>
                    <a:pt x="145" y="44"/>
                    <a:pt x="141" y="46"/>
                  </a:cubicBezTo>
                  <a:cubicBezTo>
                    <a:pt x="139" y="20"/>
                    <a:pt x="117" y="0"/>
                    <a:pt x="91" y="0"/>
                  </a:cubicBezTo>
                  <a:cubicBezTo>
                    <a:pt x="62" y="0"/>
                    <a:pt x="40" y="23"/>
                    <a:pt x="40" y="51"/>
                  </a:cubicBezTo>
                  <a:cubicBezTo>
                    <a:pt x="40" y="54"/>
                    <a:pt x="40" y="57"/>
                    <a:pt x="4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75"/>
                    <a:pt x="0" y="92"/>
                  </a:cubicBezTo>
                  <a:cubicBezTo>
                    <a:pt x="0" y="109"/>
                    <a:pt x="14" y="124"/>
                    <a:pt x="31" y="124"/>
                  </a:cubicBezTo>
                  <a:cubicBezTo>
                    <a:pt x="157" y="124"/>
                    <a:pt x="157" y="124"/>
                    <a:pt x="157" y="124"/>
                  </a:cubicBezTo>
                  <a:cubicBezTo>
                    <a:pt x="166" y="124"/>
                    <a:pt x="175" y="120"/>
                    <a:pt x="180" y="113"/>
                  </a:cubicBezTo>
                  <a:cubicBezTo>
                    <a:pt x="188" y="106"/>
                    <a:pt x="193" y="95"/>
                    <a:pt x="19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18"/>
            <p:cNvSpPr>
              <a:spLocks/>
            </p:cNvSpPr>
            <p:nvPr/>
          </p:nvSpPr>
          <p:spPr bwMode="auto">
            <a:xfrm>
              <a:off x="8427051" y="4989598"/>
              <a:ext cx="264613" cy="84922"/>
            </a:xfrm>
            <a:custGeom>
              <a:avLst/>
              <a:gdLst>
                <a:gd name="T0" fmla="*/ 46 w 91"/>
                <a:gd name="T1" fmla="*/ 29 h 29"/>
                <a:gd name="T2" fmla="*/ 0 w 91"/>
                <a:gd name="T3" fmla="*/ 10 h 29"/>
                <a:gd name="T4" fmla="*/ 11 w 91"/>
                <a:gd name="T5" fmla="*/ 0 h 29"/>
                <a:gd name="T6" fmla="*/ 80 w 91"/>
                <a:gd name="T7" fmla="*/ 0 h 29"/>
                <a:gd name="T8" fmla="*/ 91 w 91"/>
                <a:gd name="T9" fmla="*/ 10 h 29"/>
                <a:gd name="T10" fmla="*/ 46 w 91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9">
                  <a:moveTo>
                    <a:pt x="46" y="29"/>
                  </a:moveTo>
                  <a:cubicBezTo>
                    <a:pt x="29" y="29"/>
                    <a:pt x="13" y="23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0" y="19"/>
                    <a:pt x="61" y="19"/>
                    <a:pt x="80" y="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78" y="23"/>
                    <a:pt x="62" y="29"/>
                    <a:pt x="4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19"/>
            <p:cNvSpPr>
              <a:spLocks/>
            </p:cNvSpPr>
            <p:nvPr/>
          </p:nvSpPr>
          <p:spPr bwMode="auto">
            <a:xfrm>
              <a:off x="8488588" y="4928060"/>
              <a:ext cx="142768" cy="61538"/>
            </a:xfrm>
            <a:custGeom>
              <a:avLst/>
              <a:gdLst>
                <a:gd name="T0" fmla="*/ 25 w 49"/>
                <a:gd name="T1" fmla="*/ 21 h 21"/>
                <a:gd name="T2" fmla="*/ 0 w 49"/>
                <a:gd name="T3" fmla="*/ 11 h 21"/>
                <a:gd name="T4" fmla="*/ 10 w 49"/>
                <a:gd name="T5" fmla="*/ 0 h 21"/>
                <a:gd name="T6" fmla="*/ 39 w 49"/>
                <a:gd name="T7" fmla="*/ 0 h 21"/>
                <a:gd name="T8" fmla="*/ 49 w 49"/>
                <a:gd name="T9" fmla="*/ 11 h 21"/>
                <a:gd name="T10" fmla="*/ 25 w 4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1">
                  <a:moveTo>
                    <a:pt x="25" y="21"/>
                  </a:moveTo>
                  <a:cubicBezTo>
                    <a:pt x="16" y="21"/>
                    <a:pt x="7" y="17"/>
                    <a:pt x="0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8"/>
                    <a:pt x="31" y="8"/>
                    <a:pt x="39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2" y="17"/>
                    <a:pt x="34" y="21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8457181" y="1248560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5EC2AA"/>
                </a:solidFill>
              </a:rPr>
              <a:t>01</a:t>
            </a:r>
            <a:endParaRPr lang="zh-CN" altLang="en-US" sz="8800" dirty="0">
              <a:solidFill>
                <a:srgbClr val="5EC2AA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575091" y="2453789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/>
              <a:t>Bige</a:t>
            </a:r>
            <a:r>
              <a:rPr lang="en-US" altLang="zh-CN" sz="3600" dirty="0"/>
              <a:t> title</a:t>
            </a:r>
            <a:endParaRPr lang="zh-CN" altLang="en-US" sz="3600" dirty="0"/>
          </a:p>
        </p:txBody>
      </p:sp>
      <p:sp>
        <p:nvSpPr>
          <p:cNvPr id="49" name="文本框 48"/>
          <p:cNvSpPr txBox="1"/>
          <p:nvPr/>
        </p:nvSpPr>
        <p:spPr>
          <a:xfrm>
            <a:off x="1659900" y="3381864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rgbClr val="5EC2AA"/>
                </a:solidFill>
              </a:rPr>
              <a:t>02</a:t>
            </a:r>
            <a:endParaRPr lang="zh-CN" altLang="en-US" sz="7200" dirty="0">
              <a:solidFill>
                <a:srgbClr val="5EC2AA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39734" y="4434693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Bige</a:t>
            </a:r>
            <a:r>
              <a:rPr lang="en-US" altLang="zh-CN" sz="3600" dirty="0" smtClean="0"/>
              <a:t> title</a:t>
            </a:r>
            <a:endParaRPr lang="zh-CN" altLang="en-US" sz="3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7866384" y="4432300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5EC2AA"/>
                </a:solidFill>
              </a:rPr>
              <a:t>03</a:t>
            </a:r>
            <a:endParaRPr lang="zh-CN" altLang="en-US" sz="8800" dirty="0">
              <a:solidFill>
                <a:srgbClr val="5EC2AA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85109" y="5637529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/>
              <a:t>Bige</a:t>
            </a:r>
            <a:r>
              <a:rPr lang="en-US" altLang="zh-CN" sz="3600" dirty="0"/>
              <a:t> title</a:t>
            </a:r>
            <a:endParaRPr lang="zh-CN" altLang="en-US" sz="3600" dirty="0"/>
          </a:p>
        </p:txBody>
      </p:sp>
      <p:grpSp>
        <p:nvGrpSpPr>
          <p:cNvPr id="45" name="[动画大师]_Group 111"/>
          <p:cNvGrpSpPr/>
          <p:nvPr/>
        </p:nvGrpSpPr>
        <p:grpSpPr>
          <a:xfrm>
            <a:off x="7201919" y="3423620"/>
            <a:ext cx="372362" cy="381700"/>
            <a:chOff x="5770236" y="3133724"/>
            <a:chExt cx="372362" cy="381700"/>
          </a:xfrm>
        </p:grpSpPr>
        <p:grpSp>
          <p:nvGrpSpPr>
            <p:cNvPr id="46" name="[动画大师]_Group 90"/>
            <p:cNvGrpSpPr/>
            <p:nvPr/>
          </p:nvGrpSpPr>
          <p:grpSpPr>
            <a:xfrm>
              <a:off x="5956417" y="3133724"/>
              <a:ext cx="0" cy="381700"/>
              <a:chOff x="5956417" y="3133248"/>
              <a:chExt cx="0" cy="381700"/>
            </a:xfrm>
          </p:grpSpPr>
          <p:cxnSp>
            <p:nvCxnSpPr>
              <p:cNvPr id="65" name="[动画大师]_Straight Connector 122"/>
              <p:cNvCxnSpPr/>
              <p:nvPr/>
            </p:nvCxnSpPr>
            <p:spPr>
              <a:xfrm rot="16200000">
                <a:off x="5860992" y="341952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[动画大师]_Straight Connector 123"/>
              <p:cNvCxnSpPr/>
              <p:nvPr/>
            </p:nvCxnSpPr>
            <p:spPr>
              <a:xfrm rot="16200000">
                <a:off x="5860992" y="322867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63" name="直接连接符 62"/>
              <p:cNvCxnSpPr/>
              <p:nvPr/>
            </p:nvCxnSpPr>
            <p:spPr>
              <a:xfrm rot="20520000">
                <a:off x="5770236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[动画大师]_Straight Connector 126"/>
              <p:cNvCxnSpPr/>
              <p:nvPr/>
            </p:nvCxnSpPr>
            <p:spPr>
              <a:xfrm rot="20520000">
                <a:off x="5951747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61" name="[动画大师]_Straight Connector 128"/>
              <p:cNvCxnSpPr/>
              <p:nvPr/>
            </p:nvCxnSpPr>
            <p:spPr>
              <a:xfrm rot="3240000">
                <a:off x="5804903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[动画大师]_Straight Connector 129"/>
              <p:cNvCxnSpPr/>
              <p:nvPr/>
            </p:nvCxnSpPr>
            <p:spPr>
              <a:xfrm rot="3240000">
                <a:off x="5917081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59" name="[动画大师]_Straight Connector 131"/>
              <p:cNvCxnSpPr/>
              <p:nvPr/>
            </p:nvCxnSpPr>
            <p:spPr>
              <a:xfrm rot="7560000">
                <a:off x="5917081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[动画大师]_Straight Connector 132"/>
              <p:cNvCxnSpPr/>
              <p:nvPr/>
            </p:nvCxnSpPr>
            <p:spPr>
              <a:xfrm rot="7560000">
                <a:off x="5804903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57" name="[动画大师]_Straight Connector 137"/>
              <p:cNvCxnSpPr/>
              <p:nvPr/>
            </p:nvCxnSpPr>
            <p:spPr>
              <a:xfrm rot="11880000">
                <a:off x="5951747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rot="11880000">
                <a:off x="5770236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[动画大师]_Group 111"/>
          <p:cNvGrpSpPr/>
          <p:nvPr/>
        </p:nvGrpSpPr>
        <p:grpSpPr>
          <a:xfrm>
            <a:off x="6503192" y="4975648"/>
            <a:ext cx="372362" cy="381700"/>
            <a:chOff x="5770236" y="3133724"/>
            <a:chExt cx="372362" cy="381700"/>
          </a:xfrm>
        </p:grpSpPr>
        <p:grpSp>
          <p:nvGrpSpPr>
            <p:cNvPr id="68" name="[动画大师]_Group 90"/>
            <p:cNvGrpSpPr/>
            <p:nvPr/>
          </p:nvGrpSpPr>
          <p:grpSpPr>
            <a:xfrm>
              <a:off x="5956417" y="3133724"/>
              <a:ext cx="0" cy="381700"/>
              <a:chOff x="5956417" y="3133248"/>
              <a:chExt cx="0" cy="381700"/>
            </a:xfrm>
          </p:grpSpPr>
          <p:cxnSp>
            <p:nvCxnSpPr>
              <p:cNvPr id="81" name="[动画大师]_Straight Connector 122"/>
              <p:cNvCxnSpPr/>
              <p:nvPr/>
            </p:nvCxnSpPr>
            <p:spPr>
              <a:xfrm rot="16200000">
                <a:off x="5860992" y="341952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[动画大师]_Straight Connector 123"/>
              <p:cNvCxnSpPr/>
              <p:nvPr/>
            </p:nvCxnSpPr>
            <p:spPr>
              <a:xfrm rot="16200000">
                <a:off x="5860992" y="322867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79" name="直接连接符 78"/>
              <p:cNvCxnSpPr/>
              <p:nvPr/>
            </p:nvCxnSpPr>
            <p:spPr>
              <a:xfrm rot="20520000">
                <a:off x="5770236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[动画大师]_Straight Connector 126"/>
              <p:cNvCxnSpPr/>
              <p:nvPr/>
            </p:nvCxnSpPr>
            <p:spPr>
              <a:xfrm rot="20520000">
                <a:off x="5951747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77" name="[动画大师]_Straight Connector 128"/>
              <p:cNvCxnSpPr/>
              <p:nvPr/>
            </p:nvCxnSpPr>
            <p:spPr>
              <a:xfrm rot="3240000">
                <a:off x="5804903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[动画大师]_Straight Connector 129"/>
              <p:cNvCxnSpPr/>
              <p:nvPr/>
            </p:nvCxnSpPr>
            <p:spPr>
              <a:xfrm rot="3240000">
                <a:off x="5917081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75" name="[动画大师]_Straight Connector 131"/>
              <p:cNvCxnSpPr/>
              <p:nvPr/>
            </p:nvCxnSpPr>
            <p:spPr>
              <a:xfrm rot="7560000">
                <a:off x="5917081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[动画大师]_Straight Connector 132"/>
              <p:cNvCxnSpPr/>
              <p:nvPr/>
            </p:nvCxnSpPr>
            <p:spPr>
              <a:xfrm rot="7560000">
                <a:off x="5804903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73" name="[动画大师]_Straight Connector 137"/>
              <p:cNvCxnSpPr/>
              <p:nvPr/>
            </p:nvCxnSpPr>
            <p:spPr>
              <a:xfrm rot="11880000">
                <a:off x="5951747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11880000">
                <a:off x="5770236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[动画大师]_Group 111"/>
          <p:cNvGrpSpPr/>
          <p:nvPr/>
        </p:nvGrpSpPr>
        <p:grpSpPr>
          <a:xfrm>
            <a:off x="5052666" y="4759432"/>
            <a:ext cx="372362" cy="381700"/>
            <a:chOff x="5770236" y="3133724"/>
            <a:chExt cx="372362" cy="381700"/>
          </a:xfrm>
        </p:grpSpPr>
        <p:grpSp>
          <p:nvGrpSpPr>
            <p:cNvPr id="84" name="[动画大师]_Group 90"/>
            <p:cNvGrpSpPr/>
            <p:nvPr/>
          </p:nvGrpSpPr>
          <p:grpSpPr>
            <a:xfrm>
              <a:off x="5956417" y="3133724"/>
              <a:ext cx="0" cy="381700"/>
              <a:chOff x="5956417" y="3133248"/>
              <a:chExt cx="0" cy="381700"/>
            </a:xfrm>
          </p:grpSpPr>
          <p:cxnSp>
            <p:nvCxnSpPr>
              <p:cNvPr id="97" name="[动画大师]_Straight Connector 122"/>
              <p:cNvCxnSpPr/>
              <p:nvPr/>
            </p:nvCxnSpPr>
            <p:spPr>
              <a:xfrm rot="16200000">
                <a:off x="5860992" y="341952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[动画大师]_Straight Connector 123"/>
              <p:cNvCxnSpPr/>
              <p:nvPr/>
            </p:nvCxnSpPr>
            <p:spPr>
              <a:xfrm rot="16200000">
                <a:off x="5860992" y="322867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95" name="直接连接符 94"/>
              <p:cNvCxnSpPr/>
              <p:nvPr/>
            </p:nvCxnSpPr>
            <p:spPr>
              <a:xfrm rot="20520000">
                <a:off x="5770236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[动画大师]_Straight Connector 126"/>
              <p:cNvCxnSpPr/>
              <p:nvPr/>
            </p:nvCxnSpPr>
            <p:spPr>
              <a:xfrm rot="20520000">
                <a:off x="5951747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组合 85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93" name="[动画大师]_Straight Connector 128"/>
              <p:cNvCxnSpPr/>
              <p:nvPr/>
            </p:nvCxnSpPr>
            <p:spPr>
              <a:xfrm rot="3240000">
                <a:off x="5804903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[动画大师]_Straight Connector 129"/>
              <p:cNvCxnSpPr/>
              <p:nvPr/>
            </p:nvCxnSpPr>
            <p:spPr>
              <a:xfrm rot="3240000">
                <a:off x="5917081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91" name="[动画大师]_Straight Connector 131"/>
              <p:cNvCxnSpPr/>
              <p:nvPr/>
            </p:nvCxnSpPr>
            <p:spPr>
              <a:xfrm rot="7560000">
                <a:off x="5917081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[动画大师]_Straight Connector 132"/>
              <p:cNvCxnSpPr/>
              <p:nvPr/>
            </p:nvCxnSpPr>
            <p:spPr>
              <a:xfrm rot="7560000">
                <a:off x="5804903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组合 87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89" name="[动画大师]_Straight Connector 137"/>
              <p:cNvCxnSpPr/>
              <p:nvPr/>
            </p:nvCxnSpPr>
            <p:spPr>
              <a:xfrm rot="11880000">
                <a:off x="5951747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rot="11880000">
                <a:off x="5770236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38197585"/>
      </p:ext>
    </p:extLst>
  </p:cSld>
  <p:clrMapOvr>
    <a:masterClrMapping/>
  </p:clrMapOvr>
  <p:transition spd="slow" advTm="2311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ntr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19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0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6" presetClass="exit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23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24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2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ntr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3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4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6" presetClass="exit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7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8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ntr" presetSubtype="3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8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6" presetClass="exit" presetSubtype="3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51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52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5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grpId="1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1" dur="5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6" dur="5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fill="hold" grpId="1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1" dur="5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grpId="1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6" dur="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1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6" dur="5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1" dur="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6" dur="5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1" dur="5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17" grpId="0" animBg="1"/>
          <p:bldP spid="17" grpId="1" animBg="1"/>
          <p:bldP spid="47" grpId="0"/>
          <p:bldP spid="47" grpId="1"/>
          <p:bldP spid="48" grpId="0"/>
          <p:bldP spid="48" grpId="1"/>
          <p:bldP spid="49" grpId="0"/>
          <p:bldP spid="49" grpId="1"/>
          <p:bldP spid="50" grpId="0"/>
          <p:bldP spid="50" grpId="1"/>
          <p:bldP spid="51" grpId="0"/>
          <p:bldP spid="51" grpId="1"/>
          <p:bldP spid="52" grpId="0"/>
          <p:bldP spid="5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ntr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19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0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6" presetClass="exit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23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24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2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ntr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3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4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6" presetClass="exit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7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8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ntr" presetSubtype="3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8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6" presetClass="exit" presetSubtype="3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51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52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5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5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5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5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5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5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5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17" grpId="0" animBg="1"/>
          <p:bldP spid="17" grpId="1" animBg="1"/>
          <p:bldP spid="47" grpId="0"/>
          <p:bldP spid="47" grpId="1"/>
          <p:bldP spid="48" grpId="0"/>
          <p:bldP spid="48" grpId="1"/>
          <p:bldP spid="49" grpId="0"/>
          <p:bldP spid="49" grpId="1"/>
          <p:bldP spid="50" grpId="0"/>
          <p:bldP spid="50" grpId="1"/>
          <p:bldP spid="51" grpId="0"/>
          <p:bldP spid="51" grpId="1"/>
          <p:bldP spid="52" grpId="0"/>
          <p:bldP spid="52" grpId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233718" y="3764309"/>
            <a:ext cx="1154322" cy="570936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161148" y="4335245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www.tretars.com</a:t>
            </a:r>
            <a:endParaRPr lang="zh-CN" altLang="en-US" sz="2000" dirty="0"/>
          </a:p>
        </p:txBody>
      </p:sp>
      <p:sp>
        <p:nvSpPr>
          <p:cNvPr id="35" name="椭圆 34"/>
          <p:cNvSpPr/>
          <p:nvPr/>
        </p:nvSpPr>
        <p:spPr>
          <a:xfrm>
            <a:off x="7853953" y="2086859"/>
            <a:ext cx="470853" cy="47085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155571" y="2322285"/>
            <a:ext cx="6655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T</a:t>
            </a:r>
            <a:endParaRPr lang="zh-CN" altLang="en-US" sz="8800" dirty="0"/>
          </a:p>
        </p:txBody>
      </p:sp>
      <p:sp>
        <p:nvSpPr>
          <p:cNvPr id="38" name="矩形 37"/>
          <p:cNvSpPr/>
          <p:nvPr/>
        </p:nvSpPr>
        <p:spPr>
          <a:xfrm>
            <a:off x="1704092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h</a:t>
            </a:r>
            <a:endParaRPr lang="zh-CN" altLang="en-US" sz="8800" dirty="0"/>
          </a:p>
        </p:txBody>
      </p:sp>
      <p:sp>
        <p:nvSpPr>
          <p:cNvPr id="39" name="矩形 38"/>
          <p:cNvSpPr/>
          <p:nvPr/>
        </p:nvSpPr>
        <p:spPr>
          <a:xfrm>
            <a:off x="2587181" y="2322285"/>
            <a:ext cx="4106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err="1" smtClean="0"/>
              <a:t>i</a:t>
            </a:r>
            <a:endParaRPr lang="zh-CN" altLang="en-US" sz="8800" dirty="0"/>
          </a:p>
        </p:txBody>
      </p:sp>
      <p:sp>
        <p:nvSpPr>
          <p:cNvPr id="40" name="矩形 39"/>
          <p:cNvSpPr/>
          <p:nvPr/>
        </p:nvSpPr>
        <p:spPr>
          <a:xfrm>
            <a:off x="3544554" y="2322285"/>
            <a:ext cx="9573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d</a:t>
            </a:r>
            <a:endParaRPr lang="zh-CN" altLang="en-US" sz="8800" dirty="0"/>
          </a:p>
        </p:txBody>
      </p:sp>
      <p:sp>
        <p:nvSpPr>
          <p:cNvPr id="41" name="矩形 40"/>
          <p:cNvSpPr/>
          <p:nvPr/>
        </p:nvSpPr>
        <p:spPr>
          <a:xfrm>
            <a:off x="3046821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r</a:t>
            </a:r>
            <a:endParaRPr lang="zh-CN" altLang="en-US" sz="8800" dirty="0"/>
          </a:p>
        </p:txBody>
      </p:sp>
      <p:sp>
        <p:nvSpPr>
          <p:cNvPr id="42" name="矩形 41"/>
          <p:cNvSpPr/>
          <p:nvPr/>
        </p:nvSpPr>
        <p:spPr>
          <a:xfrm>
            <a:off x="7803972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t</a:t>
            </a:r>
            <a:endParaRPr lang="zh-CN" altLang="en-US" sz="8800" dirty="0"/>
          </a:p>
        </p:txBody>
      </p:sp>
      <p:sp>
        <p:nvSpPr>
          <p:cNvPr id="43" name="矩形 42"/>
          <p:cNvSpPr/>
          <p:nvPr/>
        </p:nvSpPr>
        <p:spPr>
          <a:xfrm>
            <a:off x="7266529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r</a:t>
            </a:r>
            <a:endParaRPr lang="zh-CN" altLang="en-US" sz="8800" dirty="0"/>
          </a:p>
        </p:txBody>
      </p:sp>
      <p:sp>
        <p:nvSpPr>
          <p:cNvPr id="44" name="矩形 43"/>
          <p:cNvSpPr/>
          <p:nvPr/>
        </p:nvSpPr>
        <p:spPr>
          <a:xfrm>
            <a:off x="6300084" y="2322285"/>
            <a:ext cx="955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a</a:t>
            </a:r>
            <a:endParaRPr lang="zh-CN" altLang="en-US" sz="8800" dirty="0"/>
          </a:p>
        </p:txBody>
      </p:sp>
      <p:sp>
        <p:nvSpPr>
          <p:cNvPr id="45" name="矩形 44"/>
          <p:cNvSpPr/>
          <p:nvPr/>
        </p:nvSpPr>
        <p:spPr>
          <a:xfrm>
            <a:off x="5559202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P</a:t>
            </a:r>
            <a:endParaRPr lang="zh-CN" altLang="en-US" sz="8800" dirty="0"/>
          </a:p>
        </p:txBody>
      </p:sp>
      <p:sp>
        <p:nvSpPr>
          <p:cNvPr id="46" name="矩形 45"/>
          <p:cNvSpPr/>
          <p:nvPr/>
        </p:nvSpPr>
        <p:spPr>
          <a:xfrm>
            <a:off x="1248040" y="382236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逼格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  <p:grpSp>
        <p:nvGrpSpPr>
          <p:cNvPr id="79" name="[动画大师]_Group 111"/>
          <p:cNvGrpSpPr/>
          <p:nvPr/>
        </p:nvGrpSpPr>
        <p:grpSpPr>
          <a:xfrm>
            <a:off x="1479356" y="3386547"/>
            <a:ext cx="639195" cy="292449"/>
            <a:chOff x="5637006" y="3002637"/>
            <a:chExt cx="639195" cy="292449"/>
          </a:xfrm>
        </p:grpSpPr>
        <p:cxnSp>
          <p:nvCxnSpPr>
            <p:cNvPr id="80" name="[动画大师]_Straight Connector 123"/>
            <p:cNvCxnSpPr/>
            <p:nvPr/>
          </p:nvCxnSpPr>
          <p:spPr>
            <a:xfrm rot="16200000">
              <a:off x="5860992" y="3098062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[动画大师]_Straight Connector 126"/>
            <p:cNvCxnSpPr/>
            <p:nvPr/>
          </p:nvCxnSpPr>
          <p:spPr>
            <a:xfrm rot="20520000">
              <a:off x="6085350" y="3295085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[动画大师]_Straight Connector 128"/>
            <p:cNvCxnSpPr/>
            <p:nvPr/>
          </p:nvCxnSpPr>
          <p:spPr>
            <a:xfrm rot="3240000">
              <a:off x="5712912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[动画大师]_Straight Connector 131"/>
            <p:cNvCxnSpPr/>
            <p:nvPr/>
          </p:nvCxnSpPr>
          <p:spPr>
            <a:xfrm rot="7560000">
              <a:off x="5994594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rot="11880000">
              <a:off x="5637006" y="329508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[动画大师]_Group 111"/>
          <p:cNvGrpSpPr/>
          <p:nvPr/>
        </p:nvGrpSpPr>
        <p:grpSpPr>
          <a:xfrm rot="19938376">
            <a:off x="6293202" y="2342879"/>
            <a:ext cx="183342" cy="384248"/>
            <a:chOff x="5956417" y="3056523"/>
            <a:chExt cx="292634" cy="613302"/>
          </a:xfrm>
        </p:grpSpPr>
        <p:cxnSp>
          <p:nvCxnSpPr>
            <p:cNvPr id="86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[动画大师]_Group 111"/>
          <p:cNvGrpSpPr/>
          <p:nvPr/>
        </p:nvGrpSpPr>
        <p:grpSpPr>
          <a:xfrm>
            <a:off x="4378125" y="2379673"/>
            <a:ext cx="147217" cy="296331"/>
            <a:chOff x="5942694" y="3108948"/>
            <a:chExt cx="275340" cy="554228"/>
          </a:xfrm>
        </p:grpSpPr>
        <p:cxnSp>
          <p:nvCxnSpPr>
            <p:cNvPr id="92" name="[动画大师]_Straight Connector 122"/>
            <p:cNvCxnSpPr/>
            <p:nvPr/>
          </p:nvCxnSpPr>
          <p:spPr>
            <a:xfrm rot="16200000">
              <a:off x="5847269" y="3567751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[动画大师]_Straight Connector 126"/>
            <p:cNvCxnSpPr/>
            <p:nvPr/>
          </p:nvCxnSpPr>
          <p:spPr>
            <a:xfrm rot="20520000">
              <a:off x="6009025" y="3295084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[动画大师]_Straight Connector 129"/>
            <p:cNvCxnSpPr/>
            <p:nvPr/>
          </p:nvCxnSpPr>
          <p:spPr>
            <a:xfrm rot="3240000">
              <a:off x="5961346" y="3534005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[动画大师]_Straight Connector 131"/>
            <p:cNvCxnSpPr/>
            <p:nvPr/>
          </p:nvCxnSpPr>
          <p:spPr>
            <a:xfrm rot="7560000">
              <a:off x="5942202" y="32043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[动画大师]_Straight Connector 137"/>
            <p:cNvCxnSpPr/>
            <p:nvPr/>
          </p:nvCxnSpPr>
          <p:spPr>
            <a:xfrm rot="11880000">
              <a:off x="6027183" y="3419997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653861"/>
      </p:ext>
    </p:extLst>
  </p:cSld>
  <p:clrMapOvr>
    <a:masterClrMapping/>
  </p:clrMapOvr>
  <p:transition spd="slow" advTm="2214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2.59259E-6 C -0.00885 -0.04074 -0.0151 -0.05185 -0.03073 -0.08588 C -0.04036 -0.1088 -0.0681 -0.1375 -0.08646 -0.13773 C -0.10469 -0.1382 -0.1306 -0.11065 -0.14036 -0.08773 C -0.15573 -0.05347 -0.16133 -0.05139 -0.17174 -0.00486 " pathEditMode="relative" rAng="0" ptsTypes="AAAAA" p14:bounceEnd="54000">
                                          <p:cBhvr>
                                            <p:cTn id="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4 -0.00486 C -0.18646 -0.0331 -0.18685 -0.04584 -0.20117 -0.07361 C -0.21015 -0.09236 -0.2345 -0.1169 -0.25169 -0.11713 C -0.26888 -0.1176 -0.29492 -0.09468 -0.30377 -0.07593 C -0.31823 -0.04792 -0.31953 -0.03959 -0.32656 -0.00486 " pathEditMode="relative" rAng="0" ptsTypes="AAAAA" p14:bounceEnd="50000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6 -0.00486 C -0.33828 -0.03704 -0.3414 -0.04329 -0.35573 -0.07084 C -0.36549 -0.08959 -0.39036 -0.11667 -0.40859 -0.11621 C -0.42747 -0.11597 -0.45664 -0.0875 -0.46575 -0.06875 C -0.4793 -0.04375 -0.48919 -0.0081 -0.49609 0.03588 C -0.50286 0.07963 -0.5125 0.20717 -0.51028 0.2368 " pathEditMode="relative" rAng="0" ptsTypes="AAAAAA" p14:bounceEnd="54000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06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3" grpId="1" animBg="1"/>
          <p:bldP spid="35" grpId="0" animBg="1"/>
          <p:bldP spid="35" grpId="1" animBg="1"/>
          <p:bldP spid="35" grpId="2" animBg="1"/>
          <p:bldP spid="35" grpId="3" animBg="1"/>
          <p:bldP spid="38" grpId="0"/>
          <p:bldP spid="40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2.59259E-6 C -0.00885 -0.04074 -0.0151 -0.05185 -0.03073 -0.08588 C -0.04036 -0.1088 -0.0681 -0.1375 -0.08646 -0.13773 C -0.10469 -0.1382 -0.1306 -0.11065 -0.14036 -0.08773 C -0.15573 -0.05347 -0.16133 -0.05139 -0.17174 -0.00486 " pathEditMode="relative" rAng="0" ptsTypes="AAAAA">
                                          <p:cBhvr>
                                            <p:cTn id="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4 -0.00486 C -0.18646 -0.0331 -0.18685 -0.04584 -0.20117 -0.07361 C -0.21015 -0.09236 -0.2345 -0.1169 -0.25169 -0.11713 C -0.26888 -0.1176 -0.29492 -0.09468 -0.30377 -0.07593 C -0.31823 -0.04792 -0.31953 -0.03959 -0.32656 -0.00486 " pathEditMode="relative" rAng="0" ptsTypes="AAAAA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6 -0.00486 C -0.33828 -0.03704 -0.3414 -0.04329 -0.35573 -0.07084 C -0.36549 -0.08959 -0.39036 -0.11667 -0.40859 -0.11621 C -0.42747 -0.11597 -0.45664 -0.0875 -0.46575 -0.06875 C -0.4793 -0.04375 -0.48919 -0.0081 -0.49609 0.03588 C -0.50286 0.07963 -0.5125 0.20717 -0.51028 0.2368 " pathEditMode="relative" rAng="0" ptsTypes="AAAAAA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06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3" grpId="1" animBg="1"/>
          <p:bldP spid="35" grpId="0" animBg="1"/>
          <p:bldP spid="35" grpId="1" animBg="1"/>
          <p:bldP spid="35" grpId="2" animBg="1"/>
          <p:bldP spid="35" grpId="3" animBg="1"/>
          <p:bldP spid="38" grpId="0"/>
          <p:bldP spid="40" grpId="0"/>
          <p:bldP spid="45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31168" y="2475696"/>
            <a:ext cx="1368202" cy="1368202"/>
          </a:xfrm>
          <a:prstGeom prst="ellipse">
            <a:avLst/>
          </a:prstGeom>
          <a:noFill/>
          <a:ln>
            <a:solidFill>
              <a:srgbClr val="96F8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5656871" y="2122985"/>
            <a:ext cx="2743508" cy="2743508"/>
          </a:xfrm>
          <a:prstGeom prst="ellipse">
            <a:avLst/>
          </a:prstGeom>
          <a:noFill/>
          <a:ln>
            <a:solidFill>
              <a:srgbClr val="96F8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855563" y="2109632"/>
            <a:ext cx="1529230" cy="1529230"/>
          </a:xfrm>
          <a:prstGeom prst="ellipse">
            <a:avLst/>
          </a:prstGeom>
          <a:noFill/>
          <a:ln>
            <a:solidFill>
              <a:srgbClr val="96F8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694664" y="3266887"/>
            <a:ext cx="1529230" cy="1529230"/>
          </a:xfrm>
          <a:prstGeom prst="ellipse">
            <a:avLst/>
          </a:prstGeom>
          <a:noFill/>
          <a:ln>
            <a:solidFill>
              <a:srgbClr val="96F8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4"/>
          <p:cNvSpPr txBox="1"/>
          <p:nvPr/>
        </p:nvSpPr>
        <p:spPr>
          <a:xfrm>
            <a:off x="362785" y="4768538"/>
            <a:ext cx="1675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9041" y="4396007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1C84C"/>
                </a:solidFill>
              </a:rPr>
              <a:t>Something</a:t>
            </a:r>
            <a:endParaRPr lang="zh-CN" altLang="en-US" sz="2000" b="1" dirty="0">
              <a:solidFill>
                <a:srgbClr val="F1C84C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492380" y="3312787"/>
            <a:ext cx="1784826" cy="2109588"/>
            <a:chOff x="3371811" y="5123471"/>
            <a:chExt cx="1784826" cy="2109588"/>
          </a:xfrm>
        </p:grpSpPr>
        <p:sp>
          <p:nvSpPr>
            <p:cNvPr id="21" name="弧形 20"/>
            <p:cNvSpPr/>
            <p:nvPr/>
          </p:nvSpPr>
          <p:spPr>
            <a:xfrm>
              <a:off x="3371811" y="5123471"/>
              <a:ext cx="1575445" cy="2109588"/>
            </a:xfrm>
            <a:prstGeom prst="arc">
              <a:avLst/>
            </a:prstGeom>
            <a:ln>
              <a:solidFill>
                <a:srgbClr val="96F8E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 rot="20481501">
              <a:off x="4784399" y="5842035"/>
              <a:ext cx="372238" cy="370693"/>
              <a:chOff x="1283829" y="4222294"/>
              <a:chExt cx="372238" cy="370693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 flipV="1">
                <a:off x="1283829" y="4222294"/>
                <a:ext cx="128542" cy="370693"/>
              </a:xfrm>
              <a:prstGeom prst="line">
                <a:avLst/>
              </a:prstGeom>
              <a:ln>
                <a:solidFill>
                  <a:srgbClr val="96F8E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>
                <a:off x="1417137" y="4224898"/>
                <a:ext cx="238930" cy="368089"/>
              </a:xfrm>
              <a:prstGeom prst="line">
                <a:avLst/>
              </a:prstGeom>
              <a:ln>
                <a:solidFill>
                  <a:srgbClr val="96F8E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14"/>
          <p:cNvSpPr txBox="1"/>
          <p:nvPr/>
        </p:nvSpPr>
        <p:spPr>
          <a:xfrm>
            <a:off x="10097038" y="4866493"/>
            <a:ext cx="1675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153294" y="4493962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5EC2AA"/>
                </a:solidFill>
              </a:rPr>
              <a:t>Something</a:t>
            </a:r>
            <a:endParaRPr lang="zh-CN" altLang="en-US" sz="2000" b="1" dirty="0">
              <a:solidFill>
                <a:srgbClr val="5EC2AA"/>
              </a:solidFill>
            </a:endParaRPr>
          </a:p>
        </p:txBody>
      </p:sp>
      <p:sp>
        <p:nvSpPr>
          <p:cNvPr id="27" name="弧形 26"/>
          <p:cNvSpPr/>
          <p:nvPr/>
        </p:nvSpPr>
        <p:spPr>
          <a:xfrm>
            <a:off x="6995679" y="3705354"/>
            <a:ext cx="2748401" cy="1291982"/>
          </a:xfrm>
          <a:prstGeom prst="arc">
            <a:avLst>
              <a:gd name="adj1" fmla="val 16200000"/>
              <a:gd name="adj2" fmla="val 4424249"/>
            </a:avLst>
          </a:prstGeom>
          <a:ln>
            <a:solidFill>
              <a:srgbClr val="96F8E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 rot="4519807">
            <a:off x="8487723" y="4859513"/>
            <a:ext cx="414263" cy="306127"/>
            <a:chOff x="1310640" y="4224898"/>
            <a:chExt cx="345427" cy="370693"/>
          </a:xfrm>
        </p:grpSpPr>
        <p:cxnSp>
          <p:nvCxnSpPr>
            <p:cNvPr id="29" name="直接连接符 28"/>
            <p:cNvCxnSpPr/>
            <p:nvPr/>
          </p:nvCxnSpPr>
          <p:spPr>
            <a:xfrm flipH="1" flipV="1">
              <a:off x="1310640" y="4224898"/>
              <a:ext cx="128542" cy="370693"/>
            </a:xfrm>
            <a:prstGeom prst="line">
              <a:avLst/>
            </a:prstGeom>
            <a:ln>
              <a:solidFill>
                <a:srgbClr val="96F8E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417137" y="4224898"/>
              <a:ext cx="238930" cy="368089"/>
            </a:xfrm>
            <a:prstGeom prst="line">
              <a:avLst/>
            </a:prstGeom>
            <a:ln>
              <a:solidFill>
                <a:srgbClr val="96F8E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14"/>
          <p:cNvSpPr txBox="1"/>
          <p:nvPr/>
        </p:nvSpPr>
        <p:spPr>
          <a:xfrm>
            <a:off x="7110661" y="5218357"/>
            <a:ext cx="1675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66917" y="4845826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A2D06E"/>
                </a:solidFill>
              </a:rPr>
              <a:t>Something</a:t>
            </a:r>
            <a:endParaRPr lang="zh-CN" altLang="en-US" sz="2000" b="1" dirty="0">
              <a:solidFill>
                <a:srgbClr val="A2D06E"/>
              </a:solidFill>
            </a:endParaRPr>
          </a:p>
        </p:txBody>
      </p:sp>
      <p:sp>
        <p:nvSpPr>
          <p:cNvPr id="33" name="文本框 14"/>
          <p:cNvSpPr txBox="1"/>
          <p:nvPr/>
        </p:nvSpPr>
        <p:spPr>
          <a:xfrm>
            <a:off x="4552342" y="5169812"/>
            <a:ext cx="1675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08598" y="4797281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56687C"/>
                </a:solidFill>
              </a:rPr>
              <a:t>Something</a:t>
            </a:r>
            <a:endParaRPr lang="zh-CN" altLang="en-US" sz="2000" b="1" dirty="0">
              <a:solidFill>
                <a:srgbClr val="56687C"/>
              </a:solidFill>
            </a:endParaRPr>
          </a:p>
        </p:txBody>
      </p:sp>
      <p:sp>
        <p:nvSpPr>
          <p:cNvPr id="35" name="弧形 34"/>
          <p:cNvSpPr/>
          <p:nvPr/>
        </p:nvSpPr>
        <p:spPr>
          <a:xfrm flipH="1">
            <a:off x="2653943" y="4100628"/>
            <a:ext cx="2094494" cy="2109588"/>
          </a:xfrm>
          <a:prstGeom prst="arc">
            <a:avLst>
              <a:gd name="adj1" fmla="val 16200000"/>
              <a:gd name="adj2" fmla="val 7369174"/>
            </a:avLst>
          </a:prstGeom>
          <a:ln>
            <a:solidFill>
              <a:srgbClr val="96F8E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 rot="13170407">
            <a:off x="3960928" y="5912554"/>
            <a:ext cx="414263" cy="306127"/>
            <a:chOff x="1310640" y="4224898"/>
            <a:chExt cx="345427" cy="370693"/>
          </a:xfrm>
        </p:grpSpPr>
        <p:cxnSp>
          <p:nvCxnSpPr>
            <p:cNvPr id="37" name="直接连接符 36"/>
            <p:cNvCxnSpPr/>
            <p:nvPr/>
          </p:nvCxnSpPr>
          <p:spPr>
            <a:xfrm flipH="1" flipV="1">
              <a:off x="1310640" y="4224898"/>
              <a:ext cx="128542" cy="370693"/>
            </a:xfrm>
            <a:prstGeom prst="line">
              <a:avLst/>
            </a:prstGeom>
            <a:ln>
              <a:solidFill>
                <a:srgbClr val="96F8E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417137" y="4224898"/>
              <a:ext cx="238930" cy="368089"/>
            </a:xfrm>
            <a:prstGeom prst="line">
              <a:avLst/>
            </a:prstGeom>
            <a:ln>
              <a:solidFill>
                <a:srgbClr val="96F8E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918557" y="2384671"/>
            <a:ext cx="2220137" cy="2220137"/>
            <a:chOff x="5918557" y="2384671"/>
            <a:chExt cx="2220137" cy="2220137"/>
          </a:xfrm>
        </p:grpSpPr>
        <p:sp>
          <p:nvSpPr>
            <p:cNvPr id="6" name="椭圆 5"/>
            <p:cNvSpPr/>
            <p:nvPr/>
          </p:nvSpPr>
          <p:spPr>
            <a:xfrm>
              <a:off x="5918557" y="2384671"/>
              <a:ext cx="2220137" cy="2220137"/>
            </a:xfrm>
            <a:prstGeom prst="ellipse">
              <a:avLst/>
            </a:prstGeom>
            <a:solidFill>
              <a:srgbClr val="A2D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511643" y="2979738"/>
              <a:ext cx="11496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40</a:t>
              </a:r>
              <a:r>
                <a:rPr lang="en-US" altLang="zh-CN" sz="20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%</a:t>
              </a:r>
              <a:endParaRPr lang="zh-CN" altLang="en-US" sz="5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40528" y="3412751"/>
            <a:ext cx="1237503" cy="1237503"/>
            <a:chOff x="3840528" y="3412751"/>
            <a:chExt cx="1237503" cy="1237503"/>
          </a:xfrm>
        </p:grpSpPr>
        <p:sp>
          <p:nvSpPr>
            <p:cNvPr id="12" name="椭圆 11"/>
            <p:cNvSpPr/>
            <p:nvPr/>
          </p:nvSpPr>
          <p:spPr>
            <a:xfrm>
              <a:off x="3840528" y="3412751"/>
              <a:ext cx="1237503" cy="1237503"/>
            </a:xfrm>
            <a:prstGeom prst="ellipse">
              <a:avLst/>
            </a:prstGeom>
            <a:solidFill>
              <a:srgbClr val="566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905624" y="3528483"/>
              <a:ext cx="11496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21</a:t>
              </a:r>
              <a:r>
                <a:rPr lang="en-US" altLang="zh-CN" sz="20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%</a:t>
              </a:r>
              <a:endParaRPr lang="zh-CN" altLang="en-US" sz="5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001427" y="2255496"/>
            <a:ext cx="1237503" cy="1237503"/>
            <a:chOff x="9001427" y="2255496"/>
            <a:chExt cx="1237503" cy="1237503"/>
          </a:xfrm>
        </p:grpSpPr>
        <p:sp>
          <p:nvSpPr>
            <p:cNvPr id="9" name="椭圆 8"/>
            <p:cNvSpPr/>
            <p:nvPr/>
          </p:nvSpPr>
          <p:spPr>
            <a:xfrm>
              <a:off x="9001427" y="2255496"/>
              <a:ext cx="1237503" cy="1237503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54973" y="2368383"/>
              <a:ext cx="11496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24</a:t>
              </a:r>
              <a:r>
                <a:rPr lang="en-US" altLang="zh-CN" sz="20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%</a:t>
              </a:r>
              <a:endParaRPr lang="zh-CN" altLang="en-US" sz="5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46" name="文本框 45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sp>
        <p:nvSpPr>
          <p:cNvPr id="14" name="弧形 13"/>
          <p:cNvSpPr/>
          <p:nvPr/>
        </p:nvSpPr>
        <p:spPr>
          <a:xfrm flipH="1">
            <a:off x="1083582" y="3159797"/>
            <a:ext cx="2094494" cy="2109588"/>
          </a:xfrm>
          <a:prstGeom prst="arc">
            <a:avLst/>
          </a:prstGeom>
          <a:ln>
            <a:solidFill>
              <a:srgbClr val="96F8E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29163" y="3821669"/>
            <a:ext cx="370616" cy="430810"/>
            <a:chOff x="955040" y="3843898"/>
            <a:chExt cx="370616" cy="430810"/>
          </a:xfrm>
        </p:grpSpPr>
        <p:cxnSp>
          <p:nvCxnSpPr>
            <p:cNvPr id="16" name="直接连接符 15"/>
            <p:cNvCxnSpPr>
              <a:stCxn id="14" idx="2"/>
            </p:cNvCxnSpPr>
            <p:nvPr/>
          </p:nvCxnSpPr>
          <p:spPr>
            <a:xfrm flipH="1" flipV="1">
              <a:off x="955040" y="3843898"/>
              <a:ext cx="128542" cy="370693"/>
            </a:xfrm>
            <a:prstGeom prst="line">
              <a:avLst/>
            </a:prstGeom>
            <a:ln>
              <a:solidFill>
                <a:srgbClr val="96F8E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86726" y="3906619"/>
              <a:ext cx="238930" cy="368089"/>
            </a:xfrm>
            <a:prstGeom prst="line">
              <a:avLst/>
            </a:prstGeom>
            <a:ln>
              <a:solidFill>
                <a:srgbClr val="96F8E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236212" y="2606200"/>
            <a:ext cx="1189749" cy="1107194"/>
            <a:chOff x="2236212" y="2606200"/>
            <a:chExt cx="1189749" cy="1107194"/>
          </a:xfrm>
        </p:grpSpPr>
        <p:sp>
          <p:nvSpPr>
            <p:cNvPr id="3" name="椭圆 2"/>
            <p:cNvSpPr/>
            <p:nvPr/>
          </p:nvSpPr>
          <p:spPr>
            <a:xfrm>
              <a:off x="2261672" y="2606200"/>
              <a:ext cx="1107194" cy="1107194"/>
            </a:xfrm>
            <a:prstGeom prst="ellipse">
              <a:avLst/>
            </a:prstGeom>
            <a:solidFill>
              <a:srgbClr val="F1C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236212" y="2676129"/>
              <a:ext cx="11897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15</a:t>
              </a:r>
              <a:r>
                <a:rPr lang="en-US" altLang="zh-CN" sz="20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%</a:t>
              </a:r>
              <a:endParaRPr lang="zh-CN" altLang="en-US" sz="5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844724"/>
      </p:ext>
    </p:extLst>
  </p:cSld>
  <p:clrMapOvr>
    <a:masterClrMapping/>
  </p:clrMapOvr>
  <p:transition spd="slow" advTm="2618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2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nodeType="withEffect" p14:presetBounceEnd="100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grpSp>
        <p:nvGrpSpPr>
          <p:cNvPr id="37" name="组合 36"/>
          <p:cNvGrpSpPr/>
          <p:nvPr/>
        </p:nvGrpSpPr>
        <p:grpSpPr>
          <a:xfrm>
            <a:off x="8887847" y="3319228"/>
            <a:ext cx="2769105" cy="1516830"/>
            <a:chOff x="8887847" y="3319228"/>
            <a:chExt cx="2769105" cy="1516830"/>
          </a:xfrm>
        </p:grpSpPr>
        <p:grpSp>
          <p:nvGrpSpPr>
            <p:cNvPr id="19" name="组合 18"/>
            <p:cNvGrpSpPr/>
            <p:nvPr/>
          </p:nvGrpSpPr>
          <p:grpSpPr>
            <a:xfrm>
              <a:off x="8887847" y="3319228"/>
              <a:ext cx="2769105" cy="1516830"/>
              <a:chOff x="611560" y="2924944"/>
              <a:chExt cx="3288950" cy="180158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圆角矩形 19"/>
              <p:cNvSpPr/>
              <p:nvPr/>
            </p:nvSpPr>
            <p:spPr>
              <a:xfrm>
                <a:off x="919900" y="2924944"/>
                <a:ext cx="2672272" cy="1644474"/>
              </a:xfrm>
              <a:prstGeom prst="roundRect">
                <a:avLst>
                  <a:gd name="adj" fmla="val 3439"/>
                </a:avLst>
              </a:prstGeom>
              <a:solidFill>
                <a:srgbClr val="5EC2AA"/>
              </a:solidFill>
              <a:ln w="7620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同侧圆角矩形 20"/>
              <p:cNvSpPr/>
              <p:nvPr/>
            </p:nvSpPr>
            <p:spPr>
              <a:xfrm>
                <a:off x="611560" y="4610028"/>
                <a:ext cx="3288950" cy="116501"/>
              </a:xfrm>
              <a:prstGeom prst="round2SameRect">
                <a:avLst>
                  <a:gd name="adj1" fmla="val 16667"/>
                  <a:gd name="adj2" fmla="val 5000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同侧圆角矩形 21"/>
              <p:cNvSpPr/>
              <p:nvPr/>
            </p:nvSpPr>
            <p:spPr>
              <a:xfrm>
                <a:off x="2035272" y="4610028"/>
                <a:ext cx="441527" cy="65256"/>
              </a:xfrm>
              <a:prstGeom prst="round2SameRect">
                <a:avLst>
                  <a:gd name="adj1" fmla="val 16667"/>
                  <a:gd name="adj2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9255133" y="3659047"/>
              <a:ext cx="20345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rgbClr val="F1C84C"/>
                  </a:solidFill>
                </a:rPr>
                <a:t>逼格</a:t>
              </a:r>
              <a:r>
                <a:rPr lang="en-US" altLang="zh-CN" sz="4000" dirty="0" smtClean="0">
                  <a:solidFill>
                    <a:srgbClr val="F1C84C"/>
                  </a:solidFill>
                </a:rPr>
                <a:t>PPT</a:t>
              </a:r>
              <a:endParaRPr lang="zh-CN" altLang="en-US" sz="4000" dirty="0">
                <a:solidFill>
                  <a:srgbClr val="F1C84C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00869" y="2952091"/>
            <a:ext cx="2952349" cy="1202348"/>
            <a:chOff x="1500869" y="2952091"/>
            <a:chExt cx="2952349" cy="1202348"/>
          </a:xfrm>
        </p:grpSpPr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1500869" y="2952091"/>
              <a:ext cx="2952349" cy="1202348"/>
            </a:xfrm>
            <a:custGeom>
              <a:avLst/>
              <a:gdLst>
                <a:gd name="T0" fmla="*/ 0 w 879"/>
                <a:gd name="T1" fmla="*/ 0 h 613"/>
                <a:gd name="T2" fmla="*/ 564 w 879"/>
                <a:gd name="T3" fmla="*/ 0 h 613"/>
                <a:gd name="T4" fmla="*/ 879 w 879"/>
                <a:gd name="T5" fmla="*/ 613 h 613"/>
                <a:gd name="T6" fmla="*/ 318 w 879"/>
                <a:gd name="T7" fmla="*/ 613 h 613"/>
                <a:gd name="T8" fmla="*/ 0 w 879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9" h="613">
                  <a:moveTo>
                    <a:pt x="0" y="0"/>
                  </a:moveTo>
                  <a:lnTo>
                    <a:pt x="564" y="0"/>
                  </a:lnTo>
                  <a:lnTo>
                    <a:pt x="879" y="613"/>
                  </a:lnTo>
                  <a:lnTo>
                    <a:pt x="318" y="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D06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593028" y="3020428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/>
                <a:t>03</a:t>
              </a:r>
              <a:endParaRPr lang="zh-CN" altLang="en-US" sz="48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0299" y="3682148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 smtClean="0"/>
                <a:t>Bige</a:t>
              </a:r>
              <a:r>
                <a:rPr lang="en-US" altLang="zh-CN" sz="1600" dirty="0" smtClean="0"/>
                <a:t> PPT</a:t>
              </a:r>
              <a:endParaRPr lang="zh-CN" altLang="en-US" sz="16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018289" y="2542155"/>
            <a:ext cx="3308377" cy="1612284"/>
            <a:chOff x="3018289" y="2542155"/>
            <a:chExt cx="3308377" cy="1612284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018289" y="2542155"/>
              <a:ext cx="3308377" cy="1612284"/>
            </a:xfrm>
            <a:custGeom>
              <a:avLst/>
              <a:gdLst>
                <a:gd name="T0" fmla="*/ 0 w 985"/>
                <a:gd name="T1" fmla="*/ 0 h 822"/>
                <a:gd name="T2" fmla="*/ 561 w 985"/>
                <a:gd name="T3" fmla="*/ 0 h 822"/>
                <a:gd name="T4" fmla="*/ 985 w 985"/>
                <a:gd name="T5" fmla="*/ 822 h 822"/>
                <a:gd name="T6" fmla="*/ 424 w 985"/>
                <a:gd name="T7" fmla="*/ 822 h 822"/>
                <a:gd name="T8" fmla="*/ 0 w 985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5" h="822">
                  <a:moveTo>
                    <a:pt x="0" y="0"/>
                  </a:moveTo>
                  <a:lnTo>
                    <a:pt x="561" y="0"/>
                  </a:lnTo>
                  <a:lnTo>
                    <a:pt x="985" y="822"/>
                  </a:lnTo>
                  <a:lnTo>
                    <a:pt x="424" y="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84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461162" y="2976800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/>
                <a:t>05</a:t>
              </a:r>
              <a:endParaRPr lang="zh-CN" altLang="en-US" sz="48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518433" y="3638520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 smtClean="0"/>
                <a:t>Bige</a:t>
              </a:r>
              <a:r>
                <a:rPr lang="en-US" altLang="zh-CN" sz="1600" dirty="0" smtClean="0"/>
                <a:t> PPT</a:t>
              </a:r>
              <a:endParaRPr lang="zh-CN" altLang="en-US" sz="1600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45868" y="2147910"/>
            <a:ext cx="3657687" cy="2006529"/>
            <a:chOff x="4545868" y="2147910"/>
            <a:chExt cx="3657687" cy="2006529"/>
          </a:xfrm>
        </p:grpSpPr>
        <p:sp>
          <p:nvSpPr>
            <p:cNvPr id="4" name="Freeform 9"/>
            <p:cNvSpPr>
              <a:spLocks/>
            </p:cNvSpPr>
            <p:nvPr/>
          </p:nvSpPr>
          <p:spPr bwMode="auto">
            <a:xfrm>
              <a:off x="4545868" y="2147910"/>
              <a:ext cx="3657687" cy="2006529"/>
            </a:xfrm>
            <a:custGeom>
              <a:avLst/>
              <a:gdLst>
                <a:gd name="T0" fmla="*/ 0 w 1089"/>
                <a:gd name="T1" fmla="*/ 0 h 1023"/>
                <a:gd name="T2" fmla="*/ 561 w 1089"/>
                <a:gd name="T3" fmla="*/ 0 h 1023"/>
                <a:gd name="T4" fmla="*/ 1089 w 1089"/>
                <a:gd name="T5" fmla="*/ 1023 h 1023"/>
                <a:gd name="T6" fmla="*/ 526 w 1089"/>
                <a:gd name="T7" fmla="*/ 1023 h 1023"/>
                <a:gd name="T8" fmla="*/ 0 w 1089"/>
                <a:gd name="T9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9" h="1023">
                  <a:moveTo>
                    <a:pt x="0" y="0"/>
                  </a:moveTo>
                  <a:lnTo>
                    <a:pt x="561" y="0"/>
                  </a:lnTo>
                  <a:lnTo>
                    <a:pt x="1089" y="1023"/>
                  </a:lnTo>
                  <a:lnTo>
                    <a:pt x="526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C2A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237839" y="2942075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/>
                <a:t>07</a:t>
              </a:r>
              <a:endParaRPr lang="zh-CN" altLang="en-US" sz="4800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295110" y="3603795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 smtClean="0"/>
                <a:t>Bige</a:t>
              </a:r>
              <a:r>
                <a:rPr lang="en-US" altLang="zh-CN" sz="1600" dirty="0" smtClean="0"/>
                <a:t> PPT</a:t>
              </a:r>
              <a:endParaRPr lang="zh-CN" altLang="en-US" sz="16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00869" y="4125896"/>
            <a:ext cx="2952349" cy="1234814"/>
            <a:chOff x="1500869" y="4125896"/>
            <a:chExt cx="2952349" cy="1234814"/>
          </a:xfrm>
        </p:grpSpPr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1500869" y="4154439"/>
              <a:ext cx="2952349" cy="1206271"/>
            </a:xfrm>
            <a:custGeom>
              <a:avLst/>
              <a:gdLst>
                <a:gd name="T0" fmla="*/ 0 w 879"/>
                <a:gd name="T1" fmla="*/ 615 h 615"/>
                <a:gd name="T2" fmla="*/ 564 w 879"/>
                <a:gd name="T3" fmla="*/ 615 h 615"/>
                <a:gd name="T4" fmla="*/ 879 w 879"/>
                <a:gd name="T5" fmla="*/ 0 h 615"/>
                <a:gd name="T6" fmla="*/ 318 w 879"/>
                <a:gd name="T7" fmla="*/ 0 h 615"/>
                <a:gd name="T8" fmla="*/ 0 w 879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9" h="615">
                  <a:moveTo>
                    <a:pt x="0" y="615"/>
                  </a:moveTo>
                  <a:lnTo>
                    <a:pt x="564" y="615"/>
                  </a:lnTo>
                  <a:lnTo>
                    <a:pt x="879" y="0"/>
                  </a:lnTo>
                  <a:lnTo>
                    <a:pt x="318" y="0"/>
                  </a:lnTo>
                  <a:lnTo>
                    <a:pt x="0" y="615"/>
                  </a:lnTo>
                  <a:close/>
                </a:path>
              </a:pathLst>
            </a:custGeom>
            <a:solidFill>
              <a:srgbClr val="A2D06E">
                <a:alpha val="88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593028" y="4125896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/>
                <a:t>04</a:t>
              </a:r>
              <a:endParaRPr lang="zh-CN" altLang="en-US" sz="4800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650299" y="4787616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 smtClean="0"/>
                <a:t>Bige</a:t>
              </a:r>
              <a:r>
                <a:rPr lang="en-US" altLang="zh-CN" sz="1600" dirty="0" smtClean="0"/>
                <a:t> PPT</a:t>
              </a:r>
              <a:endParaRPr lang="zh-CN" altLang="en-US" sz="16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018289" y="4125896"/>
            <a:ext cx="3308377" cy="1644750"/>
            <a:chOff x="3018289" y="4125896"/>
            <a:chExt cx="3308377" cy="1644750"/>
          </a:xfrm>
        </p:grpSpPr>
        <p:sp>
          <p:nvSpPr>
            <p:cNvPr id="7" name="Freeform 14"/>
            <p:cNvSpPr>
              <a:spLocks/>
            </p:cNvSpPr>
            <p:nvPr/>
          </p:nvSpPr>
          <p:spPr bwMode="auto">
            <a:xfrm>
              <a:off x="3018289" y="4154439"/>
              <a:ext cx="3308377" cy="1616207"/>
            </a:xfrm>
            <a:custGeom>
              <a:avLst/>
              <a:gdLst>
                <a:gd name="T0" fmla="*/ 0 w 985"/>
                <a:gd name="T1" fmla="*/ 824 h 824"/>
                <a:gd name="T2" fmla="*/ 561 w 985"/>
                <a:gd name="T3" fmla="*/ 824 h 824"/>
                <a:gd name="T4" fmla="*/ 985 w 985"/>
                <a:gd name="T5" fmla="*/ 0 h 824"/>
                <a:gd name="T6" fmla="*/ 424 w 985"/>
                <a:gd name="T7" fmla="*/ 0 h 824"/>
                <a:gd name="T8" fmla="*/ 0 w 985"/>
                <a:gd name="T9" fmla="*/ 82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5" h="824">
                  <a:moveTo>
                    <a:pt x="0" y="824"/>
                  </a:moveTo>
                  <a:lnTo>
                    <a:pt x="561" y="824"/>
                  </a:lnTo>
                  <a:lnTo>
                    <a:pt x="985" y="0"/>
                  </a:lnTo>
                  <a:lnTo>
                    <a:pt x="424" y="0"/>
                  </a:lnTo>
                  <a:lnTo>
                    <a:pt x="0" y="824"/>
                  </a:lnTo>
                  <a:close/>
                </a:path>
              </a:pathLst>
            </a:custGeom>
            <a:solidFill>
              <a:srgbClr val="F1C84C">
                <a:alpha val="88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471085" y="4125896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/>
                <a:t>06</a:t>
              </a:r>
              <a:endParaRPr lang="zh-CN" altLang="en-US" sz="48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528356" y="4787616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 smtClean="0"/>
                <a:t>Bige</a:t>
              </a:r>
              <a:r>
                <a:rPr lang="en-US" altLang="zh-CN" sz="1600" dirty="0" smtClean="0"/>
                <a:t> PPT</a:t>
              </a:r>
              <a:endParaRPr lang="zh-CN" altLang="en-US" sz="1600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45868" y="4125896"/>
            <a:ext cx="3657687" cy="2038995"/>
            <a:chOff x="4545868" y="4125896"/>
            <a:chExt cx="3657687" cy="2038995"/>
          </a:xfrm>
        </p:grpSpPr>
        <p:sp>
          <p:nvSpPr>
            <p:cNvPr id="5" name="Freeform 11"/>
            <p:cNvSpPr>
              <a:spLocks/>
            </p:cNvSpPr>
            <p:nvPr/>
          </p:nvSpPr>
          <p:spPr bwMode="auto">
            <a:xfrm>
              <a:off x="4545868" y="4154439"/>
              <a:ext cx="3657687" cy="2010452"/>
            </a:xfrm>
            <a:custGeom>
              <a:avLst/>
              <a:gdLst>
                <a:gd name="T0" fmla="*/ 0 w 1089"/>
                <a:gd name="T1" fmla="*/ 1025 h 1025"/>
                <a:gd name="T2" fmla="*/ 561 w 1089"/>
                <a:gd name="T3" fmla="*/ 1025 h 1025"/>
                <a:gd name="T4" fmla="*/ 1089 w 1089"/>
                <a:gd name="T5" fmla="*/ 0 h 1025"/>
                <a:gd name="T6" fmla="*/ 526 w 1089"/>
                <a:gd name="T7" fmla="*/ 0 h 1025"/>
                <a:gd name="T8" fmla="*/ 0 w 1089"/>
                <a:gd name="T9" fmla="*/ 1025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9" h="1025">
                  <a:moveTo>
                    <a:pt x="0" y="1025"/>
                  </a:moveTo>
                  <a:lnTo>
                    <a:pt x="561" y="1025"/>
                  </a:lnTo>
                  <a:lnTo>
                    <a:pt x="1089" y="0"/>
                  </a:lnTo>
                  <a:lnTo>
                    <a:pt x="526" y="0"/>
                  </a:lnTo>
                  <a:lnTo>
                    <a:pt x="0" y="1025"/>
                  </a:lnTo>
                  <a:close/>
                </a:path>
              </a:pathLst>
            </a:custGeom>
            <a:solidFill>
              <a:srgbClr val="5EC2AA">
                <a:alpha val="88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243923" y="4125896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/>
                <a:t>08</a:t>
              </a:r>
              <a:endParaRPr lang="zh-CN" altLang="en-US" sz="48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01194" y="4787616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 smtClean="0"/>
                <a:t>Bige</a:t>
              </a:r>
              <a:r>
                <a:rPr lang="en-US" altLang="zh-CN" sz="1600" dirty="0" smtClean="0"/>
                <a:t> PPT</a:t>
              </a:r>
              <a:endParaRPr lang="zh-CN" altLang="en-US" sz="16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5188" y="3182708"/>
            <a:ext cx="2569451" cy="1000274"/>
            <a:chOff x="15188" y="3182708"/>
            <a:chExt cx="2569451" cy="1000274"/>
          </a:xfrm>
        </p:grpSpPr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15188" y="3387525"/>
              <a:ext cx="2569451" cy="766914"/>
            </a:xfrm>
            <a:custGeom>
              <a:avLst/>
              <a:gdLst>
                <a:gd name="T0" fmla="*/ 0 w 765"/>
                <a:gd name="T1" fmla="*/ 0 h 391"/>
                <a:gd name="T2" fmla="*/ 561 w 765"/>
                <a:gd name="T3" fmla="*/ 0 h 391"/>
                <a:gd name="T4" fmla="*/ 765 w 765"/>
                <a:gd name="T5" fmla="*/ 391 h 391"/>
                <a:gd name="T6" fmla="*/ 0 w 765"/>
                <a:gd name="T7" fmla="*/ 391 h 391"/>
                <a:gd name="T8" fmla="*/ 0 w 765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" h="391">
                  <a:moveTo>
                    <a:pt x="0" y="0"/>
                  </a:moveTo>
                  <a:lnTo>
                    <a:pt x="561" y="0"/>
                  </a:lnTo>
                  <a:lnTo>
                    <a:pt x="765" y="391"/>
                  </a:lnTo>
                  <a:lnTo>
                    <a:pt x="0" y="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687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01905" y="3182708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/>
                <a:t>01</a:t>
              </a:r>
              <a:endParaRPr lang="zh-CN" altLang="en-US" sz="48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59176" y="3844428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 smtClean="0"/>
                <a:t>Bige</a:t>
              </a:r>
              <a:r>
                <a:rPr lang="en-US" altLang="zh-CN" sz="1600" dirty="0" smtClean="0"/>
                <a:t> PPT</a:t>
              </a:r>
              <a:endParaRPr lang="zh-CN" altLang="en-US" sz="16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188" y="3992777"/>
            <a:ext cx="2569451" cy="1000274"/>
            <a:chOff x="15188" y="3992777"/>
            <a:chExt cx="2569451" cy="1000274"/>
          </a:xfrm>
        </p:grpSpPr>
        <p:sp>
          <p:nvSpPr>
            <p:cNvPr id="11" name="Freeform 19"/>
            <p:cNvSpPr>
              <a:spLocks/>
            </p:cNvSpPr>
            <p:nvPr/>
          </p:nvSpPr>
          <p:spPr bwMode="auto">
            <a:xfrm>
              <a:off x="15188" y="4154439"/>
              <a:ext cx="2569451" cy="770837"/>
            </a:xfrm>
            <a:custGeom>
              <a:avLst/>
              <a:gdLst>
                <a:gd name="T0" fmla="*/ 0 w 765"/>
                <a:gd name="T1" fmla="*/ 393 h 393"/>
                <a:gd name="T2" fmla="*/ 561 w 765"/>
                <a:gd name="T3" fmla="*/ 393 h 393"/>
                <a:gd name="T4" fmla="*/ 765 w 765"/>
                <a:gd name="T5" fmla="*/ 0 h 393"/>
                <a:gd name="T6" fmla="*/ 0 w 765"/>
                <a:gd name="T7" fmla="*/ 0 h 393"/>
                <a:gd name="T8" fmla="*/ 0 w 765"/>
                <a:gd name="T9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" h="393">
                  <a:moveTo>
                    <a:pt x="0" y="393"/>
                  </a:moveTo>
                  <a:lnTo>
                    <a:pt x="561" y="393"/>
                  </a:lnTo>
                  <a:lnTo>
                    <a:pt x="765" y="0"/>
                  </a:lnTo>
                  <a:lnTo>
                    <a:pt x="0" y="0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56687C">
                <a:alpha val="88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90767" y="3992777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/>
                <a:t>02</a:t>
              </a:r>
              <a:endParaRPr lang="zh-CN" altLang="en-US" sz="4800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48038" y="4654497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 smtClean="0"/>
                <a:t>Bige</a:t>
              </a:r>
              <a:r>
                <a:rPr lang="en-US" altLang="zh-CN" sz="1600" dirty="0" smtClean="0"/>
                <a:t> PPT</a:t>
              </a:r>
              <a:endParaRPr lang="zh-CN" altLang="en-US" sz="1600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-4622620" y="3786296"/>
            <a:ext cx="4637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points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93121876"/>
      </p:ext>
    </p:extLst>
  </p:cSld>
  <p:clrMapOvr>
    <a:masterClrMapping/>
  </p:clrMapOvr>
  <p:transition spd="slow" advTm="2723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2.96296E-6 L -6.25E-7 -0.03959 " pathEditMode="relative" rAng="0" ptsTypes="AA" p14:bounceEnd="50000">
                                          <p:cBhvr>
                                            <p:cTn id="6" dur="2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4" presetClass="path" presetSubtype="0" accel="50000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6.25E-7 2.96296E-6 L -6.25E-7 -0.03959 " pathEditMode="relative" rAng="0" ptsTypes="AA" p14:bounceEnd="50000">
                                          <p:cBhvr>
                                            <p:cTn id="8" dur="2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4" presetClass="path" presetSubtype="0" accel="50000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6.25E-7 2.96296E-6 L -6.25E-7 -0.03959 " pathEditMode="relative" rAng="0" ptsTypes="AA" p14:bounceEnd="50000">
                                          <p:cBhvr>
                                            <p:cTn id="10" dur="2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4" presetClass="path" presetSubtype="0" accel="50000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6.25E-7 2.96296E-6 L -6.25E-7 -0.03959 " pathEditMode="relative" rAng="0" ptsTypes="AA" p14:bounceEnd="50000">
                                          <p:cBhvr>
                                            <p:cTn id="12" dur="2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2.59259E-6 L -6.25E-7 0.03866 " pathEditMode="relative" rAng="0" ptsTypes="AA" p14:bounceEnd="50000">
                                          <p:cBhvr>
                                            <p:cTn id="14" dur="2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6.25E-7 -2.59259E-6 L -6.25E-7 0.03866 " pathEditMode="relative" rAng="0" ptsTypes="AA" p14:bounceEnd="50000">
                                          <p:cBhvr>
                                            <p:cTn id="16" dur="2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6.25E-7 -2.59259E-6 L -6.25E-7 0.03866 " pathEditMode="relative" rAng="0" ptsTypes="AA" p14:bounceEnd="50000">
                                          <p:cBhvr>
                                            <p:cTn id="18" dur="2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6.25E-7 -2.59259E-6 L -6.25E-7 0.03866 " pathEditMode="relative" rAng="0" ptsTypes="AA" p14:bounceEnd="50000">
                                          <p:cBhvr>
                                            <p:cTn id="20" dur="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3" presetClass="path" presetSubtype="0" accel="50000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2.29167E-6 -3.7037E-6 L 0.70781 -3.7037E-6 " pathEditMode="relative" rAng="0" ptsTypes="AA" p14:bounceEnd="50000">
                                          <p:cBhvr>
                                            <p:cTn id="2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39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 p14:presetBounceEnd="5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7" dur="201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2.96296E-6 L -6.25E-7 -0.03959 " pathEditMode="relative" rAng="0" ptsTypes="AA">
                                          <p:cBhvr>
                                            <p:cTn id="6" dur="2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4" presetClass="path" presetSubtype="0" ac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6.25E-7 2.96296E-6 L -6.25E-7 -0.03959 " pathEditMode="relative" rAng="0" ptsTypes="AA">
                                          <p:cBhvr>
                                            <p:cTn id="8" dur="2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4" presetClass="path" presetSubtype="0" ac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6.25E-7 2.96296E-6 L -6.25E-7 -0.03959 " pathEditMode="relative" rAng="0" ptsTypes="AA">
                                          <p:cBhvr>
                                            <p:cTn id="10" dur="2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4" presetClass="path" presetSubtype="0" ac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6.25E-7 2.96296E-6 L -6.25E-7 -0.03959 " pathEditMode="relative" rAng="0" ptsTypes="AA">
                                          <p:cBhvr>
                                            <p:cTn id="12" dur="2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2.59259E-6 L -6.25E-7 0.03866 " pathEditMode="relative" rAng="0" ptsTypes="AA">
                                          <p:cBhvr>
                                            <p:cTn id="14" dur="2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6.25E-7 -2.59259E-6 L -6.25E-7 0.03866 " pathEditMode="relative" rAng="0" ptsTypes="AA">
                                          <p:cBhvr>
                                            <p:cTn id="16" dur="2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6.25E-7 -2.59259E-6 L -6.25E-7 0.03866 " pathEditMode="relative" rAng="0" ptsTypes="AA">
                                          <p:cBhvr>
                                            <p:cTn id="18" dur="2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6.25E-7 -2.59259E-6 L -6.25E-7 0.03866 " pathEditMode="relative" rAng="0" ptsTypes="AA">
                                          <p:cBhvr>
                                            <p:cTn id="20" dur="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3" presetClass="path" presetSubtype="0" ac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2.29167E-6 -3.7037E-6 L 0.70781 -3.7037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39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201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grpSp>
        <p:nvGrpSpPr>
          <p:cNvPr id="38" name="组合 34"/>
          <p:cNvGrpSpPr>
            <a:grpSpLocks/>
          </p:cNvGrpSpPr>
          <p:nvPr/>
        </p:nvGrpSpPr>
        <p:grpSpPr bwMode="auto">
          <a:xfrm>
            <a:off x="2325739" y="872180"/>
            <a:ext cx="7030985" cy="5973636"/>
            <a:chOff x="508487" y="248400"/>
            <a:chExt cx="7662957" cy="6508269"/>
          </a:xfrm>
          <a:solidFill>
            <a:srgbClr val="56687C"/>
          </a:solidFill>
        </p:grpSpPr>
        <p:sp>
          <p:nvSpPr>
            <p:cNvPr id="39" name="939439.625287.753.55.1255">
              <a:hlinkClick r:id="" action="ppaction://macro?name=Slide1.939439.625287.753.55.1255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984431" y="6030726"/>
              <a:ext cx="120567" cy="78480"/>
            </a:xfrm>
            <a:custGeom>
              <a:avLst/>
              <a:gdLst>
                <a:gd name="T0" fmla="*/ 4 w 59"/>
                <a:gd name="T1" fmla="*/ 11 h 42"/>
                <a:gd name="T2" fmla="*/ 26 w 59"/>
                <a:gd name="T3" fmla="*/ 17 h 42"/>
                <a:gd name="T4" fmla="*/ 48 w 59"/>
                <a:gd name="T5" fmla="*/ 0 h 42"/>
                <a:gd name="T6" fmla="*/ 58 w 59"/>
                <a:gd name="T7" fmla="*/ 30 h 42"/>
                <a:gd name="T8" fmla="*/ 35 w 59"/>
                <a:gd name="T9" fmla="*/ 41 h 42"/>
                <a:gd name="T10" fmla="*/ 5 w 59"/>
                <a:gd name="T11" fmla="*/ 39 h 42"/>
                <a:gd name="T12" fmla="*/ 0 w 59"/>
                <a:gd name="T13" fmla="*/ 17 h 42"/>
                <a:gd name="T14" fmla="*/ 4 w 59"/>
                <a:gd name="T15" fmla="*/ 11 h 42"/>
                <a:gd name="T16" fmla="*/ 4 w 59"/>
                <a:gd name="T17" fmla="*/ 11 h 42"/>
                <a:gd name="T18" fmla="*/ 4 w 59"/>
                <a:gd name="T1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2">
                  <a:moveTo>
                    <a:pt x="4" y="11"/>
                  </a:moveTo>
                  <a:lnTo>
                    <a:pt x="26" y="17"/>
                  </a:lnTo>
                  <a:lnTo>
                    <a:pt x="48" y="0"/>
                  </a:lnTo>
                  <a:lnTo>
                    <a:pt x="58" y="30"/>
                  </a:lnTo>
                  <a:lnTo>
                    <a:pt x="35" y="41"/>
                  </a:lnTo>
                  <a:lnTo>
                    <a:pt x="5" y="39"/>
                  </a:lnTo>
                  <a:lnTo>
                    <a:pt x="0" y="17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 anchor="b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0" name="海南">
              <a:hlinkClick r:id="" action="ppaction://macro?name=Slide1.海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140469" y="6501609"/>
              <a:ext cx="381325" cy="255060"/>
            </a:xfrm>
            <a:custGeom>
              <a:avLst/>
              <a:gdLst>
                <a:gd name="T0" fmla="*/ 181 w 182"/>
                <a:gd name="T1" fmla="*/ 29 h 166"/>
                <a:gd name="T2" fmla="*/ 148 w 182"/>
                <a:gd name="T3" fmla="*/ 86 h 166"/>
                <a:gd name="T4" fmla="*/ 148 w 182"/>
                <a:gd name="T5" fmla="*/ 112 h 166"/>
                <a:gd name="T6" fmla="*/ 83 w 182"/>
                <a:gd name="T7" fmla="*/ 165 h 166"/>
                <a:gd name="T8" fmla="*/ 14 w 182"/>
                <a:gd name="T9" fmla="*/ 142 h 166"/>
                <a:gd name="T10" fmla="*/ 0 w 182"/>
                <a:gd name="T11" fmla="*/ 93 h 166"/>
                <a:gd name="T12" fmla="*/ 4 w 182"/>
                <a:gd name="T13" fmla="*/ 72 h 166"/>
                <a:gd name="T14" fmla="*/ 41 w 182"/>
                <a:gd name="T15" fmla="*/ 34 h 166"/>
                <a:gd name="T16" fmla="*/ 54 w 182"/>
                <a:gd name="T17" fmla="*/ 24 h 166"/>
                <a:gd name="T18" fmla="*/ 114 w 182"/>
                <a:gd name="T19" fmla="*/ 12 h 166"/>
                <a:gd name="T20" fmla="*/ 142 w 182"/>
                <a:gd name="T21" fmla="*/ 10 h 166"/>
                <a:gd name="T22" fmla="*/ 152 w 182"/>
                <a:gd name="T23" fmla="*/ 0 h 166"/>
                <a:gd name="T24" fmla="*/ 171 w 182"/>
                <a:gd name="T25" fmla="*/ 5 h 166"/>
                <a:gd name="T26" fmla="*/ 181 w 182"/>
                <a:gd name="T27" fmla="*/ 29 h 166"/>
                <a:gd name="T28" fmla="*/ 181 w 182"/>
                <a:gd name="T29" fmla="*/ 29 h 166"/>
                <a:gd name="T30" fmla="*/ 181 w 182"/>
                <a:gd name="T31" fmla="*/ 2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66">
                  <a:moveTo>
                    <a:pt x="181" y="29"/>
                  </a:moveTo>
                  <a:lnTo>
                    <a:pt x="148" y="86"/>
                  </a:lnTo>
                  <a:lnTo>
                    <a:pt x="148" y="112"/>
                  </a:lnTo>
                  <a:lnTo>
                    <a:pt x="83" y="165"/>
                  </a:lnTo>
                  <a:lnTo>
                    <a:pt x="14" y="142"/>
                  </a:lnTo>
                  <a:lnTo>
                    <a:pt x="0" y="93"/>
                  </a:lnTo>
                  <a:lnTo>
                    <a:pt x="4" y="72"/>
                  </a:lnTo>
                  <a:lnTo>
                    <a:pt x="41" y="34"/>
                  </a:lnTo>
                  <a:lnTo>
                    <a:pt x="54" y="24"/>
                  </a:lnTo>
                  <a:lnTo>
                    <a:pt x="114" y="12"/>
                  </a:lnTo>
                  <a:lnTo>
                    <a:pt x="142" y="10"/>
                  </a:lnTo>
                  <a:lnTo>
                    <a:pt x="152" y="0"/>
                  </a:lnTo>
                  <a:lnTo>
                    <a:pt x="171" y="5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上海">
              <a:hlinkClick r:id="" action="ppaction://macro?name=Slide1.上海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943352" y="4264917"/>
              <a:ext cx="120567" cy="154157"/>
            </a:xfrm>
            <a:custGeom>
              <a:avLst/>
              <a:gdLst>
                <a:gd name="T0" fmla="*/ 25 w 62"/>
                <a:gd name="T1" fmla="*/ 64 h 65"/>
                <a:gd name="T2" fmla="*/ 0 w 62"/>
                <a:gd name="T3" fmla="*/ 42 h 65"/>
                <a:gd name="T4" fmla="*/ 11 w 62"/>
                <a:gd name="T5" fmla="*/ 27 h 65"/>
                <a:gd name="T6" fmla="*/ 21 w 62"/>
                <a:gd name="T7" fmla="*/ 0 h 65"/>
                <a:gd name="T8" fmla="*/ 49 w 62"/>
                <a:gd name="T9" fmla="*/ 11 h 65"/>
                <a:gd name="T10" fmla="*/ 61 w 62"/>
                <a:gd name="T11" fmla="*/ 29 h 65"/>
                <a:gd name="T12" fmla="*/ 52 w 62"/>
                <a:gd name="T13" fmla="*/ 43 h 65"/>
                <a:gd name="T14" fmla="*/ 25 w 62"/>
                <a:gd name="T15" fmla="*/ 64 h 65"/>
                <a:gd name="T16" fmla="*/ 25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25" y="64"/>
                  </a:moveTo>
                  <a:lnTo>
                    <a:pt x="0" y="42"/>
                  </a:lnTo>
                  <a:lnTo>
                    <a:pt x="11" y="27"/>
                  </a:lnTo>
                  <a:lnTo>
                    <a:pt x="21" y="0"/>
                  </a:lnTo>
                  <a:lnTo>
                    <a:pt x="49" y="11"/>
                  </a:lnTo>
                  <a:lnTo>
                    <a:pt x="61" y="29"/>
                  </a:lnTo>
                  <a:lnTo>
                    <a:pt x="52" y="43"/>
                  </a:lnTo>
                  <a:lnTo>
                    <a:pt x="25" y="64"/>
                  </a:lnTo>
                  <a:lnTo>
                    <a:pt x="25" y="6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2" name="河南">
              <a:hlinkClick r:id="" action="ppaction://macro?name=Slide1.河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347955" y="3536170"/>
              <a:ext cx="900039" cy="860481"/>
            </a:xfrm>
            <a:custGeom>
              <a:avLst/>
              <a:gdLst>
                <a:gd name="T0" fmla="*/ 50 w 426"/>
                <a:gd name="T1" fmla="*/ 268 h 385"/>
                <a:gd name="T2" fmla="*/ 111 w 426"/>
                <a:gd name="T3" fmla="*/ 322 h 385"/>
                <a:gd name="T4" fmla="*/ 162 w 426"/>
                <a:gd name="T5" fmla="*/ 333 h 385"/>
                <a:gd name="T6" fmla="*/ 208 w 426"/>
                <a:gd name="T7" fmla="*/ 326 h 385"/>
                <a:gd name="T8" fmla="*/ 222 w 426"/>
                <a:gd name="T9" fmla="*/ 333 h 385"/>
                <a:gd name="T10" fmla="*/ 238 w 426"/>
                <a:gd name="T11" fmla="*/ 323 h 385"/>
                <a:gd name="T12" fmla="*/ 249 w 426"/>
                <a:gd name="T13" fmla="*/ 335 h 385"/>
                <a:gd name="T14" fmla="*/ 256 w 426"/>
                <a:gd name="T15" fmla="*/ 354 h 385"/>
                <a:gd name="T16" fmla="*/ 278 w 426"/>
                <a:gd name="T17" fmla="*/ 366 h 385"/>
                <a:gd name="T18" fmla="*/ 307 w 426"/>
                <a:gd name="T19" fmla="*/ 366 h 385"/>
                <a:gd name="T20" fmla="*/ 329 w 426"/>
                <a:gd name="T21" fmla="*/ 384 h 385"/>
                <a:gd name="T22" fmla="*/ 349 w 426"/>
                <a:gd name="T23" fmla="*/ 375 h 385"/>
                <a:gd name="T24" fmla="*/ 364 w 426"/>
                <a:gd name="T25" fmla="*/ 384 h 385"/>
                <a:gd name="T26" fmla="*/ 377 w 426"/>
                <a:gd name="T27" fmla="*/ 359 h 385"/>
                <a:gd name="T28" fmla="*/ 396 w 426"/>
                <a:gd name="T29" fmla="*/ 350 h 385"/>
                <a:gd name="T30" fmla="*/ 399 w 426"/>
                <a:gd name="T31" fmla="*/ 329 h 385"/>
                <a:gd name="T32" fmla="*/ 393 w 426"/>
                <a:gd name="T33" fmla="*/ 292 h 385"/>
                <a:gd name="T34" fmla="*/ 389 w 426"/>
                <a:gd name="T35" fmla="*/ 288 h 385"/>
                <a:gd name="T36" fmla="*/ 370 w 426"/>
                <a:gd name="T37" fmla="*/ 307 h 385"/>
                <a:gd name="T38" fmla="*/ 342 w 426"/>
                <a:gd name="T39" fmla="*/ 285 h 385"/>
                <a:gd name="T40" fmla="*/ 321 w 426"/>
                <a:gd name="T41" fmla="*/ 259 h 385"/>
                <a:gd name="T42" fmla="*/ 342 w 426"/>
                <a:gd name="T43" fmla="*/ 244 h 385"/>
                <a:gd name="T44" fmla="*/ 348 w 426"/>
                <a:gd name="T45" fmla="*/ 219 h 385"/>
                <a:gd name="T46" fmla="*/ 360 w 426"/>
                <a:gd name="T47" fmla="*/ 209 h 385"/>
                <a:gd name="T48" fmla="*/ 358 w 426"/>
                <a:gd name="T49" fmla="*/ 174 h 385"/>
                <a:gd name="T50" fmla="*/ 367 w 426"/>
                <a:gd name="T51" fmla="*/ 168 h 385"/>
                <a:gd name="T52" fmla="*/ 384 w 426"/>
                <a:gd name="T53" fmla="*/ 178 h 385"/>
                <a:gd name="T54" fmla="*/ 396 w 426"/>
                <a:gd name="T55" fmla="*/ 192 h 385"/>
                <a:gd name="T56" fmla="*/ 417 w 426"/>
                <a:gd name="T57" fmla="*/ 178 h 385"/>
                <a:gd name="T58" fmla="*/ 425 w 426"/>
                <a:gd name="T59" fmla="*/ 169 h 385"/>
                <a:gd name="T60" fmla="*/ 421 w 426"/>
                <a:gd name="T61" fmla="*/ 152 h 385"/>
                <a:gd name="T62" fmla="*/ 396 w 426"/>
                <a:gd name="T63" fmla="*/ 137 h 385"/>
                <a:gd name="T64" fmla="*/ 391 w 426"/>
                <a:gd name="T65" fmla="*/ 120 h 385"/>
                <a:gd name="T66" fmla="*/ 344 w 426"/>
                <a:gd name="T67" fmla="*/ 126 h 385"/>
                <a:gd name="T68" fmla="*/ 315 w 426"/>
                <a:gd name="T69" fmla="*/ 101 h 385"/>
                <a:gd name="T70" fmla="*/ 302 w 426"/>
                <a:gd name="T71" fmla="*/ 96 h 385"/>
                <a:gd name="T72" fmla="*/ 302 w 426"/>
                <a:gd name="T73" fmla="*/ 80 h 385"/>
                <a:gd name="T74" fmla="*/ 366 w 426"/>
                <a:gd name="T75" fmla="*/ 7 h 385"/>
                <a:gd name="T76" fmla="*/ 342 w 426"/>
                <a:gd name="T77" fmla="*/ 13 h 385"/>
                <a:gd name="T78" fmla="*/ 328 w 426"/>
                <a:gd name="T79" fmla="*/ 24 h 385"/>
                <a:gd name="T80" fmla="*/ 321 w 426"/>
                <a:gd name="T81" fmla="*/ 15 h 385"/>
                <a:gd name="T82" fmla="*/ 321 w 426"/>
                <a:gd name="T83" fmla="*/ 4 h 385"/>
                <a:gd name="T84" fmla="*/ 310 w 426"/>
                <a:gd name="T85" fmla="*/ 0 h 385"/>
                <a:gd name="T86" fmla="*/ 281 w 426"/>
                <a:gd name="T87" fmla="*/ 12 h 385"/>
                <a:gd name="T88" fmla="*/ 208 w 426"/>
                <a:gd name="T89" fmla="*/ 2 h 385"/>
                <a:gd name="T90" fmla="*/ 203 w 426"/>
                <a:gd name="T91" fmla="*/ 63 h 385"/>
                <a:gd name="T92" fmla="*/ 168 w 426"/>
                <a:gd name="T93" fmla="*/ 91 h 385"/>
                <a:gd name="T94" fmla="*/ 120 w 426"/>
                <a:gd name="T95" fmla="*/ 101 h 385"/>
                <a:gd name="T96" fmla="*/ 54 w 426"/>
                <a:gd name="T97" fmla="*/ 147 h 385"/>
                <a:gd name="T98" fmla="*/ 0 w 426"/>
                <a:gd name="T99" fmla="*/ 161 h 385"/>
                <a:gd name="T100" fmla="*/ 0 w 426"/>
                <a:gd name="T101" fmla="*/ 171 h 385"/>
                <a:gd name="T102" fmla="*/ 50 w 426"/>
                <a:gd name="T103" fmla="*/ 246 h 385"/>
                <a:gd name="T104" fmla="*/ 50 w 426"/>
                <a:gd name="T105" fmla="*/ 268 h 385"/>
                <a:gd name="T106" fmla="*/ 50 w 426"/>
                <a:gd name="T107" fmla="*/ 2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6" h="385">
                  <a:moveTo>
                    <a:pt x="50" y="268"/>
                  </a:moveTo>
                  <a:lnTo>
                    <a:pt x="111" y="322"/>
                  </a:lnTo>
                  <a:lnTo>
                    <a:pt x="162" y="333"/>
                  </a:lnTo>
                  <a:lnTo>
                    <a:pt x="208" y="326"/>
                  </a:lnTo>
                  <a:lnTo>
                    <a:pt x="222" y="333"/>
                  </a:lnTo>
                  <a:lnTo>
                    <a:pt x="238" y="323"/>
                  </a:lnTo>
                  <a:lnTo>
                    <a:pt x="249" y="335"/>
                  </a:lnTo>
                  <a:lnTo>
                    <a:pt x="256" y="354"/>
                  </a:lnTo>
                  <a:lnTo>
                    <a:pt x="278" y="366"/>
                  </a:lnTo>
                  <a:lnTo>
                    <a:pt x="307" y="366"/>
                  </a:lnTo>
                  <a:lnTo>
                    <a:pt x="329" y="384"/>
                  </a:lnTo>
                  <a:lnTo>
                    <a:pt x="349" y="375"/>
                  </a:lnTo>
                  <a:lnTo>
                    <a:pt x="364" y="384"/>
                  </a:lnTo>
                  <a:lnTo>
                    <a:pt x="377" y="359"/>
                  </a:lnTo>
                  <a:lnTo>
                    <a:pt x="396" y="350"/>
                  </a:lnTo>
                  <a:lnTo>
                    <a:pt x="399" y="329"/>
                  </a:lnTo>
                  <a:lnTo>
                    <a:pt x="393" y="292"/>
                  </a:lnTo>
                  <a:lnTo>
                    <a:pt x="389" y="288"/>
                  </a:lnTo>
                  <a:lnTo>
                    <a:pt x="370" y="307"/>
                  </a:lnTo>
                  <a:lnTo>
                    <a:pt x="342" y="285"/>
                  </a:lnTo>
                  <a:lnTo>
                    <a:pt x="321" y="259"/>
                  </a:lnTo>
                  <a:lnTo>
                    <a:pt x="342" y="244"/>
                  </a:lnTo>
                  <a:lnTo>
                    <a:pt x="348" y="219"/>
                  </a:lnTo>
                  <a:lnTo>
                    <a:pt x="360" y="209"/>
                  </a:lnTo>
                  <a:lnTo>
                    <a:pt x="358" y="174"/>
                  </a:lnTo>
                  <a:lnTo>
                    <a:pt x="367" y="168"/>
                  </a:lnTo>
                  <a:lnTo>
                    <a:pt x="384" y="178"/>
                  </a:lnTo>
                  <a:lnTo>
                    <a:pt x="396" y="192"/>
                  </a:lnTo>
                  <a:lnTo>
                    <a:pt x="417" y="178"/>
                  </a:lnTo>
                  <a:lnTo>
                    <a:pt x="425" y="169"/>
                  </a:lnTo>
                  <a:lnTo>
                    <a:pt x="421" y="152"/>
                  </a:lnTo>
                  <a:lnTo>
                    <a:pt x="396" y="137"/>
                  </a:lnTo>
                  <a:lnTo>
                    <a:pt x="391" y="120"/>
                  </a:lnTo>
                  <a:lnTo>
                    <a:pt x="344" y="126"/>
                  </a:lnTo>
                  <a:lnTo>
                    <a:pt x="315" y="101"/>
                  </a:lnTo>
                  <a:lnTo>
                    <a:pt x="302" y="96"/>
                  </a:lnTo>
                  <a:lnTo>
                    <a:pt x="302" y="80"/>
                  </a:lnTo>
                  <a:lnTo>
                    <a:pt x="366" y="7"/>
                  </a:lnTo>
                  <a:lnTo>
                    <a:pt x="342" y="13"/>
                  </a:lnTo>
                  <a:lnTo>
                    <a:pt x="328" y="24"/>
                  </a:lnTo>
                  <a:lnTo>
                    <a:pt x="321" y="15"/>
                  </a:lnTo>
                  <a:lnTo>
                    <a:pt x="321" y="4"/>
                  </a:lnTo>
                  <a:lnTo>
                    <a:pt x="310" y="0"/>
                  </a:lnTo>
                  <a:lnTo>
                    <a:pt x="281" y="12"/>
                  </a:lnTo>
                  <a:lnTo>
                    <a:pt x="208" y="2"/>
                  </a:lnTo>
                  <a:lnTo>
                    <a:pt x="203" y="63"/>
                  </a:lnTo>
                  <a:lnTo>
                    <a:pt x="168" y="91"/>
                  </a:lnTo>
                  <a:lnTo>
                    <a:pt x="120" y="101"/>
                  </a:lnTo>
                  <a:lnTo>
                    <a:pt x="54" y="147"/>
                  </a:lnTo>
                  <a:lnTo>
                    <a:pt x="0" y="161"/>
                  </a:lnTo>
                  <a:lnTo>
                    <a:pt x="0" y="171"/>
                  </a:lnTo>
                  <a:lnTo>
                    <a:pt x="50" y="246"/>
                  </a:lnTo>
                  <a:lnTo>
                    <a:pt x="50" y="268"/>
                  </a:lnTo>
                  <a:lnTo>
                    <a:pt x="50" y="26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3" name="台湾">
              <a:hlinkClick r:id="" action="ppaction://macro?name=Slide1.台湾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940549" y="5400079"/>
              <a:ext cx="207486" cy="641859"/>
            </a:xfrm>
            <a:custGeom>
              <a:avLst/>
              <a:gdLst>
                <a:gd name="T0" fmla="*/ 26 w 106"/>
                <a:gd name="T1" fmla="*/ 37 h 289"/>
                <a:gd name="T2" fmla="*/ 29 w 106"/>
                <a:gd name="T3" fmla="*/ 34 h 289"/>
                <a:gd name="T4" fmla="*/ 38 w 106"/>
                <a:gd name="T5" fmla="*/ 17 h 289"/>
                <a:gd name="T6" fmla="*/ 61 w 106"/>
                <a:gd name="T7" fmla="*/ 1 h 289"/>
                <a:gd name="T8" fmla="*/ 67 w 106"/>
                <a:gd name="T9" fmla="*/ 1 h 289"/>
                <a:gd name="T10" fmla="*/ 82 w 106"/>
                <a:gd name="T11" fmla="*/ 5 h 289"/>
                <a:gd name="T12" fmla="*/ 87 w 106"/>
                <a:gd name="T13" fmla="*/ 10 h 289"/>
                <a:gd name="T14" fmla="*/ 97 w 106"/>
                <a:gd name="T15" fmla="*/ 17 h 289"/>
                <a:gd name="T16" fmla="*/ 100 w 106"/>
                <a:gd name="T17" fmla="*/ 29 h 289"/>
                <a:gd name="T18" fmla="*/ 91 w 106"/>
                <a:gd name="T19" fmla="*/ 39 h 289"/>
                <a:gd name="T20" fmla="*/ 91 w 106"/>
                <a:gd name="T21" fmla="*/ 54 h 289"/>
                <a:gd name="T22" fmla="*/ 101 w 106"/>
                <a:gd name="T23" fmla="*/ 73 h 289"/>
                <a:gd name="T24" fmla="*/ 91 w 106"/>
                <a:gd name="T25" fmla="*/ 95 h 289"/>
                <a:gd name="T26" fmla="*/ 96 w 106"/>
                <a:gd name="T27" fmla="*/ 109 h 289"/>
                <a:gd name="T28" fmla="*/ 96 w 106"/>
                <a:gd name="T29" fmla="*/ 118 h 289"/>
                <a:gd name="T30" fmla="*/ 100 w 106"/>
                <a:gd name="T31" fmla="*/ 141 h 289"/>
                <a:gd name="T32" fmla="*/ 104 w 106"/>
                <a:gd name="T33" fmla="*/ 161 h 289"/>
                <a:gd name="T34" fmla="*/ 103 w 106"/>
                <a:gd name="T35" fmla="*/ 178 h 289"/>
                <a:gd name="T36" fmla="*/ 100 w 106"/>
                <a:gd name="T37" fmla="*/ 185 h 289"/>
                <a:gd name="T38" fmla="*/ 97 w 106"/>
                <a:gd name="T39" fmla="*/ 192 h 289"/>
                <a:gd name="T40" fmla="*/ 96 w 106"/>
                <a:gd name="T41" fmla="*/ 196 h 289"/>
                <a:gd name="T42" fmla="*/ 95 w 106"/>
                <a:gd name="T43" fmla="*/ 210 h 289"/>
                <a:gd name="T44" fmla="*/ 90 w 106"/>
                <a:gd name="T45" fmla="*/ 215 h 289"/>
                <a:gd name="T46" fmla="*/ 85 w 106"/>
                <a:gd name="T47" fmla="*/ 227 h 289"/>
                <a:gd name="T48" fmla="*/ 81 w 106"/>
                <a:gd name="T49" fmla="*/ 229 h 289"/>
                <a:gd name="T50" fmla="*/ 78 w 106"/>
                <a:gd name="T51" fmla="*/ 232 h 289"/>
                <a:gd name="T52" fmla="*/ 76 w 106"/>
                <a:gd name="T53" fmla="*/ 253 h 289"/>
                <a:gd name="T54" fmla="*/ 70 w 106"/>
                <a:gd name="T55" fmla="*/ 263 h 289"/>
                <a:gd name="T56" fmla="*/ 73 w 106"/>
                <a:gd name="T57" fmla="*/ 280 h 289"/>
                <a:gd name="T58" fmla="*/ 76 w 106"/>
                <a:gd name="T59" fmla="*/ 284 h 289"/>
                <a:gd name="T60" fmla="*/ 72 w 106"/>
                <a:gd name="T61" fmla="*/ 283 h 289"/>
                <a:gd name="T62" fmla="*/ 65 w 106"/>
                <a:gd name="T63" fmla="*/ 281 h 289"/>
                <a:gd name="T64" fmla="*/ 63 w 106"/>
                <a:gd name="T65" fmla="*/ 285 h 289"/>
                <a:gd name="T66" fmla="*/ 62 w 106"/>
                <a:gd name="T67" fmla="*/ 286 h 289"/>
                <a:gd name="T68" fmla="*/ 57 w 106"/>
                <a:gd name="T69" fmla="*/ 287 h 289"/>
                <a:gd name="T70" fmla="*/ 57 w 106"/>
                <a:gd name="T71" fmla="*/ 281 h 289"/>
                <a:gd name="T72" fmla="*/ 52 w 106"/>
                <a:gd name="T73" fmla="*/ 274 h 289"/>
                <a:gd name="T74" fmla="*/ 51 w 106"/>
                <a:gd name="T75" fmla="*/ 262 h 289"/>
                <a:gd name="T76" fmla="*/ 40 w 106"/>
                <a:gd name="T77" fmla="*/ 256 h 289"/>
                <a:gd name="T78" fmla="*/ 33 w 106"/>
                <a:gd name="T79" fmla="*/ 251 h 289"/>
                <a:gd name="T80" fmla="*/ 28 w 106"/>
                <a:gd name="T81" fmla="*/ 240 h 289"/>
                <a:gd name="T82" fmla="*/ 25 w 106"/>
                <a:gd name="T83" fmla="*/ 234 h 289"/>
                <a:gd name="T84" fmla="*/ 19 w 106"/>
                <a:gd name="T85" fmla="*/ 229 h 289"/>
                <a:gd name="T86" fmla="*/ 13 w 106"/>
                <a:gd name="T87" fmla="*/ 213 h 289"/>
                <a:gd name="T88" fmla="*/ 6 w 106"/>
                <a:gd name="T89" fmla="*/ 203 h 289"/>
                <a:gd name="T90" fmla="*/ 7 w 106"/>
                <a:gd name="T91" fmla="*/ 185 h 289"/>
                <a:gd name="T92" fmla="*/ 9 w 106"/>
                <a:gd name="T93" fmla="*/ 182 h 289"/>
                <a:gd name="T94" fmla="*/ 5 w 106"/>
                <a:gd name="T95" fmla="*/ 173 h 289"/>
                <a:gd name="T96" fmla="*/ 1 w 106"/>
                <a:gd name="T97" fmla="*/ 166 h 289"/>
                <a:gd name="T98" fmla="*/ 0 w 106"/>
                <a:gd name="T99" fmla="*/ 157 h 289"/>
                <a:gd name="T100" fmla="*/ 4 w 106"/>
                <a:gd name="T101" fmla="*/ 154 h 289"/>
                <a:gd name="T102" fmla="*/ 4 w 106"/>
                <a:gd name="T103" fmla="*/ 153 h 289"/>
                <a:gd name="T104" fmla="*/ 6 w 106"/>
                <a:gd name="T105" fmla="*/ 141 h 289"/>
                <a:gd name="T106" fmla="*/ 5 w 106"/>
                <a:gd name="T107" fmla="*/ 137 h 289"/>
                <a:gd name="T108" fmla="*/ 5 w 106"/>
                <a:gd name="T109" fmla="*/ 133 h 289"/>
                <a:gd name="T110" fmla="*/ 5 w 106"/>
                <a:gd name="T111" fmla="*/ 100 h 289"/>
                <a:gd name="T112" fmla="*/ 6 w 106"/>
                <a:gd name="T113" fmla="*/ 95 h 289"/>
                <a:gd name="T114" fmla="*/ 9 w 106"/>
                <a:gd name="T115" fmla="*/ 92 h 289"/>
                <a:gd name="T116" fmla="*/ 14 w 106"/>
                <a:gd name="T117" fmla="*/ 75 h 289"/>
                <a:gd name="T118" fmla="*/ 24 w 106"/>
                <a:gd name="T119" fmla="*/ 49 h 289"/>
                <a:gd name="T120" fmla="*/ 24 w 106"/>
                <a:gd name="T121" fmla="*/ 41 h 289"/>
                <a:gd name="T122" fmla="*/ 23 w 106"/>
                <a:gd name="T123" fmla="*/ 4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" h="289">
                  <a:moveTo>
                    <a:pt x="23" y="40"/>
                  </a:move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7"/>
                  </a:lnTo>
                  <a:lnTo>
                    <a:pt x="34" y="24"/>
                  </a:lnTo>
                  <a:lnTo>
                    <a:pt x="36" y="22"/>
                  </a:lnTo>
                  <a:lnTo>
                    <a:pt x="36" y="21"/>
                  </a:lnTo>
                  <a:lnTo>
                    <a:pt x="38" y="19"/>
                  </a:lnTo>
                  <a:lnTo>
                    <a:pt x="38" y="17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42" y="13"/>
                  </a:lnTo>
                  <a:lnTo>
                    <a:pt x="42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7"/>
                  </a:lnTo>
                  <a:lnTo>
                    <a:pt x="47" y="5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71" y="1"/>
                  </a:lnTo>
                  <a:lnTo>
                    <a:pt x="71" y="1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75" y="0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8" y="3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2" y="5"/>
                  </a:lnTo>
                  <a:lnTo>
                    <a:pt x="82" y="5"/>
                  </a:lnTo>
                  <a:lnTo>
                    <a:pt x="84" y="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7" y="7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90" y="10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4" y="13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6" y="15"/>
                  </a:lnTo>
                  <a:lnTo>
                    <a:pt x="96" y="17"/>
                  </a:lnTo>
                  <a:lnTo>
                    <a:pt x="96" y="17"/>
                  </a:lnTo>
                  <a:lnTo>
                    <a:pt x="96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100" y="17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2" y="25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4"/>
                  </a:lnTo>
                  <a:lnTo>
                    <a:pt x="90" y="46"/>
                  </a:lnTo>
                  <a:lnTo>
                    <a:pt x="90" y="48"/>
                  </a:lnTo>
                  <a:lnTo>
                    <a:pt x="91" y="48"/>
                  </a:lnTo>
                  <a:lnTo>
                    <a:pt x="91" y="50"/>
                  </a:lnTo>
                  <a:lnTo>
                    <a:pt x="91" y="52"/>
                  </a:lnTo>
                  <a:lnTo>
                    <a:pt x="91" y="54"/>
                  </a:lnTo>
                  <a:lnTo>
                    <a:pt x="93" y="54"/>
                  </a:lnTo>
                  <a:lnTo>
                    <a:pt x="93" y="56"/>
                  </a:lnTo>
                  <a:lnTo>
                    <a:pt x="93" y="58"/>
                  </a:lnTo>
                  <a:lnTo>
                    <a:pt x="93" y="61"/>
                  </a:lnTo>
                  <a:lnTo>
                    <a:pt x="96" y="61"/>
                  </a:lnTo>
                  <a:lnTo>
                    <a:pt x="96" y="63"/>
                  </a:lnTo>
                  <a:lnTo>
                    <a:pt x="96" y="63"/>
                  </a:lnTo>
                  <a:lnTo>
                    <a:pt x="96" y="65"/>
                  </a:lnTo>
                  <a:lnTo>
                    <a:pt x="98" y="65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101" y="72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3" y="73"/>
                  </a:lnTo>
                  <a:lnTo>
                    <a:pt x="101" y="75"/>
                  </a:lnTo>
                  <a:lnTo>
                    <a:pt x="100" y="75"/>
                  </a:lnTo>
                  <a:lnTo>
                    <a:pt x="98" y="77"/>
                  </a:lnTo>
                  <a:lnTo>
                    <a:pt x="98" y="77"/>
                  </a:lnTo>
                  <a:lnTo>
                    <a:pt x="96" y="79"/>
                  </a:lnTo>
                  <a:lnTo>
                    <a:pt x="96" y="79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2" y="82"/>
                  </a:lnTo>
                  <a:lnTo>
                    <a:pt x="92" y="82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1" y="87"/>
                  </a:lnTo>
                  <a:lnTo>
                    <a:pt x="91" y="87"/>
                  </a:lnTo>
                  <a:lnTo>
                    <a:pt x="91" y="89"/>
                  </a:lnTo>
                  <a:lnTo>
                    <a:pt x="91" y="89"/>
                  </a:lnTo>
                  <a:lnTo>
                    <a:pt x="91" y="91"/>
                  </a:lnTo>
                  <a:lnTo>
                    <a:pt x="91" y="91"/>
                  </a:lnTo>
                  <a:lnTo>
                    <a:pt x="91" y="93"/>
                  </a:lnTo>
                  <a:lnTo>
                    <a:pt x="91" y="93"/>
                  </a:lnTo>
                  <a:lnTo>
                    <a:pt x="91" y="95"/>
                  </a:lnTo>
                  <a:lnTo>
                    <a:pt x="91" y="95"/>
                  </a:lnTo>
                  <a:lnTo>
                    <a:pt x="91" y="95"/>
                  </a:lnTo>
                  <a:lnTo>
                    <a:pt x="92" y="95"/>
                  </a:lnTo>
                  <a:lnTo>
                    <a:pt x="92" y="97"/>
                  </a:lnTo>
                  <a:lnTo>
                    <a:pt x="92" y="97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95" y="100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6" y="102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8" y="109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3"/>
                  </a:lnTo>
                  <a:lnTo>
                    <a:pt x="96" y="125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9"/>
                  </a:lnTo>
                  <a:lnTo>
                    <a:pt x="96" y="129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3"/>
                  </a:lnTo>
                  <a:lnTo>
                    <a:pt x="97" y="135"/>
                  </a:lnTo>
                  <a:lnTo>
                    <a:pt x="97" y="137"/>
                  </a:lnTo>
                  <a:lnTo>
                    <a:pt x="100" y="137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100" y="141"/>
                  </a:lnTo>
                  <a:lnTo>
                    <a:pt x="102" y="141"/>
                  </a:lnTo>
                  <a:lnTo>
                    <a:pt x="102" y="143"/>
                  </a:lnTo>
                  <a:lnTo>
                    <a:pt x="102" y="143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102" y="154"/>
                  </a:lnTo>
                  <a:lnTo>
                    <a:pt x="102" y="156"/>
                  </a:lnTo>
                  <a:lnTo>
                    <a:pt x="102" y="156"/>
                  </a:lnTo>
                  <a:lnTo>
                    <a:pt x="102" y="157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5" y="163"/>
                  </a:lnTo>
                  <a:lnTo>
                    <a:pt x="104" y="165"/>
                  </a:lnTo>
                  <a:lnTo>
                    <a:pt x="104" y="165"/>
                  </a:lnTo>
                  <a:lnTo>
                    <a:pt x="104" y="167"/>
                  </a:lnTo>
                  <a:lnTo>
                    <a:pt x="104" y="167"/>
                  </a:lnTo>
                  <a:lnTo>
                    <a:pt x="104" y="169"/>
                  </a:lnTo>
                  <a:lnTo>
                    <a:pt x="104" y="169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3" y="173"/>
                  </a:lnTo>
                  <a:lnTo>
                    <a:pt x="103" y="173"/>
                  </a:lnTo>
                  <a:lnTo>
                    <a:pt x="103" y="175"/>
                  </a:lnTo>
                  <a:lnTo>
                    <a:pt x="103" y="175"/>
                  </a:lnTo>
                  <a:lnTo>
                    <a:pt x="103" y="177"/>
                  </a:lnTo>
                  <a:lnTo>
                    <a:pt x="103" y="177"/>
                  </a:lnTo>
                  <a:lnTo>
                    <a:pt x="103" y="178"/>
                  </a:lnTo>
                  <a:lnTo>
                    <a:pt x="103" y="178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96" y="203"/>
                  </a:lnTo>
                  <a:lnTo>
                    <a:pt x="96" y="203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8"/>
                  </a:lnTo>
                  <a:lnTo>
                    <a:pt x="95" y="208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6" y="220"/>
                  </a:lnTo>
                  <a:lnTo>
                    <a:pt x="86" y="220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8" y="243"/>
                  </a:lnTo>
                  <a:lnTo>
                    <a:pt x="78" y="243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8" y="247"/>
                  </a:lnTo>
                  <a:lnTo>
                    <a:pt x="78" y="247"/>
                  </a:lnTo>
                  <a:lnTo>
                    <a:pt x="78" y="249"/>
                  </a:lnTo>
                  <a:lnTo>
                    <a:pt x="78" y="249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5"/>
                  </a:lnTo>
                  <a:lnTo>
                    <a:pt x="70" y="265"/>
                  </a:lnTo>
                  <a:lnTo>
                    <a:pt x="70" y="267"/>
                  </a:lnTo>
                  <a:lnTo>
                    <a:pt x="70" y="267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70" y="271"/>
                  </a:lnTo>
                  <a:lnTo>
                    <a:pt x="71" y="271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71" y="275"/>
                  </a:lnTo>
                  <a:lnTo>
                    <a:pt x="72" y="275"/>
                  </a:lnTo>
                  <a:lnTo>
                    <a:pt x="72" y="277"/>
                  </a:lnTo>
                  <a:lnTo>
                    <a:pt x="72" y="277"/>
                  </a:lnTo>
                  <a:lnTo>
                    <a:pt x="72" y="277"/>
                  </a:lnTo>
                  <a:lnTo>
                    <a:pt x="73" y="277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6" y="280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0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4" y="279"/>
                  </a:lnTo>
                  <a:lnTo>
                    <a:pt x="54" y="279"/>
                  </a:lnTo>
                  <a:lnTo>
                    <a:pt x="54" y="279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6"/>
                  </a:lnTo>
                  <a:lnTo>
                    <a:pt x="52" y="276"/>
                  </a:lnTo>
                  <a:lnTo>
                    <a:pt x="52" y="276"/>
                  </a:lnTo>
                  <a:lnTo>
                    <a:pt x="52" y="276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8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1" y="264"/>
                  </a:lnTo>
                  <a:lnTo>
                    <a:pt x="51" y="264"/>
                  </a:lnTo>
                  <a:lnTo>
                    <a:pt x="51" y="264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6"/>
                  </a:lnTo>
                  <a:lnTo>
                    <a:pt x="44" y="256"/>
                  </a:lnTo>
                  <a:lnTo>
                    <a:pt x="44" y="256"/>
                  </a:lnTo>
                  <a:lnTo>
                    <a:pt x="43" y="256"/>
                  </a:lnTo>
                  <a:lnTo>
                    <a:pt x="43" y="256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40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0"/>
                  </a:lnTo>
                  <a:lnTo>
                    <a:pt x="31" y="250"/>
                  </a:lnTo>
                  <a:lnTo>
                    <a:pt x="31" y="250"/>
                  </a:lnTo>
                  <a:lnTo>
                    <a:pt x="31" y="250"/>
                  </a:lnTo>
                  <a:lnTo>
                    <a:pt x="31" y="248"/>
                  </a:lnTo>
                  <a:lnTo>
                    <a:pt x="29" y="248"/>
                  </a:lnTo>
                  <a:lnTo>
                    <a:pt x="29" y="248"/>
                  </a:lnTo>
                  <a:lnTo>
                    <a:pt x="29" y="248"/>
                  </a:lnTo>
                  <a:lnTo>
                    <a:pt x="29" y="246"/>
                  </a:lnTo>
                  <a:lnTo>
                    <a:pt x="28" y="246"/>
                  </a:lnTo>
                  <a:lnTo>
                    <a:pt x="28" y="246"/>
                  </a:lnTo>
                  <a:lnTo>
                    <a:pt x="28" y="246"/>
                  </a:lnTo>
                  <a:lnTo>
                    <a:pt x="28" y="243"/>
                  </a:lnTo>
                  <a:lnTo>
                    <a:pt x="28" y="243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30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7" y="236"/>
                  </a:lnTo>
                  <a:lnTo>
                    <a:pt x="25" y="236"/>
                  </a:lnTo>
                  <a:lnTo>
                    <a:pt x="25" y="236"/>
                  </a:lnTo>
                  <a:lnTo>
                    <a:pt x="25" y="236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0"/>
                  </a:lnTo>
                  <a:lnTo>
                    <a:pt x="19" y="230"/>
                  </a:lnTo>
                  <a:lnTo>
                    <a:pt x="19" y="230"/>
                  </a:lnTo>
                  <a:lnTo>
                    <a:pt x="19" y="230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3"/>
                  </a:lnTo>
                  <a:lnTo>
                    <a:pt x="17" y="223"/>
                  </a:lnTo>
                  <a:lnTo>
                    <a:pt x="17" y="223"/>
                  </a:lnTo>
                  <a:lnTo>
                    <a:pt x="17" y="223"/>
                  </a:lnTo>
                  <a:lnTo>
                    <a:pt x="17" y="221"/>
                  </a:lnTo>
                  <a:lnTo>
                    <a:pt x="15" y="221"/>
                  </a:lnTo>
                  <a:lnTo>
                    <a:pt x="15" y="219"/>
                  </a:lnTo>
                  <a:lnTo>
                    <a:pt x="15" y="219"/>
                  </a:lnTo>
                  <a:lnTo>
                    <a:pt x="15" y="217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3" y="215"/>
                  </a:lnTo>
                  <a:lnTo>
                    <a:pt x="13" y="21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3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09"/>
                  </a:lnTo>
                  <a:lnTo>
                    <a:pt x="8" y="209"/>
                  </a:lnTo>
                  <a:lnTo>
                    <a:pt x="8" y="207"/>
                  </a:lnTo>
                  <a:lnTo>
                    <a:pt x="8" y="207"/>
                  </a:lnTo>
                  <a:lnTo>
                    <a:pt x="8" y="205"/>
                  </a:lnTo>
                  <a:lnTo>
                    <a:pt x="6" y="205"/>
                  </a:lnTo>
                  <a:lnTo>
                    <a:pt x="6" y="203"/>
                  </a:lnTo>
                  <a:lnTo>
                    <a:pt x="6" y="203"/>
                  </a:lnTo>
                  <a:lnTo>
                    <a:pt x="6" y="201"/>
                  </a:lnTo>
                  <a:lnTo>
                    <a:pt x="5" y="201"/>
                  </a:lnTo>
                  <a:lnTo>
                    <a:pt x="5" y="199"/>
                  </a:lnTo>
                  <a:lnTo>
                    <a:pt x="5" y="199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195"/>
                  </a:lnTo>
                  <a:lnTo>
                    <a:pt x="5" y="193"/>
                  </a:lnTo>
                  <a:lnTo>
                    <a:pt x="8" y="191"/>
                  </a:lnTo>
                  <a:lnTo>
                    <a:pt x="7" y="191"/>
                  </a:lnTo>
                  <a:lnTo>
                    <a:pt x="7" y="191"/>
                  </a:lnTo>
                  <a:lnTo>
                    <a:pt x="7" y="191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6" y="176"/>
                  </a:lnTo>
                  <a:lnTo>
                    <a:pt x="6" y="176"/>
                  </a:lnTo>
                  <a:lnTo>
                    <a:pt x="6" y="176"/>
                  </a:lnTo>
                  <a:lnTo>
                    <a:pt x="6" y="174"/>
                  </a:lnTo>
                  <a:lnTo>
                    <a:pt x="5" y="174"/>
                  </a:lnTo>
                  <a:lnTo>
                    <a:pt x="5" y="174"/>
                  </a:lnTo>
                  <a:lnTo>
                    <a:pt x="5" y="174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2" y="171"/>
                  </a:lnTo>
                  <a:lnTo>
                    <a:pt x="2" y="171"/>
                  </a:lnTo>
                  <a:lnTo>
                    <a:pt x="2" y="171"/>
                  </a:lnTo>
                  <a:lnTo>
                    <a:pt x="2" y="169"/>
                  </a:lnTo>
                  <a:lnTo>
                    <a:pt x="1" y="169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1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5"/>
                  </a:lnTo>
                  <a:lnTo>
                    <a:pt x="6" y="145"/>
                  </a:lnTo>
                  <a:lnTo>
                    <a:pt x="6" y="143"/>
                  </a:lnTo>
                  <a:lnTo>
                    <a:pt x="6" y="143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7" y="130"/>
                  </a:lnTo>
                  <a:lnTo>
                    <a:pt x="6" y="130"/>
                  </a:lnTo>
                  <a:lnTo>
                    <a:pt x="6" y="128"/>
                  </a:lnTo>
                  <a:lnTo>
                    <a:pt x="6" y="126"/>
                  </a:lnTo>
                  <a:lnTo>
                    <a:pt x="6" y="123"/>
                  </a:lnTo>
                  <a:lnTo>
                    <a:pt x="6" y="121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7" y="115"/>
                  </a:lnTo>
                  <a:lnTo>
                    <a:pt x="7" y="113"/>
                  </a:lnTo>
                  <a:lnTo>
                    <a:pt x="7" y="111"/>
                  </a:lnTo>
                  <a:lnTo>
                    <a:pt x="7" y="109"/>
                  </a:lnTo>
                  <a:lnTo>
                    <a:pt x="7" y="106"/>
                  </a:lnTo>
                  <a:lnTo>
                    <a:pt x="5" y="104"/>
                  </a:lnTo>
                  <a:lnTo>
                    <a:pt x="5" y="102"/>
                  </a:lnTo>
                  <a:lnTo>
                    <a:pt x="5" y="100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88"/>
                  </a:lnTo>
                  <a:lnTo>
                    <a:pt x="10" y="87"/>
                  </a:lnTo>
                  <a:lnTo>
                    <a:pt x="10" y="85"/>
                  </a:lnTo>
                  <a:lnTo>
                    <a:pt x="10" y="83"/>
                  </a:lnTo>
                  <a:lnTo>
                    <a:pt x="13" y="81"/>
                  </a:lnTo>
                  <a:lnTo>
                    <a:pt x="13" y="79"/>
                  </a:lnTo>
                  <a:lnTo>
                    <a:pt x="14" y="77"/>
                  </a:lnTo>
                  <a:lnTo>
                    <a:pt x="14" y="75"/>
                  </a:lnTo>
                  <a:lnTo>
                    <a:pt x="15" y="73"/>
                  </a:lnTo>
                  <a:lnTo>
                    <a:pt x="15" y="72"/>
                  </a:lnTo>
                  <a:lnTo>
                    <a:pt x="16" y="70"/>
                  </a:lnTo>
                  <a:lnTo>
                    <a:pt x="16" y="68"/>
                  </a:lnTo>
                  <a:lnTo>
                    <a:pt x="19" y="65"/>
                  </a:lnTo>
                  <a:lnTo>
                    <a:pt x="19" y="63"/>
                  </a:lnTo>
                  <a:lnTo>
                    <a:pt x="20" y="61"/>
                  </a:lnTo>
                  <a:lnTo>
                    <a:pt x="20" y="59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5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4" name="广东">
              <a:hlinkClick r:id="" action="ppaction://macro?name=Slide1.广东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311504" y="5495377"/>
              <a:ext cx="1163604" cy="1017443"/>
            </a:xfrm>
            <a:custGeom>
              <a:avLst/>
              <a:gdLst>
                <a:gd name="T0" fmla="*/ 161 w 548"/>
                <a:gd name="T1" fmla="*/ 65 h 455"/>
                <a:gd name="T2" fmla="*/ 168 w 548"/>
                <a:gd name="T3" fmla="*/ 36 h 455"/>
                <a:gd name="T4" fmla="*/ 219 w 548"/>
                <a:gd name="T5" fmla="*/ 52 h 455"/>
                <a:gd name="T6" fmla="*/ 216 w 548"/>
                <a:gd name="T7" fmla="*/ 28 h 455"/>
                <a:gd name="T8" fmla="*/ 238 w 548"/>
                <a:gd name="T9" fmla="*/ 2 h 455"/>
                <a:gd name="T10" fmla="*/ 294 w 548"/>
                <a:gd name="T11" fmla="*/ 0 h 455"/>
                <a:gd name="T12" fmla="*/ 344 w 548"/>
                <a:gd name="T13" fmla="*/ 4 h 455"/>
                <a:gd name="T14" fmla="*/ 340 w 548"/>
                <a:gd name="T15" fmla="*/ 32 h 455"/>
                <a:gd name="T16" fmla="*/ 322 w 548"/>
                <a:gd name="T17" fmla="*/ 67 h 455"/>
                <a:gd name="T18" fmla="*/ 406 w 548"/>
                <a:gd name="T19" fmla="*/ 45 h 455"/>
                <a:gd name="T20" fmla="*/ 440 w 548"/>
                <a:gd name="T21" fmla="*/ 52 h 455"/>
                <a:gd name="T22" fmla="*/ 435 w 548"/>
                <a:gd name="T23" fmla="*/ 26 h 455"/>
                <a:gd name="T24" fmla="*/ 492 w 548"/>
                <a:gd name="T25" fmla="*/ 43 h 455"/>
                <a:gd name="T26" fmla="*/ 525 w 548"/>
                <a:gd name="T27" fmla="*/ 67 h 455"/>
                <a:gd name="T28" fmla="*/ 532 w 548"/>
                <a:gd name="T29" fmla="*/ 127 h 455"/>
                <a:gd name="T30" fmla="*/ 507 w 548"/>
                <a:gd name="T31" fmla="*/ 154 h 455"/>
                <a:gd name="T32" fmla="*/ 460 w 548"/>
                <a:gd name="T33" fmla="*/ 195 h 455"/>
                <a:gd name="T34" fmla="*/ 436 w 548"/>
                <a:gd name="T35" fmla="*/ 203 h 455"/>
                <a:gd name="T36" fmla="*/ 426 w 548"/>
                <a:gd name="T37" fmla="*/ 207 h 455"/>
                <a:gd name="T38" fmla="*/ 386 w 548"/>
                <a:gd name="T39" fmla="*/ 221 h 455"/>
                <a:gd name="T40" fmla="*/ 358 w 548"/>
                <a:gd name="T41" fmla="*/ 224 h 455"/>
                <a:gd name="T42" fmla="*/ 283 w 548"/>
                <a:gd name="T43" fmla="*/ 214 h 455"/>
                <a:gd name="T44" fmla="*/ 293 w 548"/>
                <a:gd name="T45" fmla="*/ 267 h 455"/>
                <a:gd name="T46" fmla="*/ 246 w 548"/>
                <a:gd name="T47" fmla="*/ 302 h 455"/>
                <a:gd name="T48" fmla="*/ 198 w 548"/>
                <a:gd name="T49" fmla="*/ 316 h 455"/>
                <a:gd name="T50" fmla="*/ 142 w 548"/>
                <a:gd name="T51" fmla="*/ 338 h 455"/>
                <a:gd name="T52" fmla="*/ 54 w 548"/>
                <a:gd name="T53" fmla="*/ 380 h 455"/>
                <a:gd name="T54" fmla="*/ 67 w 548"/>
                <a:gd name="T55" fmla="*/ 438 h 455"/>
                <a:gd name="T56" fmla="*/ 26 w 548"/>
                <a:gd name="T57" fmla="*/ 453 h 455"/>
                <a:gd name="T58" fmla="*/ 5 w 548"/>
                <a:gd name="T59" fmla="*/ 372 h 455"/>
                <a:gd name="T60" fmla="*/ 24 w 548"/>
                <a:gd name="T61" fmla="*/ 325 h 455"/>
                <a:gd name="T62" fmla="*/ 46 w 548"/>
                <a:gd name="T63" fmla="*/ 303 h 455"/>
                <a:gd name="T64" fmla="*/ 74 w 548"/>
                <a:gd name="T65" fmla="*/ 265 h 455"/>
                <a:gd name="T66" fmla="*/ 115 w 548"/>
                <a:gd name="T67" fmla="*/ 187 h 455"/>
                <a:gd name="T68" fmla="*/ 146 w 548"/>
                <a:gd name="T69" fmla="*/ 128 h 455"/>
                <a:gd name="T70" fmla="*/ 146 w 548"/>
                <a:gd name="T71" fmla="*/ 77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8" h="455">
                  <a:moveTo>
                    <a:pt x="146" y="77"/>
                  </a:moveTo>
                  <a:lnTo>
                    <a:pt x="161" y="65"/>
                  </a:lnTo>
                  <a:lnTo>
                    <a:pt x="161" y="43"/>
                  </a:lnTo>
                  <a:lnTo>
                    <a:pt x="168" y="36"/>
                  </a:lnTo>
                  <a:lnTo>
                    <a:pt x="187" y="38"/>
                  </a:lnTo>
                  <a:lnTo>
                    <a:pt x="219" y="52"/>
                  </a:lnTo>
                  <a:lnTo>
                    <a:pt x="224" y="41"/>
                  </a:lnTo>
                  <a:lnTo>
                    <a:pt x="216" y="28"/>
                  </a:lnTo>
                  <a:lnTo>
                    <a:pt x="219" y="19"/>
                  </a:lnTo>
                  <a:lnTo>
                    <a:pt x="238" y="2"/>
                  </a:lnTo>
                  <a:lnTo>
                    <a:pt x="274" y="12"/>
                  </a:lnTo>
                  <a:lnTo>
                    <a:pt x="294" y="0"/>
                  </a:lnTo>
                  <a:lnTo>
                    <a:pt x="309" y="14"/>
                  </a:lnTo>
                  <a:lnTo>
                    <a:pt x="344" y="4"/>
                  </a:lnTo>
                  <a:lnTo>
                    <a:pt x="350" y="18"/>
                  </a:lnTo>
                  <a:lnTo>
                    <a:pt x="340" y="32"/>
                  </a:lnTo>
                  <a:lnTo>
                    <a:pt x="322" y="60"/>
                  </a:lnTo>
                  <a:lnTo>
                    <a:pt x="322" y="67"/>
                  </a:lnTo>
                  <a:lnTo>
                    <a:pt x="332" y="74"/>
                  </a:lnTo>
                  <a:lnTo>
                    <a:pt x="406" y="45"/>
                  </a:lnTo>
                  <a:lnTo>
                    <a:pt x="433" y="60"/>
                  </a:lnTo>
                  <a:lnTo>
                    <a:pt x="440" y="52"/>
                  </a:lnTo>
                  <a:lnTo>
                    <a:pt x="433" y="36"/>
                  </a:lnTo>
                  <a:lnTo>
                    <a:pt x="435" y="26"/>
                  </a:lnTo>
                  <a:lnTo>
                    <a:pt x="483" y="36"/>
                  </a:lnTo>
                  <a:lnTo>
                    <a:pt x="492" y="43"/>
                  </a:lnTo>
                  <a:lnTo>
                    <a:pt x="506" y="41"/>
                  </a:lnTo>
                  <a:lnTo>
                    <a:pt x="525" y="67"/>
                  </a:lnTo>
                  <a:lnTo>
                    <a:pt x="547" y="115"/>
                  </a:lnTo>
                  <a:lnTo>
                    <a:pt x="532" y="127"/>
                  </a:lnTo>
                  <a:lnTo>
                    <a:pt x="520" y="150"/>
                  </a:lnTo>
                  <a:lnTo>
                    <a:pt x="507" y="154"/>
                  </a:lnTo>
                  <a:lnTo>
                    <a:pt x="497" y="177"/>
                  </a:lnTo>
                  <a:lnTo>
                    <a:pt x="460" y="195"/>
                  </a:lnTo>
                  <a:lnTo>
                    <a:pt x="446" y="187"/>
                  </a:lnTo>
                  <a:lnTo>
                    <a:pt x="436" y="203"/>
                  </a:lnTo>
                  <a:lnTo>
                    <a:pt x="436" y="207"/>
                  </a:lnTo>
                  <a:lnTo>
                    <a:pt x="426" y="207"/>
                  </a:lnTo>
                  <a:lnTo>
                    <a:pt x="405" y="207"/>
                  </a:lnTo>
                  <a:lnTo>
                    <a:pt x="386" y="221"/>
                  </a:lnTo>
                  <a:lnTo>
                    <a:pt x="373" y="213"/>
                  </a:lnTo>
                  <a:lnTo>
                    <a:pt x="358" y="224"/>
                  </a:lnTo>
                  <a:lnTo>
                    <a:pt x="317" y="241"/>
                  </a:lnTo>
                  <a:lnTo>
                    <a:pt x="283" y="214"/>
                  </a:lnTo>
                  <a:lnTo>
                    <a:pt x="280" y="236"/>
                  </a:lnTo>
                  <a:lnTo>
                    <a:pt x="293" y="267"/>
                  </a:lnTo>
                  <a:lnTo>
                    <a:pt x="262" y="279"/>
                  </a:lnTo>
                  <a:lnTo>
                    <a:pt x="246" y="302"/>
                  </a:lnTo>
                  <a:lnTo>
                    <a:pt x="214" y="309"/>
                  </a:lnTo>
                  <a:lnTo>
                    <a:pt x="198" y="316"/>
                  </a:lnTo>
                  <a:lnTo>
                    <a:pt x="165" y="316"/>
                  </a:lnTo>
                  <a:lnTo>
                    <a:pt x="142" y="338"/>
                  </a:lnTo>
                  <a:lnTo>
                    <a:pt x="83" y="359"/>
                  </a:lnTo>
                  <a:lnTo>
                    <a:pt x="54" y="380"/>
                  </a:lnTo>
                  <a:lnTo>
                    <a:pt x="40" y="394"/>
                  </a:lnTo>
                  <a:lnTo>
                    <a:pt x="67" y="438"/>
                  </a:lnTo>
                  <a:lnTo>
                    <a:pt x="48" y="454"/>
                  </a:lnTo>
                  <a:lnTo>
                    <a:pt x="26" y="453"/>
                  </a:lnTo>
                  <a:lnTo>
                    <a:pt x="0" y="406"/>
                  </a:lnTo>
                  <a:lnTo>
                    <a:pt x="5" y="372"/>
                  </a:lnTo>
                  <a:lnTo>
                    <a:pt x="5" y="356"/>
                  </a:lnTo>
                  <a:lnTo>
                    <a:pt x="24" y="325"/>
                  </a:lnTo>
                  <a:lnTo>
                    <a:pt x="48" y="319"/>
                  </a:lnTo>
                  <a:lnTo>
                    <a:pt x="46" y="303"/>
                  </a:lnTo>
                  <a:lnTo>
                    <a:pt x="71" y="293"/>
                  </a:lnTo>
                  <a:lnTo>
                    <a:pt x="74" y="265"/>
                  </a:lnTo>
                  <a:lnTo>
                    <a:pt x="117" y="231"/>
                  </a:lnTo>
                  <a:lnTo>
                    <a:pt x="115" y="187"/>
                  </a:lnTo>
                  <a:lnTo>
                    <a:pt x="147" y="144"/>
                  </a:lnTo>
                  <a:lnTo>
                    <a:pt x="146" y="128"/>
                  </a:lnTo>
                  <a:lnTo>
                    <a:pt x="157" y="112"/>
                  </a:lnTo>
                  <a:lnTo>
                    <a:pt x="146" y="77"/>
                  </a:lnTo>
                  <a:lnTo>
                    <a:pt x="146" y="7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广西">
              <a:hlinkClick r:id="" action="ppaction://macro?name=Slide1.广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453522" y="5355233"/>
              <a:ext cx="1194446" cy="896919"/>
            </a:xfrm>
            <a:custGeom>
              <a:avLst/>
              <a:gdLst>
                <a:gd name="T0" fmla="*/ 26 w 568"/>
                <a:gd name="T1" fmla="*/ 159 h 410"/>
                <a:gd name="T2" fmla="*/ 63 w 568"/>
                <a:gd name="T3" fmla="*/ 141 h 410"/>
                <a:gd name="T4" fmla="*/ 122 w 568"/>
                <a:gd name="T5" fmla="*/ 157 h 410"/>
                <a:gd name="T6" fmla="*/ 134 w 568"/>
                <a:gd name="T7" fmla="*/ 131 h 410"/>
                <a:gd name="T8" fmla="*/ 216 w 568"/>
                <a:gd name="T9" fmla="*/ 99 h 410"/>
                <a:gd name="T10" fmla="*/ 283 w 568"/>
                <a:gd name="T11" fmla="*/ 81 h 410"/>
                <a:gd name="T12" fmla="*/ 311 w 568"/>
                <a:gd name="T13" fmla="*/ 88 h 410"/>
                <a:gd name="T14" fmla="*/ 334 w 568"/>
                <a:gd name="T15" fmla="*/ 71 h 410"/>
                <a:gd name="T16" fmla="*/ 342 w 568"/>
                <a:gd name="T17" fmla="*/ 55 h 410"/>
                <a:gd name="T18" fmla="*/ 370 w 568"/>
                <a:gd name="T19" fmla="*/ 35 h 410"/>
                <a:gd name="T20" fmla="*/ 407 w 568"/>
                <a:gd name="T21" fmla="*/ 15 h 410"/>
                <a:gd name="T22" fmla="*/ 423 w 568"/>
                <a:gd name="T23" fmla="*/ 33 h 410"/>
                <a:gd name="T24" fmla="*/ 458 w 568"/>
                <a:gd name="T25" fmla="*/ 7 h 410"/>
                <a:gd name="T26" fmla="*/ 495 w 568"/>
                <a:gd name="T27" fmla="*/ 7 h 410"/>
                <a:gd name="T28" fmla="*/ 514 w 568"/>
                <a:gd name="T29" fmla="*/ 37 h 410"/>
                <a:gd name="T30" fmla="*/ 492 w 568"/>
                <a:gd name="T31" fmla="*/ 90 h 410"/>
                <a:gd name="T32" fmla="*/ 492 w 568"/>
                <a:gd name="T33" fmla="*/ 114 h 410"/>
                <a:gd name="T34" fmla="*/ 529 w 568"/>
                <a:gd name="T35" fmla="*/ 133 h 410"/>
                <a:gd name="T36" fmla="*/ 556 w 568"/>
                <a:gd name="T37" fmla="*/ 124 h 410"/>
                <a:gd name="T38" fmla="*/ 556 w 568"/>
                <a:gd name="T39" fmla="*/ 175 h 410"/>
                <a:gd name="T40" fmla="*/ 525 w 568"/>
                <a:gd name="T41" fmla="*/ 234 h 410"/>
                <a:gd name="T42" fmla="*/ 484 w 568"/>
                <a:gd name="T43" fmla="*/ 312 h 410"/>
                <a:gd name="T44" fmla="*/ 456 w 568"/>
                <a:gd name="T45" fmla="*/ 350 h 410"/>
                <a:gd name="T46" fmla="*/ 434 w 568"/>
                <a:gd name="T47" fmla="*/ 372 h 410"/>
                <a:gd name="T48" fmla="*/ 368 w 568"/>
                <a:gd name="T49" fmla="*/ 409 h 410"/>
                <a:gd name="T50" fmla="*/ 317 w 568"/>
                <a:gd name="T51" fmla="*/ 380 h 410"/>
                <a:gd name="T52" fmla="*/ 264 w 568"/>
                <a:gd name="T53" fmla="*/ 408 h 410"/>
                <a:gd name="T54" fmla="*/ 178 w 568"/>
                <a:gd name="T55" fmla="*/ 376 h 410"/>
                <a:gd name="T56" fmla="*/ 182 w 568"/>
                <a:gd name="T57" fmla="*/ 317 h 410"/>
                <a:gd name="T58" fmla="*/ 142 w 568"/>
                <a:gd name="T59" fmla="*/ 304 h 410"/>
                <a:gd name="T60" fmla="*/ 114 w 568"/>
                <a:gd name="T61" fmla="*/ 304 h 410"/>
                <a:gd name="T62" fmla="*/ 98 w 568"/>
                <a:gd name="T63" fmla="*/ 261 h 410"/>
                <a:gd name="T64" fmla="*/ 124 w 568"/>
                <a:gd name="T65" fmla="*/ 254 h 410"/>
                <a:gd name="T66" fmla="*/ 122 w 568"/>
                <a:gd name="T67" fmla="*/ 218 h 410"/>
                <a:gd name="T68" fmla="*/ 48 w 568"/>
                <a:gd name="T69" fmla="*/ 188 h 410"/>
                <a:gd name="T70" fmla="*/ 13 w 568"/>
                <a:gd name="T71" fmla="*/ 188 h 410"/>
                <a:gd name="T72" fmla="*/ 2 w 568"/>
                <a:gd name="T73" fmla="*/ 157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8" h="410">
                  <a:moveTo>
                    <a:pt x="2" y="157"/>
                  </a:moveTo>
                  <a:lnTo>
                    <a:pt x="26" y="159"/>
                  </a:lnTo>
                  <a:lnTo>
                    <a:pt x="52" y="135"/>
                  </a:lnTo>
                  <a:lnTo>
                    <a:pt x="63" y="141"/>
                  </a:lnTo>
                  <a:lnTo>
                    <a:pt x="114" y="162"/>
                  </a:lnTo>
                  <a:lnTo>
                    <a:pt x="122" y="157"/>
                  </a:lnTo>
                  <a:lnTo>
                    <a:pt x="124" y="140"/>
                  </a:lnTo>
                  <a:lnTo>
                    <a:pt x="134" y="131"/>
                  </a:lnTo>
                  <a:lnTo>
                    <a:pt x="204" y="85"/>
                  </a:lnTo>
                  <a:lnTo>
                    <a:pt x="216" y="99"/>
                  </a:lnTo>
                  <a:lnTo>
                    <a:pt x="259" y="112"/>
                  </a:lnTo>
                  <a:lnTo>
                    <a:pt x="283" y="81"/>
                  </a:lnTo>
                  <a:lnTo>
                    <a:pt x="294" y="88"/>
                  </a:lnTo>
                  <a:lnTo>
                    <a:pt x="311" y="88"/>
                  </a:lnTo>
                  <a:lnTo>
                    <a:pt x="311" y="79"/>
                  </a:lnTo>
                  <a:lnTo>
                    <a:pt x="334" y="71"/>
                  </a:lnTo>
                  <a:lnTo>
                    <a:pt x="334" y="65"/>
                  </a:lnTo>
                  <a:lnTo>
                    <a:pt x="342" y="55"/>
                  </a:lnTo>
                  <a:lnTo>
                    <a:pt x="347" y="56"/>
                  </a:lnTo>
                  <a:lnTo>
                    <a:pt x="370" y="35"/>
                  </a:lnTo>
                  <a:lnTo>
                    <a:pt x="389" y="39"/>
                  </a:lnTo>
                  <a:lnTo>
                    <a:pt x="407" y="15"/>
                  </a:lnTo>
                  <a:lnTo>
                    <a:pt x="415" y="35"/>
                  </a:lnTo>
                  <a:lnTo>
                    <a:pt x="423" y="33"/>
                  </a:lnTo>
                  <a:lnTo>
                    <a:pt x="452" y="6"/>
                  </a:lnTo>
                  <a:lnTo>
                    <a:pt x="458" y="7"/>
                  </a:lnTo>
                  <a:lnTo>
                    <a:pt x="472" y="0"/>
                  </a:lnTo>
                  <a:lnTo>
                    <a:pt x="495" y="7"/>
                  </a:lnTo>
                  <a:lnTo>
                    <a:pt x="495" y="33"/>
                  </a:lnTo>
                  <a:lnTo>
                    <a:pt x="514" y="37"/>
                  </a:lnTo>
                  <a:lnTo>
                    <a:pt x="509" y="63"/>
                  </a:lnTo>
                  <a:lnTo>
                    <a:pt x="492" y="90"/>
                  </a:lnTo>
                  <a:lnTo>
                    <a:pt x="484" y="114"/>
                  </a:lnTo>
                  <a:lnTo>
                    <a:pt x="492" y="114"/>
                  </a:lnTo>
                  <a:lnTo>
                    <a:pt x="511" y="95"/>
                  </a:lnTo>
                  <a:lnTo>
                    <a:pt x="529" y="133"/>
                  </a:lnTo>
                  <a:lnTo>
                    <a:pt x="542" y="124"/>
                  </a:lnTo>
                  <a:lnTo>
                    <a:pt x="556" y="124"/>
                  </a:lnTo>
                  <a:lnTo>
                    <a:pt x="567" y="159"/>
                  </a:lnTo>
                  <a:lnTo>
                    <a:pt x="556" y="175"/>
                  </a:lnTo>
                  <a:lnTo>
                    <a:pt x="557" y="191"/>
                  </a:lnTo>
                  <a:lnTo>
                    <a:pt x="525" y="234"/>
                  </a:lnTo>
                  <a:lnTo>
                    <a:pt x="527" y="278"/>
                  </a:lnTo>
                  <a:lnTo>
                    <a:pt x="484" y="312"/>
                  </a:lnTo>
                  <a:lnTo>
                    <a:pt x="481" y="340"/>
                  </a:lnTo>
                  <a:lnTo>
                    <a:pt x="456" y="350"/>
                  </a:lnTo>
                  <a:lnTo>
                    <a:pt x="458" y="366"/>
                  </a:lnTo>
                  <a:lnTo>
                    <a:pt x="434" y="372"/>
                  </a:lnTo>
                  <a:lnTo>
                    <a:pt x="415" y="403"/>
                  </a:lnTo>
                  <a:lnTo>
                    <a:pt x="368" y="409"/>
                  </a:lnTo>
                  <a:lnTo>
                    <a:pt x="342" y="390"/>
                  </a:lnTo>
                  <a:lnTo>
                    <a:pt x="317" y="380"/>
                  </a:lnTo>
                  <a:lnTo>
                    <a:pt x="289" y="406"/>
                  </a:lnTo>
                  <a:lnTo>
                    <a:pt x="264" y="408"/>
                  </a:lnTo>
                  <a:lnTo>
                    <a:pt x="236" y="409"/>
                  </a:lnTo>
                  <a:lnTo>
                    <a:pt x="178" y="376"/>
                  </a:lnTo>
                  <a:lnTo>
                    <a:pt x="167" y="347"/>
                  </a:lnTo>
                  <a:lnTo>
                    <a:pt x="182" y="317"/>
                  </a:lnTo>
                  <a:lnTo>
                    <a:pt x="164" y="304"/>
                  </a:lnTo>
                  <a:lnTo>
                    <a:pt x="142" y="304"/>
                  </a:lnTo>
                  <a:lnTo>
                    <a:pt x="137" y="299"/>
                  </a:lnTo>
                  <a:lnTo>
                    <a:pt x="114" y="304"/>
                  </a:lnTo>
                  <a:lnTo>
                    <a:pt x="89" y="288"/>
                  </a:lnTo>
                  <a:lnTo>
                    <a:pt x="98" y="261"/>
                  </a:lnTo>
                  <a:lnTo>
                    <a:pt x="117" y="260"/>
                  </a:lnTo>
                  <a:lnTo>
                    <a:pt x="124" y="254"/>
                  </a:lnTo>
                  <a:lnTo>
                    <a:pt x="130" y="231"/>
                  </a:lnTo>
                  <a:lnTo>
                    <a:pt x="122" y="218"/>
                  </a:lnTo>
                  <a:lnTo>
                    <a:pt x="58" y="206"/>
                  </a:lnTo>
                  <a:lnTo>
                    <a:pt x="48" y="188"/>
                  </a:lnTo>
                  <a:lnTo>
                    <a:pt x="29" y="188"/>
                  </a:lnTo>
                  <a:lnTo>
                    <a:pt x="13" y="188"/>
                  </a:lnTo>
                  <a:lnTo>
                    <a:pt x="0" y="167"/>
                  </a:lnTo>
                  <a:lnTo>
                    <a:pt x="2" y="157"/>
                  </a:lnTo>
                  <a:lnTo>
                    <a:pt x="2" y="15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6" name="福建">
              <a:hlinkClick r:id="" action="ppaction://macro?name=Slide1.福建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264817" y="4929196"/>
              <a:ext cx="658909" cy="857679"/>
            </a:xfrm>
            <a:custGeom>
              <a:avLst/>
              <a:gdLst>
                <a:gd name="T0" fmla="*/ 0 w 309"/>
                <a:gd name="T1" fmla="*/ 299 h 389"/>
                <a:gd name="T2" fmla="*/ 11 w 309"/>
                <a:gd name="T3" fmla="*/ 232 h 389"/>
                <a:gd name="T4" fmla="*/ 22 w 309"/>
                <a:gd name="T5" fmla="*/ 214 h 389"/>
                <a:gd name="T6" fmla="*/ 26 w 309"/>
                <a:gd name="T7" fmla="*/ 195 h 389"/>
                <a:gd name="T8" fmla="*/ 41 w 309"/>
                <a:gd name="T9" fmla="*/ 168 h 389"/>
                <a:gd name="T10" fmla="*/ 33 w 309"/>
                <a:gd name="T11" fmla="*/ 157 h 389"/>
                <a:gd name="T12" fmla="*/ 35 w 309"/>
                <a:gd name="T13" fmla="*/ 134 h 389"/>
                <a:gd name="T14" fmla="*/ 66 w 309"/>
                <a:gd name="T15" fmla="*/ 98 h 389"/>
                <a:gd name="T16" fmla="*/ 63 w 309"/>
                <a:gd name="T17" fmla="*/ 75 h 389"/>
                <a:gd name="T18" fmla="*/ 85 w 309"/>
                <a:gd name="T19" fmla="*/ 40 h 389"/>
                <a:gd name="T20" fmla="*/ 105 w 309"/>
                <a:gd name="T21" fmla="*/ 45 h 389"/>
                <a:gd name="T22" fmla="*/ 146 w 309"/>
                <a:gd name="T23" fmla="*/ 16 h 389"/>
                <a:gd name="T24" fmla="*/ 153 w 309"/>
                <a:gd name="T25" fmla="*/ 0 h 389"/>
                <a:gd name="T26" fmla="*/ 177 w 309"/>
                <a:gd name="T27" fmla="*/ 5 h 389"/>
                <a:gd name="T28" fmla="*/ 190 w 309"/>
                <a:gd name="T29" fmla="*/ 37 h 389"/>
                <a:gd name="T30" fmla="*/ 201 w 309"/>
                <a:gd name="T31" fmla="*/ 61 h 389"/>
                <a:gd name="T32" fmla="*/ 226 w 309"/>
                <a:gd name="T33" fmla="*/ 61 h 389"/>
                <a:gd name="T34" fmla="*/ 244 w 309"/>
                <a:gd name="T35" fmla="*/ 40 h 389"/>
                <a:gd name="T36" fmla="*/ 267 w 309"/>
                <a:gd name="T37" fmla="*/ 64 h 389"/>
                <a:gd name="T38" fmla="*/ 308 w 309"/>
                <a:gd name="T39" fmla="*/ 48 h 389"/>
                <a:gd name="T40" fmla="*/ 282 w 309"/>
                <a:gd name="T41" fmla="*/ 112 h 389"/>
                <a:gd name="T42" fmla="*/ 267 w 309"/>
                <a:gd name="T43" fmla="*/ 104 h 389"/>
                <a:gd name="T44" fmla="*/ 256 w 309"/>
                <a:gd name="T45" fmla="*/ 109 h 389"/>
                <a:gd name="T46" fmla="*/ 255 w 309"/>
                <a:gd name="T47" fmla="*/ 115 h 389"/>
                <a:gd name="T48" fmla="*/ 269 w 309"/>
                <a:gd name="T49" fmla="*/ 131 h 389"/>
                <a:gd name="T50" fmla="*/ 266 w 309"/>
                <a:gd name="T51" fmla="*/ 189 h 389"/>
                <a:gd name="T52" fmla="*/ 269 w 309"/>
                <a:gd name="T53" fmla="*/ 208 h 389"/>
                <a:gd name="T54" fmla="*/ 266 w 309"/>
                <a:gd name="T55" fmla="*/ 213 h 389"/>
                <a:gd name="T56" fmla="*/ 249 w 309"/>
                <a:gd name="T57" fmla="*/ 209 h 389"/>
                <a:gd name="T58" fmla="*/ 238 w 309"/>
                <a:gd name="T59" fmla="*/ 220 h 389"/>
                <a:gd name="T60" fmla="*/ 245 w 309"/>
                <a:gd name="T61" fmla="*/ 235 h 389"/>
                <a:gd name="T62" fmla="*/ 225 w 309"/>
                <a:gd name="T63" fmla="*/ 255 h 389"/>
                <a:gd name="T64" fmla="*/ 229 w 309"/>
                <a:gd name="T65" fmla="*/ 263 h 389"/>
                <a:gd name="T66" fmla="*/ 208 w 309"/>
                <a:gd name="T67" fmla="*/ 273 h 389"/>
                <a:gd name="T68" fmla="*/ 211 w 309"/>
                <a:gd name="T69" fmla="*/ 289 h 389"/>
                <a:gd name="T70" fmla="*/ 205 w 309"/>
                <a:gd name="T71" fmla="*/ 296 h 389"/>
                <a:gd name="T72" fmla="*/ 177 w 309"/>
                <a:gd name="T73" fmla="*/ 296 h 389"/>
                <a:gd name="T74" fmla="*/ 162 w 309"/>
                <a:gd name="T75" fmla="*/ 309 h 389"/>
                <a:gd name="T76" fmla="*/ 160 w 309"/>
                <a:gd name="T77" fmla="*/ 314 h 389"/>
                <a:gd name="T78" fmla="*/ 173 w 309"/>
                <a:gd name="T79" fmla="*/ 323 h 389"/>
                <a:gd name="T80" fmla="*/ 159 w 309"/>
                <a:gd name="T81" fmla="*/ 345 h 389"/>
                <a:gd name="T82" fmla="*/ 140 w 309"/>
                <a:gd name="T83" fmla="*/ 370 h 389"/>
                <a:gd name="T84" fmla="*/ 132 w 309"/>
                <a:gd name="T85" fmla="*/ 367 h 389"/>
                <a:gd name="T86" fmla="*/ 112 w 309"/>
                <a:gd name="T87" fmla="*/ 388 h 389"/>
                <a:gd name="T88" fmla="*/ 90 w 309"/>
                <a:gd name="T89" fmla="*/ 340 h 389"/>
                <a:gd name="T90" fmla="*/ 71 w 309"/>
                <a:gd name="T91" fmla="*/ 314 h 389"/>
                <a:gd name="T92" fmla="*/ 57 w 309"/>
                <a:gd name="T93" fmla="*/ 316 h 389"/>
                <a:gd name="T94" fmla="*/ 48 w 309"/>
                <a:gd name="T95" fmla="*/ 309 h 389"/>
                <a:gd name="T96" fmla="*/ 0 w 309"/>
                <a:gd name="T97" fmla="*/ 299 h 389"/>
                <a:gd name="T98" fmla="*/ 0 w 309"/>
                <a:gd name="T99" fmla="*/ 29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9" h="389">
                  <a:moveTo>
                    <a:pt x="0" y="299"/>
                  </a:moveTo>
                  <a:lnTo>
                    <a:pt x="11" y="232"/>
                  </a:lnTo>
                  <a:lnTo>
                    <a:pt x="22" y="214"/>
                  </a:lnTo>
                  <a:lnTo>
                    <a:pt x="26" y="195"/>
                  </a:lnTo>
                  <a:lnTo>
                    <a:pt x="41" y="168"/>
                  </a:lnTo>
                  <a:lnTo>
                    <a:pt x="33" y="157"/>
                  </a:lnTo>
                  <a:lnTo>
                    <a:pt x="35" y="134"/>
                  </a:lnTo>
                  <a:lnTo>
                    <a:pt x="66" y="98"/>
                  </a:lnTo>
                  <a:lnTo>
                    <a:pt x="63" y="75"/>
                  </a:lnTo>
                  <a:lnTo>
                    <a:pt x="85" y="40"/>
                  </a:lnTo>
                  <a:lnTo>
                    <a:pt x="105" y="45"/>
                  </a:lnTo>
                  <a:lnTo>
                    <a:pt x="146" y="16"/>
                  </a:lnTo>
                  <a:lnTo>
                    <a:pt x="153" y="0"/>
                  </a:lnTo>
                  <a:lnTo>
                    <a:pt x="177" y="5"/>
                  </a:lnTo>
                  <a:lnTo>
                    <a:pt x="190" y="37"/>
                  </a:lnTo>
                  <a:lnTo>
                    <a:pt x="201" y="61"/>
                  </a:lnTo>
                  <a:lnTo>
                    <a:pt x="226" y="61"/>
                  </a:lnTo>
                  <a:lnTo>
                    <a:pt x="244" y="40"/>
                  </a:lnTo>
                  <a:lnTo>
                    <a:pt x="267" y="64"/>
                  </a:lnTo>
                  <a:lnTo>
                    <a:pt x="308" y="48"/>
                  </a:lnTo>
                  <a:lnTo>
                    <a:pt x="282" y="112"/>
                  </a:lnTo>
                  <a:lnTo>
                    <a:pt x="267" y="104"/>
                  </a:lnTo>
                  <a:lnTo>
                    <a:pt x="256" y="109"/>
                  </a:lnTo>
                  <a:lnTo>
                    <a:pt x="255" y="115"/>
                  </a:lnTo>
                  <a:lnTo>
                    <a:pt x="269" y="131"/>
                  </a:lnTo>
                  <a:lnTo>
                    <a:pt x="266" y="189"/>
                  </a:lnTo>
                  <a:lnTo>
                    <a:pt x="269" y="208"/>
                  </a:lnTo>
                  <a:lnTo>
                    <a:pt x="266" y="213"/>
                  </a:lnTo>
                  <a:lnTo>
                    <a:pt x="249" y="209"/>
                  </a:lnTo>
                  <a:lnTo>
                    <a:pt x="238" y="220"/>
                  </a:lnTo>
                  <a:lnTo>
                    <a:pt x="245" y="235"/>
                  </a:lnTo>
                  <a:lnTo>
                    <a:pt x="225" y="255"/>
                  </a:lnTo>
                  <a:lnTo>
                    <a:pt x="229" y="263"/>
                  </a:lnTo>
                  <a:lnTo>
                    <a:pt x="208" y="273"/>
                  </a:lnTo>
                  <a:lnTo>
                    <a:pt x="211" y="289"/>
                  </a:lnTo>
                  <a:lnTo>
                    <a:pt x="205" y="296"/>
                  </a:lnTo>
                  <a:lnTo>
                    <a:pt x="177" y="296"/>
                  </a:lnTo>
                  <a:lnTo>
                    <a:pt x="162" y="309"/>
                  </a:lnTo>
                  <a:lnTo>
                    <a:pt x="160" y="314"/>
                  </a:lnTo>
                  <a:lnTo>
                    <a:pt x="173" y="323"/>
                  </a:lnTo>
                  <a:lnTo>
                    <a:pt x="159" y="345"/>
                  </a:lnTo>
                  <a:lnTo>
                    <a:pt x="140" y="370"/>
                  </a:lnTo>
                  <a:lnTo>
                    <a:pt x="132" y="367"/>
                  </a:lnTo>
                  <a:lnTo>
                    <a:pt x="112" y="388"/>
                  </a:lnTo>
                  <a:lnTo>
                    <a:pt x="90" y="340"/>
                  </a:lnTo>
                  <a:lnTo>
                    <a:pt x="71" y="314"/>
                  </a:lnTo>
                  <a:lnTo>
                    <a:pt x="57" y="316"/>
                  </a:lnTo>
                  <a:lnTo>
                    <a:pt x="48" y="309"/>
                  </a:lnTo>
                  <a:lnTo>
                    <a:pt x="0" y="299"/>
                  </a:lnTo>
                  <a:lnTo>
                    <a:pt x="0" y="29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7" name="江西">
              <a:hlinkClick r:id="" action="ppaction://macro?name=Slide1.江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874900" y="4635941"/>
              <a:ext cx="729058" cy="1053566"/>
            </a:xfrm>
            <a:custGeom>
              <a:avLst/>
              <a:gdLst>
                <a:gd name="T0" fmla="*/ 14966 w 341"/>
                <a:gd name="T1" fmla="*/ 229423 h 473"/>
                <a:gd name="T2" fmla="*/ 62002 w 341"/>
                <a:gd name="T3" fmla="*/ 325202 h 473"/>
                <a:gd name="T4" fmla="*/ 68416 w 341"/>
                <a:gd name="T5" fmla="*/ 374205 h 473"/>
                <a:gd name="T6" fmla="*/ 42760 w 341"/>
                <a:gd name="T7" fmla="*/ 423208 h 473"/>
                <a:gd name="T8" fmla="*/ 6414 w 341"/>
                <a:gd name="T9" fmla="*/ 452165 h 473"/>
                <a:gd name="T10" fmla="*/ 0 w 341"/>
                <a:gd name="T11" fmla="*/ 541261 h 473"/>
                <a:gd name="T12" fmla="*/ 10690 w 341"/>
                <a:gd name="T13" fmla="*/ 554626 h 473"/>
                <a:gd name="T14" fmla="*/ 29932 w 341"/>
                <a:gd name="T15" fmla="*/ 545716 h 473"/>
                <a:gd name="T16" fmla="*/ 42760 w 341"/>
                <a:gd name="T17" fmla="*/ 554626 h 473"/>
                <a:gd name="T18" fmla="*/ 42760 w 341"/>
                <a:gd name="T19" fmla="*/ 612538 h 473"/>
                <a:gd name="T20" fmla="*/ 68416 w 341"/>
                <a:gd name="T21" fmla="*/ 679361 h 473"/>
                <a:gd name="T22" fmla="*/ 96210 w 341"/>
                <a:gd name="T23" fmla="*/ 690498 h 473"/>
                <a:gd name="T24" fmla="*/ 98348 w 341"/>
                <a:gd name="T25" fmla="*/ 788504 h 473"/>
                <a:gd name="T26" fmla="*/ 81244 w 341"/>
                <a:gd name="T27" fmla="*/ 855326 h 473"/>
                <a:gd name="T28" fmla="*/ 98348 w 341"/>
                <a:gd name="T29" fmla="*/ 886510 h 473"/>
                <a:gd name="T30" fmla="*/ 130418 w 341"/>
                <a:gd name="T31" fmla="*/ 917694 h 473"/>
                <a:gd name="T32" fmla="*/ 205248 w 341"/>
                <a:gd name="T33" fmla="*/ 895420 h 473"/>
                <a:gd name="T34" fmla="*/ 218076 w 341"/>
                <a:gd name="T35" fmla="*/ 926604 h 473"/>
                <a:gd name="T36" fmla="*/ 196696 w 341"/>
                <a:gd name="T37" fmla="*/ 957787 h 473"/>
                <a:gd name="T38" fmla="*/ 158212 w 341"/>
                <a:gd name="T39" fmla="*/ 1020155 h 473"/>
                <a:gd name="T40" fmla="*/ 158212 w 341"/>
                <a:gd name="T41" fmla="*/ 1035747 h 473"/>
                <a:gd name="T42" fmla="*/ 179592 w 341"/>
                <a:gd name="T43" fmla="*/ 1051339 h 473"/>
                <a:gd name="T44" fmla="*/ 337804 w 341"/>
                <a:gd name="T45" fmla="*/ 986744 h 473"/>
                <a:gd name="T46" fmla="*/ 395530 w 341"/>
                <a:gd name="T47" fmla="*/ 1020155 h 473"/>
                <a:gd name="T48" fmla="*/ 410496 w 341"/>
                <a:gd name="T49" fmla="*/ 1002336 h 473"/>
                <a:gd name="T50" fmla="*/ 395530 w 341"/>
                <a:gd name="T51" fmla="*/ 966697 h 473"/>
                <a:gd name="T52" fmla="*/ 399806 w 341"/>
                <a:gd name="T53" fmla="*/ 944423 h 473"/>
                <a:gd name="T54" fmla="*/ 423324 w 341"/>
                <a:gd name="T55" fmla="*/ 795186 h 473"/>
                <a:gd name="T56" fmla="*/ 446842 w 341"/>
                <a:gd name="T57" fmla="*/ 755093 h 473"/>
                <a:gd name="T58" fmla="*/ 455394 w 341"/>
                <a:gd name="T59" fmla="*/ 712772 h 473"/>
                <a:gd name="T60" fmla="*/ 487464 w 341"/>
                <a:gd name="T61" fmla="*/ 652632 h 473"/>
                <a:gd name="T62" fmla="*/ 470360 w 341"/>
                <a:gd name="T63" fmla="*/ 628130 h 473"/>
                <a:gd name="T64" fmla="*/ 474636 w 341"/>
                <a:gd name="T65" fmla="*/ 576900 h 473"/>
                <a:gd name="T66" fmla="*/ 540914 w 341"/>
                <a:gd name="T67" fmla="*/ 496713 h 473"/>
                <a:gd name="T68" fmla="*/ 534500 w 341"/>
                <a:gd name="T69" fmla="*/ 445482 h 473"/>
                <a:gd name="T70" fmla="*/ 581536 w 341"/>
                <a:gd name="T71" fmla="*/ 367523 h 473"/>
                <a:gd name="T72" fmla="*/ 624296 w 341"/>
                <a:gd name="T73" fmla="*/ 378660 h 473"/>
                <a:gd name="T74" fmla="*/ 711954 w 341"/>
                <a:gd name="T75" fmla="*/ 314065 h 473"/>
                <a:gd name="T76" fmla="*/ 726920 w 341"/>
                <a:gd name="T77" fmla="*/ 278427 h 473"/>
                <a:gd name="T78" fmla="*/ 671332 w 341"/>
                <a:gd name="T79" fmla="*/ 171511 h 473"/>
                <a:gd name="T80" fmla="*/ 637124 w 341"/>
                <a:gd name="T81" fmla="*/ 118053 h 473"/>
                <a:gd name="T82" fmla="*/ 658504 w 341"/>
                <a:gd name="T83" fmla="*/ 91324 h 473"/>
                <a:gd name="T84" fmla="*/ 628572 w 341"/>
                <a:gd name="T85" fmla="*/ 62368 h 473"/>
                <a:gd name="T86" fmla="*/ 543052 w 341"/>
                <a:gd name="T87" fmla="*/ 62368 h 473"/>
                <a:gd name="T88" fmla="*/ 508844 w 341"/>
                <a:gd name="T89" fmla="*/ 22274 h 473"/>
                <a:gd name="T90" fmla="*/ 442566 w 341"/>
                <a:gd name="T91" fmla="*/ 89096 h 473"/>
                <a:gd name="T92" fmla="*/ 416910 w 341"/>
                <a:gd name="T93" fmla="*/ 77959 h 473"/>
                <a:gd name="T94" fmla="*/ 446842 w 341"/>
                <a:gd name="T95" fmla="*/ 24502 h 473"/>
                <a:gd name="T96" fmla="*/ 442566 w 341"/>
                <a:gd name="T97" fmla="*/ 6682 h 473"/>
                <a:gd name="T98" fmla="*/ 416910 w 341"/>
                <a:gd name="T99" fmla="*/ 0 h 473"/>
                <a:gd name="T100" fmla="*/ 337804 w 341"/>
                <a:gd name="T101" fmla="*/ 44548 h 473"/>
                <a:gd name="T102" fmla="*/ 277940 w 341"/>
                <a:gd name="T103" fmla="*/ 66822 h 473"/>
                <a:gd name="T104" fmla="*/ 226628 w 341"/>
                <a:gd name="T105" fmla="*/ 62368 h 473"/>
                <a:gd name="T106" fmla="*/ 113314 w 341"/>
                <a:gd name="T107" fmla="*/ 167056 h 473"/>
                <a:gd name="T108" fmla="*/ 55588 w 341"/>
                <a:gd name="T109" fmla="*/ 187103 h 473"/>
                <a:gd name="T110" fmla="*/ 14966 w 341"/>
                <a:gd name="T111" fmla="*/ 229423 h 473"/>
                <a:gd name="T112" fmla="*/ 14966 w 341"/>
                <a:gd name="T113" fmla="*/ 229423 h 4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41" h="473">
                  <a:moveTo>
                    <a:pt x="7" y="103"/>
                  </a:moveTo>
                  <a:lnTo>
                    <a:pt x="29" y="146"/>
                  </a:lnTo>
                  <a:lnTo>
                    <a:pt x="32" y="168"/>
                  </a:lnTo>
                  <a:lnTo>
                    <a:pt x="20" y="190"/>
                  </a:lnTo>
                  <a:lnTo>
                    <a:pt x="3" y="203"/>
                  </a:lnTo>
                  <a:lnTo>
                    <a:pt x="0" y="243"/>
                  </a:lnTo>
                  <a:lnTo>
                    <a:pt x="5" y="249"/>
                  </a:lnTo>
                  <a:lnTo>
                    <a:pt x="14" y="245"/>
                  </a:lnTo>
                  <a:lnTo>
                    <a:pt x="20" y="249"/>
                  </a:lnTo>
                  <a:lnTo>
                    <a:pt x="20" y="275"/>
                  </a:lnTo>
                  <a:lnTo>
                    <a:pt x="32" y="305"/>
                  </a:lnTo>
                  <a:lnTo>
                    <a:pt x="45" y="310"/>
                  </a:lnTo>
                  <a:lnTo>
                    <a:pt x="46" y="354"/>
                  </a:lnTo>
                  <a:lnTo>
                    <a:pt x="38" y="384"/>
                  </a:lnTo>
                  <a:lnTo>
                    <a:pt x="46" y="398"/>
                  </a:lnTo>
                  <a:lnTo>
                    <a:pt x="61" y="412"/>
                  </a:lnTo>
                  <a:lnTo>
                    <a:pt x="96" y="402"/>
                  </a:lnTo>
                  <a:lnTo>
                    <a:pt x="102" y="416"/>
                  </a:lnTo>
                  <a:lnTo>
                    <a:pt x="92" y="430"/>
                  </a:lnTo>
                  <a:lnTo>
                    <a:pt x="74" y="458"/>
                  </a:lnTo>
                  <a:lnTo>
                    <a:pt x="74" y="465"/>
                  </a:lnTo>
                  <a:lnTo>
                    <a:pt x="84" y="472"/>
                  </a:lnTo>
                  <a:lnTo>
                    <a:pt x="158" y="443"/>
                  </a:lnTo>
                  <a:lnTo>
                    <a:pt x="185" y="458"/>
                  </a:lnTo>
                  <a:lnTo>
                    <a:pt x="192" y="450"/>
                  </a:lnTo>
                  <a:lnTo>
                    <a:pt x="185" y="434"/>
                  </a:lnTo>
                  <a:lnTo>
                    <a:pt x="187" y="424"/>
                  </a:lnTo>
                  <a:lnTo>
                    <a:pt x="198" y="357"/>
                  </a:lnTo>
                  <a:lnTo>
                    <a:pt x="209" y="339"/>
                  </a:lnTo>
                  <a:lnTo>
                    <a:pt x="213" y="320"/>
                  </a:lnTo>
                  <a:lnTo>
                    <a:pt x="228" y="293"/>
                  </a:lnTo>
                  <a:lnTo>
                    <a:pt x="220" y="282"/>
                  </a:lnTo>
                  <a:lnTo>
                    <a:pt x="222" y="259"/>
                  </a:lnTo>
                  <a:lnTo>
                    <a:pt x="253" y="223"/>
                  </a:lnTo>
                  <a:lnTo>
                    <a:pt x="250" y="200"/>
                  </a:lnTo>
                  <a:lnTo>
                    <a:pt x="272" y="165"/>
                  </a:lnTo>
                  <a:lnTo>
                    <a:pt x="292" y="170"/>
                  </a:lnTo>
                  <a:lnTo>
                    <a:pt x="333" y="141"/>
                  </a:lnTo>
                  <a:lnTo>
                    <a:pt x="340" y="125"/>
                  </a:lnTo>
                  <a:lnTo>
                    <a:pt x="314" y="77"/>
                  </a:lnTo>
                  <a:lnTo>
                    <a:pt x="298" y="53"/>
                  </a:lnTo>
                  <a:lnTo>
                    <a:pt x="308" y="41"/>
                  </a:lnTo>
                  <a:lnTo>
                    <a:pt x="294" y="28"/>
                  </a:lnTo>
                  <a:lnTo>
                    <a:pt x="254" y="28"/>
                  </a:lnTo>
                  <a:lnTo>
                    <a:pt x="238" y="10"/>
                  </a:lnTo>
                  <a:lnTo>
                    <a:pt x="207" y="40"/>
                  </a:lnTo>
                  <a:lnTo>
                    <a:pt x="195" y="35"/>
                  </a:lnTo>
                  <a:lnTo>
                    <a:pt x="209" y="11"/>
                  </a:lnTo>
                  <a:lnTo>
                    <a:pt x="207" y="3"/>
                  </a:lnTo>
                  <a:lnTo>
                    <a:pt x="195" y="0"/>
                  </a:lnTo>
                  <a:lnTo>
                    <a:pt x="158" y="20"/>
                  </a:lnTo>
                  <a:lnTo>
                    <a:pt x="130" y="30"/>
                  </a:lnTo>
                  <a:lnTo>
                    <a:pt x="106" y="28"/>
                  </a:lnTo>
                  <a:lnTo>
                    <a:pt x="53" y="75"/>
                  </a:lnTo>
                  <a:lnTo>
                    <a:pt x="26" y="84"/>
                  </a:lnTo>
                  <a:lnTo>
                    <a:pt x="7" y="103"/>
                  </a:lnTo>
                </a:path>
              </a:pathLst>
            </a:custGeom>
            <a:solidFill>
              <a:srgbClr val="A2D06E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湖南">
              <a:hlinkClick r:id="" action="ppaction://macro?name=Slide1.湖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162900" y="4696559"/>
              <a:ext cx="832746" cy="978201"/>
            </a:xfrm>
            <a:custGeom>
              <a:avLst/>
              <a:gdLst>
                <a:gd name="T0" fmla="*/ 335 w 392"/>
                <a:gd name="T1" fmla="*/ 54 h 439"/>
                <a:gd name="T2" fmla="*/ 328 w 392"/>
                <a:gd name="T3" fmla="*/ 16 h 439"/>
                <a:gd name="T4" fmla="*/ 300 w 392"/>
                <a:gd name="T5" fmla="*/ 22 h 439"/>
                <a:gd name="T6" fmla="*/ 278 w 392"/>
                <a:gd name="T7" fmla="*/ 35 h 439"/>
                <a:gd name="T8" fmla="*/ 258 w 392"/>
                <a:gd name="T9" fmla="*/ 19 h 439"/>
                <a:gd name="T10" fmla="*/ 220 w 392"/>
                <a:gd name="T11" fmla="*/ 26 h 439"/>
                <a:gd name="T12" fmla="*/ 106 w 392"/>
                <a:gd name="T13" fmla="*/ 0 h 439"/>
                <a:gd name="T14" fmla="*/ 115 w 392"/>
                <a:gd name="T15" fmla="*/ 29 h 439"/>
                <a:gd name="T16" fmla="*/ 62 w 392"/>
                <a:gd name="T17" fmla="*/ 29 h 439"/>
                <a:gd name="T18" fmla="*/ 18 w 392"/>
                <a:gd name="T19" fmla="*/ 84 h 439"/>
                <a:gd name="T20" fmla="*/ 36 w 392"/>
                <a:gd name="T21" fmla="*/ 210 h 439"/>
                <a:gd name="T22" fmla="*/ 4 w 392"/>
                <a:gd name="T23" fmla="*/ 255 h 439"/>
                <a:gd name="T24" fmla="*/ 48 w 392"/>
                <a:gd name="T25" fmla="*/ 260 h 439"/>
                <a:gd name="T26" fmla="*/ 57 w 392"/>
                <a:gd name="T27" fmla="*/ 340 h 439"/>
                <a:gd name="T28" fmla="*/ 94 w 392"/>
                <a:gd name="T29" fmla="*/ 320 h 439"/>
                <a:gd name="T30" fmla="*/ 110 w 392"/>
                <a:gd name="T31" fmla="*/ 338 h 439"/>
                <a:gd name="T32" fmla="*/ 145 w 392"/>
                <a:gd name="T33" fmla="*/ 312 h 439"/>
                <a:gd name="T34" fmla="*/ 182 w 392"/>
                <a:gd name="T35" fmla="*/ 312 h 439"/>
                <a:gd name="T36" fmla="*/ 201 w 392"/>
                <a:gd name="T37" fmla="*/ 342 h 439"/>
                <a:gd name="T38" fmla="*/ 179 w 392"/>
                <a:gd name="T39" fmla="*/ 395 h 439"/>
                <a:gd name="T40" fmla="*/ 179 w 392"/>
                <a:gd name="T41" fmla="*/ 419 h 439"/>
                <a:gd name="T42" fmla="*/ 216 w 392"/>
                <a:gd name="T43" fmla="*/ 438 h 439"/>
                <a:gd name="T44" fmla="*/ 243 w 392"/>
                <a:gd name="T45" fmla="*/ 429 h 439"/>
                <a:gd name="T46" fmla="*/ 258 w 392"/>
                <a:gd name="T47" fmla="*/ 395 h 439"/>
                <a:gd name="T48" fmla="*/ 284 w 392"/>
                <a:gd name="T49" fmla="*/ 390 h 439"/>
                <a:gd name="T50" fmla="*/ 321 w 392"/>
                <a:gd name="T51" fmla="*/ 393 h 439"/>
                <a:gd name="T52" fmla="*/ 316 w 392"/>
                <a:gd name="T53" fmla="*/ 371 h 439"/>
                <a:gd name="T54" fmla="*/ 371 w 392"/>
                <a:gd name="T55" fmla="*/ 364 h 439"/>
                <a:gd name="T56" fmla="*/ 383 w 392"/>
                <a:gd name="T57" fmla="*/ 338 h 439"/>
                <a:gd name="T58" fmla="*/ 390 w 392"/>
                <a:gd name="T59" fmla="*/ 264 h 439"/>
                <a:gd name="T60" fmla="*/ 365 w 392"/>
                <a:gd name="T61" fmla="*/ 229 h 439"/>
                <a:gd name="T62" fmla="*/ 359 w 392"/>
                <a:gd name="T63" fmla="*/ 199 h 439"/>
                <a:gd name="T64" fmla="*/ 345 w 392"/>
                <a:gd name="T65" fmla="*/ 197 h 439"/>
                <a:gd name="T66" fmla="*/ 365 w 392"/>
                <a:gd name="T67" fmla="*/ 144 h 439"/>
                <a:gd name="T68" fmla="*/ 374 w 392"/>
                <a:gd name="T69" fmla="*/ 100 h 439"/>
                <a:gd name="T70" fmla="*/ 352 w 392"/>
                <a:gd name="T71" fmla="*/ 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2" h="439">
                  <a:moveTo>
                    <a:pt x="352" y="57"/>
                  </a:moveTo>
                  <a:lnTo>
                    <a:pt x="335" y="54"/>
                  </a:lnTo>
                  <a:lnTo>
                    <a:pt x="328" y="43"/>
                  </a:lnTo>
                  <a:lnTo>
                    <a:pt x="328" y="16"/>
                  </a:lnTo>
                  <a:lnTo>
                    <a:pt x="318" y="4"/>
                  </a:lnTo>
                  <a:lnTo>
                    <a:pt x="300" y="22"/>
                  </a:lnTo>
                  <a:lnTo>
                    <a:pt x="292" y="35"/>
                  </a:lnTo>
                  <a:lnTo>
                    <a:pt x="278" y="35"/>
                  </a:lnTo>
                  <a:lnTo>
                    <a:pt x="275" y="14"/>
                  </a:lnTo>
                  <a:lnTo>
                    <a:pt x="258" y="19"/>
                  </a:lnTo>
                  <a:lnTo>
                    <a:pt x="236" y="35"/>
                  </a:lnTo>
                  <a:lnTo>
                    <a:pt x="220" y="26"/>
                  </a:lnTo>
                  <a:lnTo>
                    <a:pt x="191" y="6"/>
                  </a:lnTo>
                  <a:lnTo>
                    <a:pt x="106" y="0"/>
                  </a:lnTo>
                  <a:lnTo>
                    <a:pt x="97" y="9"/>
                  </a:lnTo>
                  <a:lnTo>
                    <a:pt x="115" y="29"/>
                  </a:lnTo>
                  <a:lnTo>
                    <a:pt x="94" y="43"/>
                  </a:lnTo>
                  <a:lnTo>
                    <a:pt x="62" y="29"/>
                  </a:lnTo>
                  <a:lnTo>
                    <a:pt x="29" y="57"/>
                  </a:lnTo>
                  <a:lnTo>
                    <a:pt x="18" y="84"/>
                  </a:lnTo>
                  <a:lnTo>
                    <a:pt x="21" y="144"/>
                  </a:lnTo>
                  <a:lnTo>
                    <a:pt x="36" y="210"/>
                  </a:lnTo>
                  <a:lnTo>
                    <a:pt x="0" y="249"/>
                  </a:lnTo>
                  <a:lnTo>
                    <a:pt x="4" y="255"/>
                  </a:lnTo>
                  <a:lnTo>
                    <a:pt x="36" y="245"/>
                  </a:lnTo>
                  <a:lnTo>
                    <a:pt x="48" y="260"/>
                  </a:lnTo>
                  <a:lnTo>
                    <a:pt x="39" y="306"/>
                  </a:lnTo>
                  <a:lnTo>
                    <a:pt x="57" y="340"/>
                  </a:lnTo>
                  <a:lnTo>
                    <a:pt x="76" y="344"/>
                  </a:lnTo>
                  <a:lnTo>
                    <a:pt x="94" y="320"/>
                  </a:lnTo>
                  <a:lnTo>
                    <a:pt x="102" y="340"/>
                  </a:lnTo>
                  <a:lnTo>
                    <a:pt x="110" y="338"/>
                  </a:lnTo>
                  <a:lnTo>
                    <a:pt x="139" y="311"/>
                  </a:lnTo>
                  <a:lnTo>
                    <a:pt x="145" y="312"/>
                  </a:lnTo>
                  <a:lnTo>
                    <a:pt x="159" y="305"/>
                  </a:lnTo>
                  <a:lnTo>
                    <a:pt x="182" y="312"/>
                  </a:lnTo>
                  <a:lnTo>
                    <a:pt x="182" y="338"/>
                  </a:lnTo>
                  <a:lnTo>
                    <a:pt x="201" y="342"/>
                  </a:lnTo>
                  <a:lnTo>
                    <a:pt x="196" y="368"/>
                  </a:lnTo>
                  <a:lnTo>
                    <a:pt x="179" y="395"/>
                  </a:lnTo>
                  <a:lnTo>
                    <a:pt x="171" y="419"/>
                  </a:lnTo>
                  <a:lnTo>
                    <a:pt x="179" y="419"/>
                  </a:lnTo>
                  <a:lnTo>
                    <a:pt x="198" y="400"/>
                  </a:lnTo>
                  <a:lnTo>
                    <a:pt x="216" y="438"/>
                  </a:lnTo>
                  <a:lnTo>
                    <a:pt x="229" y="429"/>
                  </a:lnTo>
                  <a:lnTo>
                    <a:pt x="243" y="429"/>
                  </a:lnTo>
                  <a:lnTo>
                    <a:pt x="258" y="417"/>
                  </a:lnTo>
                  <a:lnTo>
                    <a:pt x="258" y="395"/>
                  </a:lnTo>
                  <a:lnTo>
                    <a:pt x="265" y="388"/>
                  </a:lnTo>
                  <a:lnTo>
                    <a:pt x="284" y="390"/>
                  </a:lnTo>
                  <a:lnTo>
                    <a:pt x="316" y="404"/>
                  </a:lnTo>
                  <a:lnTo>
                    <a:pt x="321" y="393"/>
                  </a:lnTo>
                  <a:lnTo>
                    <a:pt x="313" y="380"/>
                  </a:lnTo>
                  <a:lnTo>
                    <a:pt x="316" y="371"/>
                  </a:lnTo>
                  <a:lnTo>
                    <a:pt x="335" y="354"/>
                  </a:lnTo>
                  <a:lnTo>
                    <a:pt x="371" y="364"/>
                  </a:lnTo>
                  <a:lnTo>
                    <a:pt x="391" y="352"/>
                  </a:lnTo>
                  <a:lnTo>
                    <a:pt x="383" y="338"/>
                  </a:lnTo>
                  <a:lnTo>
                    <a:pt x="391" y="308"/>
                  </a:lnTo>
                  <a:lnTo>
                    <a:pt x="390" y="264"/>
                  </a:lnTo>
                  <a:lnTo>
                    <a:pt x="377" y="259"/>
                  </a:lnTo>
                  <a:lnTo>
                    <a:pt x="365" y="229"/>
                  </a:lnTo>
                  <a:lnTo>
                    <a:pt x="365" y="203"/>
                  </a:lnTo>
                  <a:lnTo>
                    <a:pt x="359" y="199"/>
                  </a:lnTo>
                  <a:lnTo>
                    <a:pt x="350" y="203"/>
                  </a:lnTo>
                  <a:lnTo>
                    <a:pt x="345" y="197"/>
                  </a:lnTo>
                  <a:lnTo>
                    <a:pt x="348" y="157"/>
                  </a:lnTo>
                  <a:lnTo>
                    <a:pt x="365" y="144"/>
                  </a:lnTo>
                  <a:lnTo>
                    <a:pt x="377" y="122"/>
                  </a:lnTo>
                  <a:lnTo>
                    <a:pt x="374" y="100"/>
                  </a:lnTo>
                  <a:lnTo>
                    <a:pt x="352" y="57"/>
                  </a:lnTo>
                  <a:lnTo>
                    <a:pt x="352" y="5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贵州">
              <a:hlinkClick r:id="" action="ppaction://macro?name=Slide1.贵州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344172" y="4853520"/>
              <a:ext cx="916862" cy="838058"/>
            </a:xfrm>
            <a:custGeom>
              <a:avLst/>
              <a:gdLst>
                <a:gd name="T0" fmla="*/ 121 w 439"/>
                <a:gd name="T1" fmla="*/ 128 h 383"/>
                <a:gd name="T2" fmla="*/ 111 w 439"/>
                <a:gd name="T3" fmla="*/ 158 h 383"/>
                <a:gd name="T4" fmla="*/ 92 w 439"/>
                <a:gd name="T5" fmla="*/ 164 h 383"/>
                <a:gd name="T6" fmla="*/ 51 w 439"/>
                <a:gd name="T7" fmla="*/ 158 h 383"/>
                <a:gd name="T8" fmla="*/ 43 w 439"/>
                <a:gd name="T9" fmla="*/ 168 h 383"/>
                <a:gd name="T10" fmla="*/ 20 w 439"/>
                <a:gd name="T11" fmla="*/ 160 h 383"/>
                <a:gd name="T12" fmla="*/ 0 w 439"/>
                <a:gd name="T13" fmla="*/ 189 h 383"/>
                <a:gd name="T14" fmla="*/ 9 w 439"/>
                <a:gd name="T15" fmla="*/ 197 h 383"/>
                <a:gd name="T16" fmla="*/ 9 w 439"/>
                <a:gd name="T17" fmla="*/ 216 h 383"/>
                <a:gd name="T18" fmla="*/ 19 w 439"/>
                <a:gd name="T19" fmla="*/ 232 h 383"/>
                <a:gd name="T20" fmla="*/ 59 w 439"/>
                <a:gd name="T21" fmla="*/ 220 h 383"/>
                <a:gd name="T22" fmla="*/ 72 w 439"/>
                <a:gd name="T23" fmla="*/ 230 h 383"/>
                <a:gd name="T24" fmla="*/ 53 w 439"/>
                <a:gd name="T25" fmla="*/ 308 h 383"/>
                <a:gd name="T26" fmla="*/ 77 w 439"/>
                <a:gd name="T27" fmla="*/ 332 h 383"/>
                <a:gd name="T28" fmla="*/ 70 w 439"/>
                <a:gd name="T29" fmla="*/ 377 h 383"/>
                <a:gd name="T30" fmla="*/ 94 w 439"/>
                <a:gd name="T31" fmla="*/ 379 h 383"/>
                <a:gd name="T32" fmla="*/ 120 w 439"/>
                <a:gd name="T33" fmla="*/ 355 h 383"/>
                <a:gd name="T34" fmla="*/ 131 w 439"/>
                <a:gd name="T35" fmla="*/ 361 h 383"/>
                <a:gd name="T36" fmla="*/ 182 w 439"/>
                <a:gd name="T37" fmla="*/ 382 h 383"/>
                <a:gd name="T38" fmla="*/ 190 w 439"/>
                <a:gd name="T39" fmla="*/ 377 h 383"/>
                <a:gd name="T40" fmla="*/ 192 w 439"/>
                <a:gd name="T41" fmla="*/ 360 h 383"/>
                <a:gd name="T42" fmla="*/ 202 w 439"/>
                <a:gd name="T43" fmla="*/ 351 h 383"/>
                <a:gd name="T44" fmla="*/ 272 w 439"/>
                <a:gd name="T45" fmla="*/ 305 h 383"/>
                <a:gd name="T46" fmla="*/ 284 w 439"/>
                <a:gd name="T47" fmla="*/ 319 h 383"/>
                <a:gd name="T48" fmla="*/ 327 w 439"/>
                <a:gd name="T49" fmla="*/ 332 h 383"/>
                <a:gd name="T50" fmla="*/ 351 w 439"/>
                <a:gd name="T51" fmla="*/ 301 h 383"/>
                <a:gd name="T52" fmla="*/ 362 w 439"/>
                <a:gd name="T53" fmla="*/ 308 h 383"/>
                <a:gd name="T54" fmla="*/ 379 w 439"/>
                <a:gd name="T55" fmla="*/ 308 h 383"/>
                <a:gd name="T56" fmla="*/ 379 w 439"/>
                <a:gd name="T57" fmla="*/ 299 h 383"/>
                <a:gd name="T58" fmla="*/ 402 w 439"/>
                <a:gd name="T59" fmla="*/ 291 h 383"/>
                <a:gd name="T60" fmla="*/ 402 w 439"/>
                <a:gd name="T61" fmla="*/ 285 h 383"/>
                <a:gd name="T62" fmla="*/ 410 w 439"/>
                <a:gd name="T63" fmla="*/ 275 h 383"/>
                <a:gd name="T64" fmla="*/ 415 w 439"/>
                <a:gd name="T65" fmla="*/ 276 h 383"/>
                <a:gd name="T66" fmla="*/ 438 w 439"/>
                <a:gd name="T67" fmla="*/ 255 h 383"/>
                <a:gd name="T68" fmla="*/ 420 w 439"/>
                <a:gd name="T69" fmla="*/ 221 h 383"/>
                <a:gd name="T70" fmla="*/ 429 w 439"/>
                <a:gd name="T71" fmla="*/ 175 h 383"/>
                <a:gd name="T72" fmla="*/ 417 w 439"/>
                <a:gd name="T73" fmla="*/ 160 h 383"/>
                <a:gd name="T74" fmla="*/ 385 w 439"/>
                <a:gd name="T75" fmla="*/ 170 h 383"/>
                <a:gd name="T76" fmla="*/ 381 w 439"/>
                <a:gd name="T77" fmla="*/ 164 h 383"/>
                <a:gd name="T78" fmla="*/ 417 w 439"/>
                <a:gd name="T79" fmla="*/ 125 h 383"/>
                <a:gd name="T80" fmla="*/ 402 w 439"/>
                <a:gd name="T81" fmla="*/ 59 h 383"/>
                <a:gd name="T82" fmla="*/ 377 w 439"/>
                <a:gd name="T83" fmla="*/ 78 h 383"/>
                <a:gd name="T84" fmla="*/ 355 w 439"/>
                <a:gd name="T85" fmla="*/ 55 h 383"/>
                <a:gd name="T86" fmla="*/ 334 w 439"/>
                <a:gd name="T87" fmla="*/ 27 h 383"/>
                <a:gd name="T88" fmla="*/ 333 w 439"/>
                <a:gd name="T89" fmla="*/ 10 h 383"/>
                <a:gd name="T90" fmla="*/ 318 w 439"/>
                <a:gd name="T91" fmla="*/ 8 h 383"/>
                <a:gd name="T92" fmla="*/ 301 w 439"/>
                <a:gd name="T93" fmla="*/ 13 h 383"/>
                <a:gd name="T94" fmla="*/ 274 w 439"/>
                <a:gd name="T95" fmla="*/ 0 h 383"/>
                <a:gd name="T96" fmla="*/ 260 w 439"/>
                <a:gd name="T97" fmla="*/ 31 h 383"/>
                <a:gd name="T98" fmla="*/ 236 w 439"/>
                <a:gd name="T99" fmla="*/ 34 h 383"/>
                <a:gd name="T100" fmla="*/ 220 w 439"/>
                <a:gd name="T101" fmla="*/ 59 h 383"/>
                <a:gd name="T102" fmla="*/ 208 w 439"/>
                <a:gd name="T103" fmla="*/ 55 h 383"/>
                <a:gd name="T104" fmla="*/ 192 w 439"/>
                <a:gd name="T105" fmla="*/ 59 h 383"/>
                <a:gd name="T106" fmla="*/ 166 w 439"/>
                <a:gd name="T107" fmla="*/ 44 h 383"/>
                <a:gd name="T108" fmla="*/ 145 w 439"/>
                <a:gd name="T109" fmla="*/ 69 h 383"/>
                <a:gd name="T110" fmla="*/ 145 w 439"/>
                <a:gd name="T111" fmla="*/ 79 h 383"/>
                <a:gd name="T112" fmla="*/ 186 w 439"/>
                <a:gd name="T113" fmla="*/ 101 h 383"/>
                <a:gd name="T114" fmla="*/ 196 w 439"/>
                <a:gd name="T115" fmla="*/ 118 h 383"/>
                <a:gd name="T116" fmla="*/ 166 w 439"/>
                <a:gd name="T117" fmla="*/ 129 h 383"/>
                <a:gd name="T118" fmla="*/ 121 w 439"/>
                <a:gd name="T119" fmla="*/ 128 h 383"/>
                <a:gd name="T120" fmla="*/ 121 w 439"/>
                <a:gd name="T121" fmla="*/ 1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9" h="383">
                  <a:moveTo>
                    <a:pt x="121" y="128"/>
                  </a:moveTo>
                  <a:lnTo>
                    <a:pt x="111" y="158"/>
                  </a:lnTo>
                  <a:lnTo>
                    <a:pt x="92" y="164"/>
                  </a:lnTo>
                  <a:lnTo>
                    <a:pt x="51" y="158"/>
                  </a:lnTo>
                  <a:lnTo>
                    <a:pt x="43" y="168"/>
                  </a:lnTo>
                  <a:lnTo>
                    <a:pt x="20" y="160"/>
                  </a:lnTo>
                  <a:lnTo>
                    <a:pt x="0" y="189"/>
                  </a:lnTo>
                  <a:lnTo>
                    <a:pt x="9" y="197"/>
                  </a:lnTo>
                  <a:lnTo>
                    <a:pt x="9" y="216"/>
                  </a:lnTo>
                  <a:lnTo>
                    <a:pt x="19" y="232"/>
                  </a:lnTo>
                  <a:lnTo>
                    <a:pt x="59" y="220"/>
                  </a:lnTo>
                  <a:lnTo>
                    <a:pt x="72" y="230"/>
                  </a:lnTo>
                  <a:lnTo>
                    <a:pt x="53" y="308"/>
                  </a:lnTo>
                  <a:lnTo>
                    <a:pt x="77" y="332"/>
                  </a:lnTo>
                  <a:lnTo>
                    <a:pt x="70" y="377"/>
                  </a:lnTo>
                  <a:lnTo>
                    <a:pt x="94" y="379"/>
                  </a:lnTo>
                  <a:lnTo>
                    <a:pt x="120" y="355"/>
                  </a:lnTo>
                  <a:lnTo>
                    <a:pt x="131" y="361"/>
                  </a:lnTo>
                  <a:lnTo>
                    <a:pt x="182" y="382"/>
                  </a:lnTo>
                  <a:lnTo>
                    <a:pt x="190" y="377"/>
                  </a:lnTo>
                  <a:lnTo>
                    <a:pt x="192" y="360"/>
                  </a:lnTo>
                  <a:lnTo>
                    <a:pt x="202" y="351"/>
                  </a:lnTo>
                  <a:lnTo>
                    <a:pt x="272" y="305"/>
                  </a:lnTo>
                  <a:lnTo>
                    <a:pt x="284" y="319"/>
                  </a:lnTo>
                  <a:lnTo>
                    <a:pt x="327" y="332"/>
                  </a:lnTo>
                  <a:lnTo>
                    <a:pt x="351" y="301"/>
                  </a:lnTo>
                  <a:lnTo>
                    <a:pt x="362" y="308"/>
                  </a:lnTo>
                  <a:lnTo>
                    <a:pt x="379" y="308"/>
                  </a:lnTo>
                  <a:lnTo>
                    <a:pt x="379" y="299"/>
                  </a:lnTo>
                  <a:lnTo>
                    <a:pt x="402" y="291"/>
                  </a:lnTo>
                  <a:lnTo>
                    <a:pt x="402" y="285"/>
                  </a:lnTo>
                  <a:lnTo>
                    <a:pt x="410" y="275"/>
                  </a:lnTo>
                  <a:lnTo>
                    <a:pt x="415" y="276"/>
                  </a:lnTo>
                  <a:lnTo>
                    <a:pt x="438" y="255"/>
                  </a:lnTo>
                  <a:lnTo>
                    <a:pt x="420" y="221"/>
                  </a:lnTo>
                  <a:lnTo>
                    <a:pt x="429" y="175"/>
                  </a:lnTo>
                  <a:lnTo>
                    <a:pt x="417" y="160"/>
                  </a:lnTo>
                  <a:lnTo>
                    <a:pt x="385" y="170"/>
                  </a:lnTo>
                  <a:lnTo>
                    <a:pt x="381" y="164"/>
                  </a:lnTo>
                  <a:lnTo>
                    <a:pt x="417" y="125"/>
                  </a:lnTo>
                  <a:lnTo>
                    <a:pt x="402" y="59"/>
                  </a:lnTo>
                  <a:lnTo>
                    <a:pt x="377" y="78"/>
                  </a:lnTo>
                  <a:lnTo>
                    <a:pt x="355" y="55"/>
                  </a:lnTo>
                  <a:lnTo>
                    <a:pt x="334" y="27"/>
                  </a:lnTo>
                  <a:lnTo>
                    <a:pt x="333" y="10"/>
                  </a:lnTo>
                  <a:lnTo>
                    <a:pt x="318" y="8"/>
                  </a:lnTo>
                  <a:lnTo>
                    <a:pt x="301" y="13"/>
                  </a:lnTo>
                  <a:lnTo>
                    <a:pt x="274" y="0"/>
                  </a:lnTo>
                  <a:lnTo>
                    <a:pt x="260" y="31"/>
                  </a:lnTo>
                  <a:lnTo>
                    <a:pt x="236" y="34"/>
                  </a:lnTo>
                  <a:lnTo>
                    <a:pt x="220" y="59"/>
                  </a:lnTo>
                  <a:lnTo>
                    <a:pt x="208" y="55"/>
                  </a:lnTo>
                  <a:lnTo>
                    <a:pt x="192" y="59"/>
                  </a:lnTo>
                  <a:lnTo>
                    <a:pt x="166" y="44"/>
                  </a:lnTo>
                  <a:lnTo>
                    <a:pt x="145" y="69"/>
                  </a:lnTo>
                  <a:lnTo>
                    <a:pt x="145" y="79"/>
                  </a:lnTo>
                  <a:lnTo>
                    <a:pt x="186" y="101"/>
                  </a:lnTo>
                  <a:lnTo>
                    <a:pt x="196" y="118"/>
                  </a:lnTo>
                  <a:lnTo>
                    <a:pt x="166" y="129"/>
                  </a:lnTo>
                  <a:lnTo>
                    <a:pt x="121" y="128"/>
                  </a:lnTo>
                  <a:lnTo>
                    <a:pt x="121" y="12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0" name="浙江">
              <a:hlinkClick r:id="" action="ppaction://macro?name=Slide1.浙江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542400" y="4371426"/>
              <a:ext cx="571988" cy="706324"/>
            </a:xfrm>
            <a:custGeom>
              <a:avLst/>
              <a:gdLst>
                <a:gd name="T0" fmla="*/ 197 w 274"/>
                <a:gd name="T1" fmla="*/ 303 h 320"/>
                <a:gd name="T2" fmla="*/ 156 w 274"/>
                <a:gd name="T3" fmla="*/ 319 h 320"/>
                <a:gd name="T4" fmla="*/ 133 w 274"/>
                <a:gd name="T5" fmla="*/ 295 h 320"/>
                <a:gd name="T6" fmla="*/ 115 w 274"/>
                <a:gd name="T7" fmla="*/ 316 h 320"/>
                <a:gd name="T8" fmla="*/ 90 w 274"/>
                <a:gd name="T9" fmla="*/ 316 h 320"/>
                <a:gd name="T10" fmla="*/ 79 w 274"/>
                <a:gd name="T11" fmla="*/ 292 h 320"/>
                <a:gd name="T12" fmla="*/ 66 w 274"/>
                <a:gd name="T13" fmla="*/ 260 h 320"/>
                <a:gd name="T14" fmla="*/ 42 w 274"/>
                <a:gd name="T15" fmla="*/ 255 h 320"/>
                <a:gd name="T16" fmla="*/ 16 w 274"/>
                <a:gd name="T17" fmla="*/ 207 h 320"/>
                <a:gd name="T18" fmla="*/ 0 w 274"/>
                <a:gd name="T19" fmla="*/ 183 h 320"/>
                <a:gd name="T20" fmla="*/ 10 w 274"/>
                <a:gd name="T21" fmla="*/ 171 h 320"/>
                <a:gd name="T22" fmla="*/ 16 w 274"/>
                <a:gd name="T23" fmla="*/ 166 h 320"/>
                <a:gd name="T24" fmla="*/ 43 w 274"/>
                <a:gd name="T25" fmla="*/ 128 h 320"/>
                <a:gd name="T26" fmla="*/ 42 w 274"/>
                <a:gd name="T27" fmla="*/ 96 h 320"/>
                <a:gd name="T28" fmla="*/ 51 w 274"/>
                <a:gd name="T29" fmla="*/ 83 h 320"/>
                <a:gd name="T30" fmla="*/ 72 w 274"/>
                <a:gd name="T31" fmla="*/ 79 h 320"/>
                <a:gd name="T32" fmla="*/ 79 w 274"/>
                <a:gd name="T33" fmla="*/ 70 h 320"/>
                <a:gd name="T34" fmla="*/ 71 w 274"/>
                <a:gd name="T35" fmla="*/ 55 h 320"/>
                <a:gd name="T36" fmla="*/ 82 w 274"/>
                <a:gd name="T37" fmla="*/ 41 h 320"/>
                <a:gd name="T38" fmla="*/ 82 w 274"/>
                <a:gd name="T39" fmla="*/ 11 h 320"/>
                <a:gd name="T40" fmla="*/ 97 w 274"/>
                <a:gd name="T41" fmla="*/ 4 h 320"/>
                <a:gd name="T42" fmla="*/ 123 w 274"/>
                <a:gd name="T43" fmla="*/ 20 h 320"/>
                <a:gd name="T44" fmla="*/ 155 w 274"/>
                <a:gd name="T45" fmla="*/ 25 h 320"/>
                <a:gd name="T46" fmla="*/ 176 w 274"/>
                <a:gd name="T47" fmla="*/ 0 h 320"/>
                <a:gd name="T48" fmla="*/ 201 w 274"/>
                <a:gd name="T49" fmla="*/ 22 h 320"/>
                <a:gd name="T50" fmla="*/ 190 w 274"/>
                <a:gd name="T51" fmla="*/ 30 h 320"/>
                <a:gd name="T52" fmla="*/ 177 w 274"/>
                <a:gd name="T53" fmla="*/ 50 h 320"/>
                <a:gd name="T54" fmla="*/ 156 w 274"/>
                <a:gd name="T55" fmla="*/ 55 h 320"/>
                <a:gd name="T56" fmla="*/ 149 w 274"/>
                <a:gd name="T57" fmla="*/ 61 h 320"/>
                <a:gd name="T58" fmla="*/ 168 w 274"/>
                <a:gd name="T59" fmla="*/ 73 h 320"/>
                <a:gd name="T60" fmla="*/ 206 w 274"/>
                <a:gd name="T61" fmla="*/ 55 h 320"/>
                <a:gd name="T62" fmla="*/ 267 w 274"/>
                <a:gd name="T63" fmla="*/ 81 h 320"/>
                <a:gd name="T64" fmla="*/ 273 w 274"/>
                <a:gd name="T65" fmla="*/ 133 h 320"/>
                <a:gd name="T66" fmla="*/ 249 w 274"/>
                <a:gd name="T67" fmla="*/ 133 h 320"/>
                <a:gd name="T68" fmla="*/ 247 w 274"/>
                <a:gd name="T69" fmla="*/ 148 h 320"/>
                <a:gd name="T70" fmla="*/ 260 w 274"/>
                <a:gd name="T71" fmla="*/ 170 h 320"/>
                <a:gd name="T72" fmla="*/ 249 w 274"/>
                <a:gd name="T73" fmla="*/ 183 h 320"/>
                <a:gd name="T74" fmla="*/ 261 w 274"/>
                <a:gd name="T75" fmla="*/ 204 h 320"/>
                <a:gd name="T76" fmla="*/ 241 w 274"/>
                <a:gd name="T77" fmla="*/ 228 h 320"/>
                <a:gd name="T78" fmla="*/ 232 w 274"/>
                <a:gd name="T79" fmla="*/ 215 h 320"/>
                <a:gd name="T80" fmla="*/ 202 w 274"/>
                <a:gd name="T81" fmla="*/ 292 h 320"/>
                <a:gd name="T82" fmla="*/ 197 w 274"/>
                <a:gd name="T83" fmla="*/ 303 h 320"/>
                <a:gd name="T84" fmla="*/ 197 w 274"/>
                <a:gd name="T85" fmla="*/ 30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4" h="320">
                  <a:moveTo>
                    <a:pt x="197" y="303"/>
                  </a:moveTo>
                  <a:lnTo>
                    <a:pt x="156" y="319"/>
                  </a:lnTo>
                  <a:lnTo>
                    <a:pt x="133" y="295"/>
                  </a:lnTo>
                  <a:lnTo>
                    <a:pt x="115" y="316"/>
                  </a:lnTo>
                  <a:lnTo>
                    <a:pt x="90" y="316"/>
                  </a:lnTo>
                  <a:lnTo>
                    <a:pt x="79" y="292"/>
                  </a:lnTo>
                  <a:lnTo>
                    <a:pt x="66" y="260"/>
                  </a:lnTo>
                  <a:lnTo>
                    <a:pt x="42" y="255"/>
                  </a:lnTo>
                  <a:lnTo>
                    <a:pt x="16" y="207"/>
                  </a:lnTo>
                  <a:lnTo>
                    <a:pt x="0" y="183"/>
                  </a:lnTo>
                  <a:lnTo>
                    <a:pt x="10" y="171"/>
                  </a:lnTo>
                  <a:lnTo>
                    <a:pt x="16" y="166"/>
                  </a:lnTo>
                  <a:lnTo>
                    <a:pt x="43" y="128"/>
                  </a:lnTo>
                  <a:lnTo>
                    <a:pt x="42" y="96"/>
                  </a:lnTo>
                  <a:lnTo>
                    <a:pt x="51" y="83"/>
                  </a:lnTo>
                  <a:lnTo>
                    <a:pt x="72" y="79"/>
                  </a:lnTo>
                  <a:lnTo>
                    <a:pt x="79" y="70"/>
                  </a:lnTo>
                  <a:lnTo>
                    <a:pt x="71" y="55"/>
                  </a:lnTo>
                  <a:lnTo>
                    <a:pt x="82" y="41"/>
                  </a:lnTo>
                  <a:lnTo>
                    <a:pt x="82" y="11"/>
                  </a:lnTo>
                  <a:lnTo>
                    <a:pt x="97" y="4"/>
                  </a:lnTo>
                  <a:lnTo>
                    <a:pt x="123" y="20"/>
                  </a:lnTo>
                  <a:lnTo>
                    <a:pt x="155" y="25"/>
                  </a:lnTo>
                  <a:lnTo>
                    <a:pt x="176" y="0"/>
                  </a:lnTo>
                  <a:lnTo>
                    <a:pt x="201" y="22"/>
                  </a:lnTo>
                  <a:lnTo>
                    <a:pt x="190" y="30"/>
                  </a:lnTo>
                  <a:lnTo>
                    <a:pt x="177" y="50"/>
                  </a:lnTo>
                  <a:lnTo>
                    <a:pt x="156" y="55"/>
                  </a:lnTo>
                  <a:lnTo>
                    <a:pt x="149" y="61"/>
                  </a:lnTo>
                  <a:lnTo>
                    <a:pt x="168" y="73"/>
                  </a:lnTo>
                  <a:lnTo>
                    <a:pt x="206" y="55"/>
                  </a:lnTo>
                  <a:lnTo>
                    <a:pt x="267" y="81"/>
                  </a:lnTo>
                  <a:lnTo>
                    <a:pt x="273" y="133"/>
                  </a:lnTo>
                  <a:lnTo>
                    <a:pt x="249" y="133"/>
                  </a:lnTo>
                  <a:lnTo>
                    <a:pt x="247" y="148"/>
                  </a:lnTo>
                  <a:lnTo>
                    <a:pt x="260" y="170"/>
                  </a:lnTo>
                  <a:lnTo>
                    <a:pt x="249" y="183"/>
                  </a:lnTo>
                  <a:lnTo>
                    <a:pt x="261" y="204"/>
                  </a:lnTo>
                  <a:lnTo>
                    <a:pt x="241" y="228"/>
                  </a:lnTo>
                  <a:lnTo>
                    <a:pt x="232" y="215"/>
                  </a:lnTo>
                  <a:lnTo>
                    <a:pt x="202" y="292"/>
                  </a:lnTo>
                  <a:lnTo>
                    <a:pt x="197" y="303"/>
                  </a:lnTo>
                  <a:lnTo>
                    <a:pt x="197" y="30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" name="安徽">
              <a:hlinkClick r:id="" action="ppaction://macro?name=Slide1.安徽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009666" y="3822063"/>
              <a:ext cx="729004" cy="916538"/>
            </a:xfrm>
            <a:custGeom>
              <a:avLst/>
              <a:gdLst>
                <a:gd name="T0" fmla="*/ 82 w 343"/>
                <a:gd name="T1" fmla="*/ 0 h 408"/>
                <a:gd name="T2" fmla="*/ 142 w 343"/>
                <a:gd name="T3" fmla="*/ 35 h 408"/>
                <a:gd name="T4" fmla="*/ 188 w 343"/>
                <a:gd name="T5" fmla="*/ 55 h 408"/>
                <a:gd name="T6" fmla="*/ 210 w 343"/>
                <a:gd name="T7" fmla="*/ 59 h 408"/>
                <a:gd name="T8" fmla="*/ 221 w 343"/>
                <a:gd name="T9" fmla="*/ 108 h 408"/>
                <a:gd name="T10" fmla="*/ 258 w 343"/>
                <a:gd name="T11" fmla="*/ 129 h 408"/>
                <a:gd name="T12" fmla="*/ 285 w 343"/>
                <a:gd name="T13" fmla="*/ 112 h 408"/>
                <a:gd name="T14" fmla="*/ 295 w 343"/>
                <a:gd name="T15" fmla="*/ 141 h 408"/>
                <a:gd name="T16" fmla="*/ 261 w 343"/>
                <a:gd name="T17" fmla="*/ 159 h 408"/>
                <a:gd name="T18" fmla="*/ 248 w 343"/>
                <a:gd name="T19" fmla="*/ 184 h 408"/>
                <a:gd name="T20" fmla="*/ 285 w 343"/>
                <a:gd name="T21" fmla="*/ 220 h 408"/>
                <a:gd name="T22" fmla="*/ 342 w 343"/>
                <a:gd name="T23" fmla="*/ 247 h 408"/>
                <a:gd name="T24" fmla="*/ 331 w 343"/>
                <a:gd name="T25" fmla="*/ 291 h 408"/>
                <a:gd name="T26" fmla="*/ 332 w 343"/>
                <a:gd name="T27" fmla="*/ 315 h 408"/>
                <a:gd name="T28" fmla="*/ 302 w 343"/>
                <a:gd name="T29" fmla="*/ 332 h 408"/>
                <a:gd name="T30" fmla="*/ 276 w 343"/>
                <a:gd name="T31" fmla="*/ 402 h 408"/>
                <a:gd name="T32" fmla="*/ 256 w 343"/>
                <a:gd name="T33" fmla="*/ 394 h 408"/>
                <a:gd name="T34" fmla="*/ 200 w 343"/>
                <a:gd name="T35" fmla="*/ 376 h 408"/>
                <a:gd name="T36" fmla="*/ 157 w 343"/>
                <a:gd name="T37" fmla="*/ 401 h 408"/>
                <a:gd name="T38" fmla="*/ 169 w 343"/>
                <a:gd name="T39" fmla="*/ 369 h 408"/>
                <a:gd name="T40" fmla="*/ 120 w 343"/>
                <a:gd name="T41" fmla="*/ 386 h 408"/>
                <a:gd name="T42" fmla="*/ 96 w 343"/>
                <a:gd name="T43" fmla="*/ 299 h 408"/>
                <a:gd name="T44" fmla="*/ 75 w 343"/>
                <a:gd name="T45" fmla="*/ 286 h 408"/>
                <a:gd name="T46" fmla="*/ 56 w 343"/>
                <a:gd name="T47" fmla="*/ 242 h 408"/>
                <a:gd name="T48" fmla="*/ 78 w 343"/>
                <a:gd name="T49" fmla="*/ 212 h 408"/>
                <a:gd name="T50" fmla="*/ 68 w 343"/>
                <a:gd name="T51" fmla="*/ 171 h 408"/>
                <a:gd name="T52" fmla="*/ 21 w 343"/>
                <a:gd name="T53" fmla="*/ 168 h 408"/>
                <a:gd name="T54" fmla="*/ 21 w 343"/>
                <a:gd name="T55" fmla="*/ 127 h 408"/>
                <a:gd name="T56" fmla="*/ 39 w 343"/>
                <a:gd name="T57" fmla="*/ 92 h 408"/>
                <a:gd name="T58" fmla="*/ 46 w 343"/>
                <a:gd name="T59" fmla="*/ 51 h 408"/>
                <a:gd name="T60" fmla="*/ 75 w 343"/>
                <a:gd name="T61" fmla="*/ 75 h 408"/>
                <a:gd name="T62" fmla="*/ 104 w 343"/>
                <a:gd name="T63" fmla="*/ 52 h 408"/>
                <a:gd name="T64" fmla="*/ 75 w 343"/>
                <a:gd name="T65" fmla="*/ 20 h 408"/>
                <a:gd name="T66" fmla="*/ 70 w 343"/>
                <a:gd name="T67" fmla="*/ 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3" h="408">
                  <a:moveTo>
                    <a:pt x="70" y="3"/>
                  </a:moveTo>
                  <a:lnTo>
                    <a:pt x="82" y="0"/>
                  </a:lnTo>
                  <a:lnTo>
                    <a:pt x="123" y="16"/>
                  </a:lnTo>
                  <a:lnTo>
                    <a:pt x="142" y="35"/>
                  </a:lnTo>
                  <a:lnTo>
                    <a:pt x="174" y="44"/>
                  </a:lnTo>
                  <a:lnTo>
                    <a:pt x="188" y="55"/>
                  </a:lnTo>
                  <a:lnTo>
                    <a:pt x="206" y="52"/>
                  </a:lnTo>
                  <a:lnTo>
                    <a:pt x="210" y="59"/>
                  </a:lnTo>
                  <a:lnTo>
                    <a:pt x="204" y="99"/>
                  </a:lnTo>
                  <a:lnTo>
                    <a:pt x="221" y="108"/>
                  </a:lnTo>
                  <a:lnTo>
                    <a:pt x="231" y="123"/>
                  </a:lnTo>
                  <a:lnTo>
                    <a:pt x="258" y="129"/>
                  </a:lnTo>
                  <a:lnTo>
                    <a:pt x="268" y="111"/>
                  </a:lnTo>
                  <a:lnTo>
                    <a:pt x="285" y="112"/>
                  </a:lnTo>
                  <a:lnTo>
                    <a:pt x="297" y="127"/>
                  </a:lnTo>
                  <a:lnTo>
                    <a:pt x="295" y="141"/>
                  </a:lnTo>
                  <a:lnTo>
                    <a:pt x="261" y="145"/>
                  </a:lnTo>
                  <a:lnTo>
                    <a:pt x="261" y="159"/>
                  </a:lnTo>
                  <a:lnTo>
                    <a:pt x="261" y="170"/>
                  </a:lnTo>
                  <a:lnTo>
                    <a:pt x="248" y="184"/>
                  </a:lnTo>
                  <a:lnTo>
                    <a:pt x="258" y="200"/>
                  </a:lnTo>
                  <a:lnTo>
                    <a:pt x="285" y="220"/>
                  </a:lnTo>
                  <a:lnTo>
                    <a:pt x="287" y="242"/>
                  </a:lnTo>
                  <a:lnTo>
                    <a:pt x="342" y="247"/>
                  </a:lnTo>
                  <a:lnTo>
                    <a:pt x="342" y="277"/>
                  </a:lnTo>
                  <a:lnTo>
                    <a:pt x="331" y="291"/>
                  </a:lnTo>
                  <a:lnTo>
                    <a:pt x="339" y="306"/>
                  </a:lnTo>
                  <a:lnTo>
                    <a:pt x="332" y="315"/>
                  </a:lnTo>
                  <a:lnTo>
                    <a:pt x="311" y="319"/>
                  </a:lnTo>
                  <a:lnTo>
                    <a:pt x="302" y="332"/>
                  </a:lnTo>
                  <a:lnTo>
                    <a:pt x="303" y="364"/>
                  </a:lnTo>
                  <a:lnTo>
                    <a:pt x="276" y="402"/>
                  </a:lnTo>
                  <a:lnTo>
                    <a:pt x="270" y="407"/>
                  </a:lnTo>
                  <a:lnTo>
                    <a:pt x="256" y="394"/>
                  </a:lnTo>
                  <a:lnTo>
                    <a:pt x="216" y="394"/>
                  </a:lnTo>
                  <a:lnTo>
                    <a:pt x="200" y="376"/>
                  </a:lnTo>
                  <a:lnTo>
                    <a:pt x="169" y="406"/>
                  </a:lnTo>
                  <a:lnTo>
                    <a:pt x="157" y="401"/>
                  </a:lnTo>
                  <a:lnTo>
                    <a:pt x="171" y="377"/>
                  </a:lnTo>
                  <a:lnTo>
                    <a:pt x="169" y="369"/>
                  </a:lnTo>
                  <a:lnTo>
                    <a:pt x="157" y="366"/>
                  </a:lnTo>
                  <a:lnTo>
                    <a:pt x="120" y="386"/>
                  </a:lnTo>
                  <a:lnTo>
                    <a:pt x="85" y="319"/>
                  </a:lnTo>
                  <a:lnTo>
                    <a:pt x="96" y="299"/>
                  </a:lnTo>
                  <a:lnTo>
                    <a:pt x="93" y="291"/>
                  </a:lnTo>
                  <a:lnTo>
                    <a:pt x="75" y="286"/>
                  </a:lnTo>
                  <a:lnTo>
                    <a:pt x="43" y="267"/>
                  </a:lnTo>
                  <a:lnTo>
                    <a:pt x="56" y="242"/>
                  </a:lnTo>
                  <a:lnTo>
                    <a:pt x="75" y="233"/>
                  </a:lnTo>
                  <a:lnTo>
                    <a:pt x="78" y="212"/>
                  </a:lnTo>
                  <a:lnTo>
                    <a:pt x="72" y="175"/>
                  </a:lnTo>
                  <a:lnTo>
                    <a:pt x="68" y="171"/>
                  </a:lnTo>
                  <a:lnTo>
                    <a:pt x="49" y="190"/>
                  </a:lnTo>
                  <a:lnTo>
                    <a:pt x="21" y="168"/>
                  </a:lnTo>
                  <a:lnTo>
                    <a:pt x="0" y="142"/>
                  </a:lnTo>
                  <a:lnTo>
                    <a:pt x="21" y="127"/>
                  </a:lnTo>
                  <a:lnTo>
                    <a:pt x="27" y="102"/>
                  </a:lnTo>
                  <a:lnTo>
                    <a:pt x="39" y="92"/>
                  </a:lnTo>
                  <a:lnTo>
                    <a:pt x="37" y="57"/>
                  </a:lnTo>
                  <a:lnTo>
                    <a:pt x="46" y="51"/>
                  </a:lnTo>
                  <a:lnTo>
                    <a:pt x="63" y="61"/>
                  </a:lnTo>
                  <a:lnTo>
                    <a:pt x="75" y="75"/>
                  </a:lnTo>
                  <a:lnTo>
                    <a:pt x="96" y="61"/>
                  </a:lnTo>
                  <a:lnTo>
                    <a:pt x="104" y="52"/>
                  </a:lnTo>
                  <a:lnTo>
                    <a:pt x="100" y="35"/>
                  </a:lnTo>
                  <a:lnTo>
                    <a:pt x="75" y="20"/>
                  </a:lnTo>
                  <a:lnTo>
                    <a:pt x="70" y="3"/>
                  </a:lnTo>
                  <a:lnTo>
                    <a:pt x="70" y="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2" name="江苏">
              <a:hlinkClick r:id="" action="ppaction://macro?name=Slide1.江苏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194721" y="3715554"/>
              <a:ext cx="846767" cy="703520"/>
            </a:xfrm>
            <a:custGeom>
              <a:avLst/>
              <a:gdLst>
                <a:gd name="T0" fmla="*/ 375 w 404"/>
                <a:gd name="T1" fmla="*/ 255 h 323"/>
                <a:gd name="T2" fmla="*/ 365 w 404"/>
                <a:gd name="T3" fmla="*/ 282 h 323"/>
                <a:gd name="T4" fmla="*/ 354 w 404"/>
                <a:gd name="T5" fmla="*/ 297 h 323"/>
                <a:gd name="T6" fmla="*/ 333 w 404"/>
                <a:gd name="T7" fmla="*/ 322 h 323"/>
                <a:gd name="T8" fmla="*/ 301 w 404"/>
                <a:gd name="T9" fmla="*/ 317 h 323"/>
                <a:gd name="T10" fmla="*/ 275 w 404"/>
                <a:gd name="T11" fmla="*/ 301 h 323"/>
                <a:gd name="T12" fmla="*/ 260 w 404"/>
                <a:gd name="T13" fmla="*/ 308 h 323"/>
                <a:gd name="T14" fmla="*/ 205 w 404"/>
                <a:gd name="T15" fmla="*/ 303 h 323"/>
                <a:gd name="T16" fmla="*/ 203 w 404"/>
                <a:gd name="T17" fmla="*/ 281 h 323"/>
                <a:gd name="T18" fmla="*/ 176 w 404"/>
                <a:gd name="T19" fmla="*/ 261 h 323"/>
                <a:gd name="T20" fmla="*/ 166 w 404"/>
                <a:gd name="T21" fmla="*/ 245 h 323"/>
                <a:gd name="T22" fmla="*/ 179 w 404"/>
                <a:gd name="T23" fmla="*/ 231 h 323"/>
                <a:gd name="T24" fmla="*/ 179 w 404"/>
                <a:gd name="T25" fmla="*/ 220 h 323"/>
                <a:gd name="T26" fmla="*/ 179 w 404"/>
                <a:gd name="T27" fmla="*/ 206 h 323"/>
                <a:gd name="T28" fmla="*/ 213 w 404"/>
                <a:gd name="T29" fmla="*/ 202 h 323"/>
                <a:gd name="T30" fmla="*/ 215 w 404"/>
                <a:gd name="T31" fmla="*/ 188 h 323"/>
                <a:gd name="T32" fmla="*/ 203 w 404"/>
                <a:gd name="T33" fmla="*/ 173 h 323"/>
                <a:gd name="T34" fmla="*/ 186 w 404"/>
                <a:gd name="T35" fmla="*/ 172 h 323"/>
                <a:gd name="T36" fmla="*/ 176 w 404"/>
                <a:gd name="T37" fmla="*/ 190 h 323"/>
                <a:gd name="T38" fmla="*/ 149 w 404"/>
                <a:gd name="T39" fmla="*/ 184 h 323"/>
                <a:gd name="T40" fmla="*/ 139 w 404"/>
                <a:gd name="T41" fmla="*/ 169 h 323"/>
                <a:gd name="T42" fmla="*/ 122 w 404"/>
                <a:gd name="T43" fmla="*/ 160 h 323"/>
                <a:gd name="T44" fmla="*/ 128 w 404"/>
                <a:gd name="T45" fmla="*/ 120 h 323"/>
                <a:gd name="T46" fmla="*/ 124 w 404"/>
                <a:gd name="T47" fmla="*/ 113 h 323"/>
                <a:gd name="T48" fmla="*/ 106 w 404"/>
                <a:gd name="T49" fmla="*/ 116 h 323"/>
                <a:gd name="T50" fmla="*/ 92 w 404"/>
                <a:gd name="T51" fmla="*/ 105 h 323"/>
                <a:gd name="T52" fmla="*/ 60 w 404"/>
                <a:gd name="T53" fmla="*/ 96 h 323"/>
                <a:gd name="T54" fmla="*/ 41 w 404"/>
                <a:gd name="T55" fmla="*/ 77 h 323"/>
                <a:gd name="T56" fmla="*/ 0 w 404"/>
                <a:gd name="T57" fmla="*/ 61 h 323"/>
                <a:gd name="T58" fmla="*/ 3 w 404"/>
                <a:gd name="T59" fmla="*/ 42 h 323"/>
                <a:gd name="T60" fmla="*/ 20 w 404"/>
                <a:gd name="T61" fmla="*/ 35 h 323"/>
                <a:gd name="T62" fmla="*/ 50 w 404"/>
                <a:gd name="T63" fmla="*/ 61 h 323"/>
                <a:gd name="T64" fmla="*/ 60 w 404"/>
                <a:gd name="T65" fmla="*/ 61 h 323"/>
                <a:gd name="T66" fmla="*/ 87 w 404"/>
                <a:gd name="T67" fmla="*/ 57 h 323"/>
                <a:gd name="T68" fmla="*/ 103 w 404"/>
                <a:gd name="T69" fmla="*/ 45 h 323"/>
                <a:gd name="T70" fmla="*/ 125 w 404"/>
                <a:gd name="T71" fmla="*/ 62 h 323"/>
                <a:gd name="T72" fmla="*/ 134 w 404"/>
                <a:gd name="T73" fmla="*/ 46 h 323"/>
                <a:gd name="T74" fmla="*/ 138 w 404"/>
                <a:gd name="T75" fmla="*/ 36 h 323"/>
                <a:gd name="T76" fmla="*/ 156 w 404"/>
                <a:gd name="T77" fmla="*/ 26 h 323"/>
                <a:gd name="T78" fmla="*/ 161 w 404"/>
                <a:gd name="T79" fmla="*/ 4 h 323"/>
                <a:gd name="T80" fmla="*/ 179 w 404"/>
                <a:gd name="T81" fmla="*/ 0 h 323"/>
                <a:gd name="T82" fmla="*/ 226 w 404"/>
                <a:gd name="T83" fmla="*/ 31 h 323"/>
                <a:gd name="T84" fmla="*/ 258 w 404"/>
                <a:gd name="T85" fmla="*/ 45 h 323"/>
                <a:gd name="T86" fmla="*/ 322 w 404"/>
                <a:gd name="T87" fmla="*/ 150 h 323"/>
                <a:gd name="T88" fmla="*/ 319 w 404"/>
                <a:gd name="T89" fmla="*/ 161 h 323"/>
                <a:gd name="T90" fmla="*/ 362 w 404"/>
                <a:gd name="T91" fmla="*/ 181 h 323"/>
                <a:gd name="T92" fmla="*/ 374 w 404"/>
                <a:gd name="T93" fmla="*/ 198 h 323"/>
                <a:gd name="T94" fmla="*/ 393 w 404"/>
                <a:gd name="T95" fmla="*/ 208 h 323"/>
                <a:gd name="T96" fmla="*/ 403 w 404"/>
                <a:gd name="T97" fmla="*/ 227 h 323"/>
                <a:gd name="T98" fmla="*/ 389 w 404"/>
                <a:gd name="T99" fmla="*/ 232 h 323"/>
                <a:gd name="T100" fmla="*/ 368 w 404"/>
                <a:gd name="T101" fmla="*/ 226 h 323"/>
                <a:gd name="T102" fmla="*/ 338 w 404"/>
                <a:gd name="T103" fmla="*/ 226 h 323"/>
                <a:gd name="T104" fmla="*/ 311 w 404"/>
                <a:gd name="T105" fmla="*/ 216 h 323"/>
                <a:gd name="T106" fmla="*/ 298 w 404"/>
                <a:gd name="T107" fmla="*/ 226 h 323"/>
                <a:gd name="T108" fmla="*/ 325 w 404"/>
                <a:gd name="T109" fmla="*/ 232 h 323"/>
                <a:gd name="T110" fmla="*/ 349 w 404"/>
                <a:gd name="T111" fmla="*/ 243 h 323"/>
                <a:gd name="T112" fmla="*/ 375 w 404"/>
                <a:gd name="T113" fmla="*/ 255 h 323"/>
                <a:gd name="T114" fmla="*/ 375 w 404"/>
                <a:gd name="T115" fmla="*/ 25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323">
                  <a:moveTo>
                    <a:pt x="375" y="255"/>
                  </a:moveTo>
                  <a:lnTo>
                    <a:pt x="365" y="282"/>
                  </a:lnTo>
                  <a:lnTo>
                    <a:pt x="354" y="297"/>
                  </a:lnTo>
                  <a:lnTo>
                    <a:pt x="333" y="322"/>
                  </a:lnTo>
                  <a:lnTo>
                    <a:pt x="301" y="317"/>
                  </a:lnTo>
                  <a:lnTo>
                    <a:pt x="275" y="301"/>
                  </a:lnTo>
                  <a:lnTo>
                    <a:pt x="260" y="308"/>
                  </a:lnTo>
                  <a:lnTo>
                    <a:pt x="205" y="303"/>
                  </a:lnTo>
                  <a:lnTo>
                    <a:pt x="203" y="281"/>
                  </a:lnTo>
                  <a:lnTo>
                    <a:pt x="176" y="261"/>
                  </a:lnTo>
                  <a:lnTo>
                    <a:pt x="166" y="245"/>
                  </a:lnTo>
                  <a:lnTo>
                    <a:pt x="179" y="231"/>
                  </a:lnTo>
                  <a:lnTo>
                    <a:pt x="179" y="220"/>
                  </a:lnTo>
                  <a:lnTo>
                    <a:pt x="179" y="206"/>
                  </a:lnTo>
                  <a:lnTo>
                    <a:pt x="213" y="202"/>
                  </a:lnTo>
                  <a:lnTo>
                    <a:pt x="215" y="188"/>
                  </a:lnTo>
                  <a:lnTo>
                    <a:pt x="203" y="173"/>
                  </a:lnTo>
                  <a:lnTo>
                    <a:pt x="186" y="172"/>
                  </a:lnTo>
                  <a:lnTo>
                    <a:pt x="176" y="190"/>
                  </a:lnTo>
                  <a:lnTo>
                    <a:pt x="149" y="184"/>
                  </a:lnTo>
                  <a:lnTo>
                    <a:pt x="139" y="169"/>
                  </a:lnTo>
                  <a:lnTo>
                    <a:pt x="122" y="160"/>
                  </a:lnTo>
                  <a:lnTo>
                    <a:pt x="128" y="120"/>
                  </a:lnTo>
                  <a:lnTo>
                    <a:pt x="124" y="113"/>
                  </a:lnTo>
                  <a:lnTo>
                    <a:pt x="106" y="116"/>
                  </a:lnTo>
                  <a:lnTo>
                    <a:pt x="92" y="105"/>
                  </a:lnTo>
                  <a:lnTo>
                    <a:pt x="60" y="96"/>
                  </a:lnTo>
                  <a:lnTo>
                    <a:pt x="41" y="77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20" y="35"/>
                  </a:lnTo>
                  <a:lnTo>
                    <a:pt x="50" y="61"/>
                  </a:lnTo>
                  <a:lnTo>
                    <a:pt x="60" y="61"/>
                  </a:lnTo>
                  <a:lnTo>
                    <a:pt x="87" y="57"/>
                  </a:lnTo>
                  <a:lnTo>
                    <a:pt x="103" y="45"/>
                  </a:lnTo>
                  <a:lnTo>
                    <a:pt x="125" y="62"/>
                  </a:lnTo>
                  <a:lnTo>
                    <a:pt x="134" y="46"/>
                  </a:lnTo>
                  <a:lnTo>
                    <a:pt x="138" y="36"/>
                  </a:lnTo>
                  <a:lnTo>
                    <a:pt x="156" y="26"/>
                  </a:lnTo>
                  <a:lnTo>
                    <a:pt x="161" y="4"/>
                  </a:lnTo>
                  <a:lnTo>
                    <a:pt x="179" y="0"/>
                  </a:lnTo>
                  <a:lnTo>
                    <a:pt x="226" y="31"/>
                  </a:lnTo>
                  <a:lnTo>
                    <a:pt x="258" y="45"/>
                  </a:lnTo>
                  <a:lnTo>
                    <a:pt x="322" y="150"/>
                  </a:lnTo>
                  <a:lnTo>
                    <a:pt x="319" y="161"/>
                  </a:lnTo>
                  <a:lnTo>
                    <a:pt x="362" y="181"/>
                  </a:lnTo>
                  <a:lnTo>
                    <a:pt x="374" y="198"/>
                  </a:lnTo>
                  <a:lnTo>
                    <a:pt x="393" y="208"/>
                  </a:lnTo>
                  <a:lnTo>
                    <a:pt x="403" y="227"/>
                  </a:lnTo>
                  <a:lnTo>
                    <a:pt x="389" y="232"/>
                  </a:lnTo>
                  <a:lnTo>
                    <a:pt x="368" y="226"/>
                  </a:lnTo>
                  <a:lnTo>
                    <a:pt x="338" y="226"/>
                  </a:lnTo>
                  <a:lnTo>
                    <a:pt x="311" y="216"/>
                  </a:lnTo>
                  <a:lnTo>
                    <a:pt x="298" y="226"/>
                  </a:lnTo>
                  <a:lnTo>
                    <a:pt x="325" y="232"/>
                  </a:lnTo>
                  <a:lnTo>
                    <a:pt x="349" y="243"/>
                  </a:lnTo>
                  <a:lnTo>
                    <a:pt x="375" y="255"/>
                  </a:lnTo>
                  <a:lnTo>
                    <a:pt x="375" y="25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湖北">
              <a:hlinkClick r:id="" action="ppaction://macro?name=Slide1.湖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078784" y="4116363"/>
              <a:ext cx="1177623" cy="782002"/>
            </a:xfrm>
            <a:custGeom>
              <a:avLst/>
              <a:gdLst>
                <a:gd name="T0" fmla="*/ 76 w 551"/>
                <a:gd name="T1" fmla="*/ 318 h 346"/>
                <a:gd name="T2" fmla="*/ 141 w 551"/>
                <a:gd name="T3" fmla="*/ 304 h 346"/>
                <a:gd name="T4" fmla="*/ 144 w 551"/>
                <a:gd name="T5" fmla="*/ 270 h 346"/>
                <a:gd name="T6" fmla="*/ 238 w 551"/>
                <a:gd name="T7" fmla="*/ 267 h 346"/>
                <a:gd name="T8" fmla="*/ 283 w 551"/>
                <a:gd name="T9" fmla="*/ 296 h 346"/>
                <a:gd name="T10" fmla="*/ 322 w 551"/>
                <a:gd name="T11" fmla="*/ 275 h 346"/>
                <a:gd name="T12" fmla="*/ 339 w 551"/>
                <a:gd name="T13" fmla="*/ 296 h 346"/>
                <a:gd name="T14" fmla="*/ 365 w 551"/>
                <a:gd name="T15" fmla="*/ 265 h 346"/>
                <a:gd name="T16" fmla="*/ 375 w 551"/>
                <a:gd name="T17" fmla="*/ 304 h 346"/>
                <a:gd name="T18" fmla="*/ 399 w 551"/>
                <a:gd name="T19" fmla="*/ 318 h 346"/>
                <a:gd name="T20" fmla="*/ 445 w 551"/>
                <a:gd name="T21" fmla="*/ 290 h 346"/>
                <a:gd name="T22" fmla="*/ 522 w 551"/>
                <a:gd name="T23" fmla="*/ 245 h 346"/>
                <a:gd name="T24" fmla="*/ 515 w 551"/>
                <a:gd name="T25" fmla="*/ 168 h 346"/>
                <a:gd name="T26" fmla="*/ 523 w 551"/>
                <a:gd name="T27" fmla="*/ 140 h 346"/>
                <a:gd name="T28" fmla="*/ 473 w 551"/>
                <a:gd name="T29" fmla="*/ 116 h 346"/>
                <a:gd name="T30" fmla="*/ 438 w 551"/>
                <a:gd name="T31" fmla="*/ 116 h 346"/>
                <a:gd name="T32" fmla="*/ 387 w 551"/>
                <a:gd name="T33" fmla="*/ 98 h 346"/>
                <a:gd name="T34" fmla="*/ 358 w 551"/>
                <a:gd name="T35" fmla="*/ 67 h 346"/>
                <a:gd name="T36" fmla="*/ 331 w 551"/>
                <a:gd name="T37" fmla="*/ 65 h 346"/>
                <a:gd name="T38" fmla="*/ 271 w 551"/>
                <a:gd name="T39" fmla="*/ 65 h 346"/>
                <a:gd name="T40" fmla="*/ 159 w 551"/>
                <a:gd name="T41" fmla="*/ 0 h 346"/>
                <a:gd name="T42" fmla="*/ 135 w 551"/>
                <a:gd name="T43" fmla="*/ 8 h 346"/>
                <a:gd name="T44" fmla="*/ 68 w 551"/>
                <a:gd name="T45" fmla="*/ 8 h 346"/>
                <a:gd name="T46" fmla="*/ 76 w 551"/>
                <a:gd name="T47" fmla="*/ 31 h 346"/>
                <a:gd name="T48" fmla="*/ 108 w 551"/>
                <a:gd name="T49" fmla="*/ 41 h 346"/>
                <a:gd name="T50" fmla="*/ 73 w 551"/>
                <a:gd name="T51" fmla="*/ 65 h 346"/>
                <a:gd name="T52" fmla="*/ 73 w 551"/>
                <a:gd name="T53" fmla="*/ 95 h 346"/>
                <a:gd name="T54" fmla="*/ 93 w 551"/>
                <a:gd name="T55" fmla="*/ 125 h 346"/>
                <a:gd name="T56" fmla="*/ 117 w 551"/>
                <a:gd name="T57" fmla="*/ 189 h 346"/>
                <a:gd name="T58" fmla="*/ 100 w 551"/>
                <a:gd name="T59" fmla="*/ 200 h 346"/>
                <a:gd name="T60" fmla="*/ 14 w 551"/>
                <a:gd name="T61" fmla="*/ 233 h 346"/>
                <a:gd name="T62" fmla="*/ 12 w 551"/>
                <a:gd name="T63" fmla="*/ 263 h 346"/>
                <a:gd name="T64" fmla="*/ 28 w 551"/>
                <a:gd name="T65" fmla="*/ 298 h 346"/>
                <a:gd name="T66" fmla="*/ 65 w 551"/>
                <a:gd name="T67" fmla="*/ 34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1" h="346">
                  <a:moveTo>
                    <a:pt x="65" y="345"/>
                  </a:moveTo>
                  <a:lnTo>
                    <a:pt x="76" y="318"/>
                  </a:lnTo>
                  <a:lnTo>
                    <a:pt x="109" y="290"/>
                  </a:lnTo>
                  <a:lnTo>
                    <a:pt x="141" y="304"/>
                  </a:lnTo>
                  <a:lnTo>
                    <a:pt x="162" y="290"/>
                  </a:lnTo>
                  <a:lnTo>
                    <a:pt x="144" y="270"/>
                  </a:lnTo>
                  <a:lnTo>
                    <a:pt x="153" y="261"/>
                  </a:lnTo>
                  <a:lnTo>
                    <a:pt x="238" y="267"/>
                  </a:lnTo>
                  <a:lnTo>
                    <a:pt x="267" y="287"/>
                  </a:lnTo>
                  <a:lnTo>
                    <a:pt x="283" y="296"/>
                  </a:lnTo>
                  <a:lnTo>
                    <a:pt x="305" y="280"/>
                  </a:lnTo>
                  <a:lnTo>
                    <a:pt x="322" y="275"/>
                  </a:lnTo>
                  <a:lnTo>
                    <a:pt x="325" y="296"/>
                  </a:lnTo>
                  <a:lnTo>
                    <a:pt x="339" y="296"/>
                  </a:lnTo>
                  <a:lnTo>
                    <a:pt x="347" y="283"/>
                  </a:lnTo>
                  <a:lnTo>
                    <a:pt x="365" y="265"/>
                  </a:lnTo>
                  <a:lnTo>
                    <a:pt x="375" y="277"/>
                  </a:lnTo>
                  <a:lnTo>
                    <a:pt x="375" y="304"/>
                  </a:lnTo>
                  <a:lnTo>
                    <a:pt x="382" y="315"/>
                  </a:lnTo>
                  <a:lnTo>
                    <a:pt x="399" y="318"/>
                  </a:lnTo>
                  <a:lnTo>
                    <a:pt x="418" y="299"/>
                  </a:lnTo>
                  <a:lnTo>
                    <a:pt x="445" y="290"/>
                  </a:lnTo>
                  <a:lnTo>
                    <a:pt x="498" y="243"/>
                  </a:lnTo>
                  <a:lnTo>
                    <a:pt x="522" y="245"/>
                  </a:lnTo>
                  <a:lnTo>
                    <a:pt x="550" y="235"/>
                  </a:lnTo>
                  <a:lnTo>
                    <a:pt x="515" y="168"/>
                  </a:lnTo>
                  <a:lnTo>
                    <a:pt x="526" y="148"/>
                  </a:lnTo>
                  <a:lnTo>
                    <a:pt x="523" y="140"/>
                  </a:lnTo>
                  <a:lnTo>
                    <a:pt x="505" y="135"/>
                  </a:lnTo>
                  <a:lnTo>
                    <a:pt x="473" y="116"/>
                  </a:lnTo>
                  <a:lnTo>
                    <a:pt x="458" y="107"/>
                  </a:lnTo>
                  <a:lnTo>
                    <a:pt x="438" y="116"/>
                  </a:lnTo>
                  <a:lnTo>
                    <a:pt x="416" y="98"/>
                  </a:lnTo>
                  <a:lnTo>
                    <a:pt x="387" y="98"/>
                  </a:lnTo>
                  <a:lnTo>
                    <a:pt x="365" y="86"/>
                  </a:lnTo>
                  <a:lnTo>
                    <a:pt x="358" y="67"/>
                  </a:lnTo>
                  <a:lnTo>
                    <a:pt x="347" y="55"/>
                  </a:lnTo>
                  <a:lnTo>
                    <a:pt x="331" y="65"/>
                  </a:lnTo>
                  <a:lnTo>
                    <a:pt x="317" y="58"/>
                  </a:lnTo>
                  <a:lnTo>
                    <a:pt x="271" y="65"/>
                  </a:lnTo>
                  <a:lnTo>
                    <a:pt x="220" y="54"/>
                  </a:lnTo>
                  <a:lnTo>
                    <a:pt x="159" y="0"/>
                  </a:lnTo>
                  <a:lnTo>
                    <a:pt x="143" y="14"/>
                  </a:lnTo>
                  <a:lnTo>
                    <a:pt x="135" y="8"/>
                  </a:lnTo>
                  <a:lnTo>
                    <a:pt x="123" y="8"/>
                  </a:lnTo>
                  <a:lnTo>
                    <a:pt x="68" y="8"/>
                  </a:lnTo>
                  <a:lnTo>
                    <a:pt x="59" y="15"/>
                  </a:lnTo>
                  <a:lnTo>
                    <a:pt x="76" y="31"/>
                  </a:lnTo>
                  <a:lnTo>
                    <a:pt x="93" y="35"/>
                  </a:lnTo>
                  <a:lnTo>
                    <a:pt x="108" y="41"/>
                  </a:lnTo>
                  <a:lnTo>
                    <a:pt x="100" y="52"/>
                  </a:lnTo>
                  <a:lnTo>
                    <a:pt x="73" y="65"/>
                  </a:lnTo>
                  <a:lnTo>
                    <a:pt x="68" y="87"/>
                  </a:lnTo>
                  <a:lnTo>
                    <a:pt x="73" y="95"/>
                  </a:lnTo>
                  <a:lnTo>
                    <a:pt x="76" y="122"/>
                  </a:lnTo>
                  <a:lnTo>
                    <a:pt x="93" y="125"/>
                  </a:lnTo>
                  <a:lnTo>
                    <a:pt x="109" y="146"/>
                  </a:lnTo>
                  <a:lnTo>
                    <a:pt x="117" y="189"/>
                  </a:lnTo>
                  <a:lnTo>
                    <a:pt x="111" y="203"/>
                  </a:lnTo>
                  <a:lnTo>
                    <a:pt x="100" y="200"/>
                  </a:lnTo>
                  <a:lnTo>
                    <a:pt x="69" y="225"/>
                  </a:lnTo>
                  <a:lnTo>
                    <a:pt x="14" y="233"/>
                  </a:lnTo>
                  <a:lnTo>
                    <a:pt x="0" y="248"/>
                  </a:lnTo>
                  <a:lnTo>
                    <a:pt x="12" y="263"/>
                  </a:lnTo>
                  <a:lnTo>
                    <a:pt x="13" y="295"/>
                  </a:lnTo>
                  <a:lnTo>
                    <a:pt x="28" y="298"/>
                  </a:lnTo>
                  <a:lnTo>
                    <a:pt x="65" y="345"/>
                  </a:lnTo>
                  <a:lnTo>
                    <a:pt x="65" y="34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4" name="陕西">
              <a:hlinkClick r:id="" action="ppaction://macro?name=Slide1.陕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719889" y="2972792"/>
              <a:ext cx="745828" cy="1404240"/>
            </a:xfrm>
            <a:custGeom>
              <a:avLst/>
              <a:gdLst>
                <a:gd name="T0" fmla="*/ 294 w 354"/>
                <a:gd name="T1" fmla="*/ 381 h 640"/>
                <a:gd name="T2" fmla="*/ 287 w 354"/>
                <a:gd name="T3" fmla="*/ 214 h 640"/>
                <a:gd name="T4" fmla="*/ 311 w 354"/>
                <a:gd name="T5" fmla="*/ 162 h 640"/>
                <a:gd name="T6" fmla="*/ 309 w 354"/>
                <a:gd name="T7" fmla="*/ 85 h 640"/>
                <a:gd name="T8" fmla="*/ 323 w 354"/>
                <a:gd name="T9" fmla="*/ 34 h 640"/>
                <a:gd name="T10" fmla="*/ 312 w 354"/>
                <a:gd name="T11" fmla="*/ 0 h 640"/>
                <a:gd name="T12" fmla="*/ 259 w 354"/>
                <a:gd name="T13" fmla="*/ 18 h 640"/>
                <a:gd name="T14" fmla="*/ 241 w 354"/>
                <a:gd name="T15" fmla="*/ 65 h 640"/>
                <a:gd name="T16" fmla="*/ 221 w 354"/>
                <a:gd name="T17" fmla="*/ 81 h 640"/>
                <a:gd name="T18" fmla="*/ 153 w 354"/>
                <a:gd name="T19" fmla="*/ 164 h 640"/>
                <a:gd name="T20" fmla="*/ 100 w 354"/>
                <a:gd name="T21" fmla="*/ 162 h 640"/>
                <a:gd name="T22" fmla="*/ 87 w 354"/>
                <a:gd name="T23" fmla="*/ 213 h 640"/>
                <a:gd name="T24" fmla="*/ 153 w 354"/>
                <a:gd name="T25" fmla="*/ 254 h 640"/>
                <a:gd name="T26" fmla="*/ 188 w 354"/>
                <a:gd name="T27" fmla="*/ 293 h 640"/>
                <a:gd name="T28" fmla="*/ 182 w 354"/>
                <a:gd name="T29" fmla="*/ 344 h 640"/>
                <a:gd name="T30" fmla="*/ 132 w 354"/>
                <a:gd name="T31" fmla="*/ 360 h 640"/>
                <a:gd name="T32" fmla="*/ 126 w 354"/>
                <a:gd name="T33" fmla="*/ 374 h 640"/>
                <a:gd name="T34" fmla="*/ 91 w 354"/>
                <a:gd name="T35" fmla="*/ 391 h 640"/>
                <a:gd name="T36" fmla="*/ 48 w 354"/>
                <a:gd name="T37" fmla="*/ 381 h 640"/>
                <a:gd name="T38" fmla="*/ 48 w 354"/>
                <a:gd name="T39" fmla="*/ 399 h 640"/>
                <a:gd name="T40" fmla="*/ 34 w 354"/>
                <a:gd name="T41" fmla="*/ 427 h 640"/>
                <a:gd name="T42" fmla="*/ 39 w 354"/>
                <a:gd name="T43" fmla="*/ 479 h 640"/>
                <a:gd name="T44" fmla="*/ 45 w 354"/>
                <a:gd name="T45" fmla="*/ 504 h 640"/>
                <a:gd name="T46" fmla="*/ 0 w 354"/>
                <a:gd name="T47" fmla="*/ 512 h 640"/>
                <a:gd name="T48" fmla="*/ 5 w 354"/>
                <a:gd name="T49" fmla="*/ 559 h 640"/>
                <a:gd name="T50" fmla="*/ 23 w 354"/>
                <a:gd name="T51" fmla="*/ 579 h 640"/>
                <a:gd name="T52" fmla="*/ 83 w 354"/>
                <a:gd name="T53" fmla="*/ 571 h 640"/>
                <a:gd name="T54" fmla="*/ 95 w 354"/>
                <a:gd name="T55" fmla="*/ 588 h 640"/>
                <a:gd name="T56" fmla="*/ 157 w 354"/>
                <a:gd name="T57" fmla="*/ 615 h 640"/>
                <a:gd name="T58" fmla="*/ 233 w 354"/>
                <a:gd name="T59" fmla="*/ 624 h 640"/>
                <a:gd name="T60" fmla="*/ 270 w 354"/>
                <a:gd name="T61" fmla="*/ 632 h 640"/>
                <a:gd name="T62" fmla="*/ 262 w 354"/>
                <a:gd name="T63" fmla="*/ 597 h 640"/>
                <a:gd name="T64" fmla="*/ 294 w 354"/>
                <a:gd name="T65" fmla="*/ 562 h 640"/>
                <a:gd name="T66" fmla="*/ 287 w 354"/>
                <a:gd name="T67" fmla="*/ 545 h 640"/>
                <a:gd name="T68" fmla="*/ 253 w 354"/>
                <a:gd name="T69" fmla="*/ 525 h 640"/>
                <a:gd name="T70" fmla="*/ 317 w 354"/>
                <a:gd name="T71" fmla="*/ 518 h 640"/>
                <a:gd name="T72" fmla="*/ 337 w 354"/>
                <a:gd name="T73" fmla="*/ 524 h 640"/>
                <a:gd name="T74" fmla="*/ 353 w 354"/>
                <a:gd name="T75" fmla="*/ 488 h 640"/>
                <a:gd name="T76" fmla="*/ 303 w 354"/>
                <a:gd name="T77" fmla="*/ 4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4" h="640">
                  <a:moveTo>
                    <a:pt x="303" y="403"/>
                  </a:moveTo>
                  <a:lnTo>
                    <a:pt x="294" y="381"/>
                  </a:lnTo>
                  <a:lnTo>
                    <a:pt x="311" y="324"/>
                  </a:lnTo>
                  <a:lnTo>
                    <a:pt x="287" y="214"/>
                  </a:lnTo>
                  <a:lnTo>
                    <a:pt x="303" y="187"/>
                  </a:lnTo>
                  <a:lnTo>
                    <a:pt x="311" y="162"/>
                  </a:lnTo>
                  <a:lnTo>
                    <a:pt x="289" y="117"/>
                  </a:lnTo>
                  <a:lnTo>
                    <a:pt x="309" y="85"/>
                  </a:lnTo>
                  <a:lnTo>
                    <a:pt x="312" y="56"/>
                  </a:lnTo>
                  <a:lnTo>
                    <a:pt x="323" y="34"/>
                  </a:lnTo>
                  <a:lnTo>
                    <a:pt x="322" y="7"/>
                  </a:lnTo>
                  <a:lnTo>
                    <a:pt x="312" y="0"/>
                  </a:lnTo>
                  <a:lnTo>
                    <a:pt x="298" y="17"/>
                  </a:lnTo>
                  <a:lnTo>
                    <a:pt x="259" y="18"/>
                  </a:lnTo>
                  <a:lnTo>
                    <a:pt x="239" y="49"/>
                  </a:lnTo>
                  <a:lnTo>
                    <a:pt x="241" y="65"/>
                  </a:lnTo>
                  <a:lnTo>
                    <a:pt x="237" y="76"/>
                  </a:lnTo>
                  <a:lnTo>
                    <a:pt x="221" y="81"/>
                  </a:lnTo>
                  <a:lnTo>
                    <a:pt x="160" y="169"/>
                  </a:lnTo>
                  <a:lnTo>
                    <a:pt x="153" y="164"/>
                  </a:lnTo>
                  <a:lnTo>
                    <a:pt x="135" y="158"/>
                  </a:lnTo>
                  <a:lnTo>
                    <a:pt x="100" y="162"/>
                  </a:lnTo>
                  <a:lnTo>
                    <a:pt x="88" y="177"/>
                  </a:lnTo>
                  <a:lnTo>
                    <a:pt x="87" y="213"/>
                  </a:lnTo>
                  <a:lnTo>
                    <a:pt x="92" y="224"/>
                  </a:lnTo>
                  <a:lnTo>
                    <a:pt x="153" y="254"/>
                  </a:lnTo>
                  <a:lnTo>
                    <a:pt x="184" y="274"/>
                  </a:lnTo>
                  <a:lnTo>
                    <a:pt x="188" y="293"/>
                  </a:lnTo>
                  <a:lnTo>
                    <a:pt x="173" y="316"/>
                  </a:lnTo>
                  <a:lnTo>
                    <a:pt x="182" y="344"/>
                  </a:lnTo>
                  <a:lnTo>
                    <a:pt x="176" y="357"/>
                  </a:lnTo>
                  <a:lnTo>
                    <a:pt x="132" y="360"/>
                  </a:lnTo>
                  <a:lnTo>
                    <a:pt x="123" y="367"/>
                  </a:lnTo>
                  <a:lnTo>
                    <a:pt x="126" y="374"/>
                  </a:lnTo>
                  <a:lnTo>
                    <a:pt x="126" y="386"/>
                  </a:lnTo>
                  <a:lnTo>
                    <a:pt x="91" y="391"/>
                  </a:lnTo>
                  <a:lnTo>
                    <a:pt x="72" y="381"/>
                  </a:lnTo>
                  <a:lnTo>
                    <a:pt x="48" y="381"/>
                  </a:lnTo>
                  <a:lnTo>
                    <a:pt x="45" y="386"/>
                  </a:lnTo>
                  <a:lnTo>
                    <a:pt x="48" y="399"/>
                  </a:lnTo>
                  <a:lnTo>
                    <a:pt x="37" y="413"/>
                  </a:lnTo>
                  <a:lnTo>
                    <a:pt x="34" y="427"/>
                  </a:lnTo>
                  <a:lnTo>
                    <a:pt x="56" y="445"/>
                  </a:lnTo>
                  <a:lnTo>
                    <a:pt x="39" y="479"/>
                  </a:lnTo>
                  <a:lnTo>
                    <a:pt x="46" y="495"/>
                  </a:lnTo>
                  <a:lnTo>
                    <a:pt x="45" y="504"/>
                  </a:lnTo>
                  <a:lnTo>
                    <a:pt x="19" y="504"/>
                  </a:lnTo>
                  <a:lnTo>
                    <a:pt x="0" y="512"/>
                  </a:lnTo>
                  <a:lnTo>
                    <a:pt x="15" y="533"/>
                  </a:lnTo>
                  <a:lnTo>
                    <a:pt x="5" y="559"/>
                  </a:lnTo>
                  <a:lnTo>
                    <a:pt x="21" y="562"/>
                  </a:lnTo>
                  <a:lnTo>
                    <a:pt x="23" y="579"/>
                  </a:lnTo>
                  <a:lnTo>
                    <a:pt x="36" y="580"/>
                  </a:lnTo>
                  <a:lnTo>
                    <a:pt x="83" y="571"/>
                  </a:lnTo>
                  <a:lnTo>
                    <a:pt x="92" y="575"/>
                  </a:lnTo>
                  <a:lnTo>
                    <a:pt x="95" y="588"/>
                  </a:lnTo>
                  <a:lnTo>
                    <a:pt x="115" y="593"/>
                  </a:lnTo>
                  <a:lnTo>
                    <a:pt x="157" y="615"/>
                  </a:lnTo>
                  <a:lnTo>
                    <a:pt x="182" y="605"/>
                  </a:lnTo>
                  <a:lnTo>
                    <a:pt x="233" y="624"/>
                  </a:lnTo>
                  <a:lnTo>
                    <a:pt x="245" y="639"/>
                  </a:lnTo>
                  <a:lnTo>
                    <a:pt x="270" y="632"/>
                  </a:lnTo>
                  <a:lnTo>
                    <a:pt x="267" y="605"/>
                  </a:lnTo>
                  <a:lnTo>
                    <a:pt x="262" y="597"/>
                  </a:lnTo>
                  <a:lnTo>
                    <a:pt x="267" y="575"/>
                  </a:lnTo>
                  <a:lnTo>
                    <a:pt x="294" y="562"/>
                  </a:lnTo>
                  <a:lnTo>
                    <a:pt x="302" y="551"/>
                  </a:lnTo>
                  <a:lnTo>
                    <a:pt x="287" y="545"/>
                  </a:lnTo>
                  <a:lnTo>
                    <a:pt x="270" y="541"/>
                  </a:lnTo>
                  <a:lnTo>
                    <a:pt x="253" y="525"/>
                  </a:lnTo>
                  <a:lnTo>
                    <a:pt x="262" y="518"/>
                  </a:lnTo>
                  <a:lnTo>
                    <a:pt x="317" y="518"/>
                  </a:lnTo>
                  <a:lnTo>
                    <a:pt x="329" y="518"/>
                  </a:lnTo>
                  <a:lnTo>
                    <a:pt x="337" y="524"/>
                  </a:lnTo>
                  <a:lnTo>
                    <a:pt x="353" y="510"/>
                  </a:lnTo>
                  <a:lnTo>
                    <a:pt x="353" y="488"/>
                  </a:lnTo>
                  <a:lnTo>
                    <a:pt x="303" y="413"/>
                  </a:lnTo>
                  <a:lnTo>
                    <a:pt x="303" y="403"/>
                  </a:lnTo>
                  <a:lnTo>
                    <a:pt x="303" y="40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5" name="山西">
              <a:hlinkClick r:id="" action="ppaction://macro?name=Slide1.山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345150" y="2762577"/>
              <a:ext cx="524323" cy="1112739"/>
            </a:xfrm>
            <a:custGeom>
              <a:avLst/>
              <a:gdLst>
                <a:gd name="T0" fmla="*/ 16 w 247"/>
                <a:gd name="T1" fmla="*/ 506 h 507"/>
                <a:gd name="T2" fmla="*/ 70 w 247"/>
                <a:gd name="T3" fmla="*/ 492 h 507"/>
                <a:gd name="T4" fmla="*/ 136 w 247"/>
                <a:gd name="T5" fmla="*/ 446 h 507"/>
                <a:gd name="T6" fmla="*/ 184 w 247"/>
                <a:gd name="T7" fmla="*/ 436 h 507"/>
                <a:gd name="T8" fmla="*/ 219 w 247"/>
                <a:gd name="T9" fmla="*/ 408 h 507"/>
                <a:gd name="T10" fmla="*/ 224 w 247"/>
                <a:gd name="T11" fmla="*/ 347 h 507"/>
                <a:gd name="T12" fmla="*/ 206 w 247"/>
                <a:gd name="T13" fmla="*/ 326 h 507"/>
                <a:gd name="T14" fmla="*/ 212 w 247"/>
                <a:gd name="T15" fmla="*/ 307 h 507"/>
                <a:gd name="T16" fmla="*/ 224 w 247"/>
                <a:gd name="T17" fmla="*/ 290 h 507"/>
                <a:gd name="T18" fmla="*/ 227 w 247"/>
                <a:gd name="T19" fmla="*/ 265 h 507"/>
                <a:gd name="T20" fmla="*/ 238 w 247"/>
                <a:gd name="T21" fmla="*/ 246 h 507"/>
                <a:gd name="T22" fmla="*/ 219 w 247"/>
                <a:gd name="T23" fmla="*/ 209 h 507"/>
                <a:gd name="T24" fmla="*/ 193 w 247"/>
                <a:gd name="T25" fmla="*/ 179 h 507"/>
                <a:gd name="T26" fmla="*/ 208 w 247"/>
                <a:gd name="T27" fmla="*/ 132 h 507"/>
                <a:gd name="T28" fmla="*/ 240 w 247"/>
                <a:gd name="T29" fmla="*/ 110 h 507"/>
                <a:gd name="T30" fmla="*/ 246 w 247"/>
                <a:gd name="T31" fmla="*/ 80 h 507"/>
                <a:gd name="T32" fmla="*/ 232 w 247"/>
                <a:gd name="T33" fmla="*/ 52 h 507"/>
                <a:gd name="T34" fmla="*/ 232 w 247"/>
                <a:gd name="T35" fmla="*/ 18 h 507"/>
                <a:gd name="T36" fmla="*/ 212 w 247"/>
                <a:gd name="T37" fmla="*/ 0 h 507"/>
                <a:gd name="T38" fmla="*/ 165 w 247"/>
                <a:gd name="T39" fmla="*/ 24 h 507"/>
                <a:gd name="T40" fmla="*/ 157 w 247"/>
                <a:gd name="T41" fmla="*/ 17 h 507"/>
                <a:gd name="T42" fmla="*/ 131 w 247"/>
                <a:gd name="T43" fmla="*/ 34 h 507"/>
                <a:gd name="T44" fmla="*/ 111 w 247"/>
                <a:gd name="T45" fmla="*/ 33 h 507"/>
                <a:gd name="T46" fmla="*/ 70 w 247"/>
                <a:gd name="T47" fmla="*/ 92 h 507"/>
                <a:gd name="T48" fmla="*/ 56 w 247"/>
                <a:gd name="T49" fmla="*/ 92 h 507"/>
                <a:gd name="T50" fmla="*/ 35 w 247"/>
                <a:gd name="T51" fmla="*/ 110 h 507"/>
                <a:gd name="T52" fmla="*/ 36 w 247"/>
                <a:gd name="T53" fmla="*/ 137 h 507"/>
                <a:gd name="T54" fmla="*/ 25 w 247"/>
                <a:gd name="T55" fmla="*/ 159 h 507"/>
                <a:gd name="T56" fmla="*/ 22 w 247"/>
                <a:gd name="T57" fmla="*/ 188 h 507"/>
                <a:gd name="T58" fmla="*/ 2 w 247"/>
                <a:gd name="T59" fmla="*/ 220 h 507"/>
                <a:gd name="T60" fmla="*/ 24 w 247"/>
                <a:gd name="T61" fmla="*/ 265 h 507"/>
                <a:gd name="T62" fmla="*/ 16 w 247"/>
                <a:gd name="T63" fmla="*/ 290 h 507"/>
                <a:gd name="T64" fmla="*/ 0 w 247"/>
                <a:gd name="T65" fmla="*/ 317 h 507"/>
                <a:gd name="T66" fmla="*/ 24 w 247"/>
                <a:gd name="T67" fmla="*/ 427 h 507"/>
                <a:gd name="T68" fmla="*/ 7 w 247"/>
                <a:gd name="T69" fmla="*/ 484 h 507"/>
                <a:gd name="T70" fmla="*/ 16 w 247"/>
                <a:gd name="T71" fmla="*/ 506 h 507"/>
                <a:gd name="T72" fmla="*/ 16 w 247"/>
                <a:gd name="T73" fmla="*/ 50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7" h="507">
                  <a:moveTo>
                    <a:pt x="16" y="506"/>
                  </a:moveTo>
                  <a:lnTo>
                    <a:pt x="70" y="492"/>
                  </a:lnTo>
                  <a:lnTo>
                    <a:pt x="136" y="446"/>
                  </a:lnTo>
                  <a:lnTo>
                    <a:pt x="184" y="436"/>
                  </a:lnTo>
                  <a:lnTo>
                    <a:pt x="219" y="408"/>
                  </a:lnTo>
                  <a:lnTo>
                    <a:pt x="224" y="347"/>
                  </a:lnTo>
                  <a:lnTo>
                    <a:pt x="206" y="326"/>
                  </a:lnTo>
                  <a:lnTo>
                    <a:pt x="212" y="307"/>
                  </a:lnTo>
                  <a:lnTo>
                    <a:pt x="224" y="290"/>
                  </a:lnTo>
                  <a:lnTo>
                    <a:pt x="227" y="265"/>
                  </a:lnTo>
                  <a:lnTo>
                    <a:pt x="238" y="246"/>
                  </a:lnTo>
                  <a:lnTo>
                    <a:pt x="219" y="209"/>
                  </a:lnTo>
                  <a:lnTo>
                    <a:pt x="193" y="179"/>
                  </a:lnTo>
                  <a:lnTo>
                    <a:pt x="208" y="132"/>
                  </a:lnTo>
                  <a:lnTo>
                    <a:pt x="240" y="110"/>
                  </a:lnTo>
                  <a:lnTo>
                    <a:pt x="246" y="80"/>
                  </a:lnTo>
                  <a:lnTo>
                    <a:pt x="232" y="52"/>
                  </a:lnTo>
                  <a:lnTo>
                    <a:pt x="232" y="18"/>
                  </a:lnTo>
                  <a:lnTo>
                    <a:pt x="212" y="0"/>
                  </a:lnTo>
                  <a:lnTo>
                    <a:pt x="165" y="24"/>
                  </a:lnTo>
                  <a:lnTo>
                    <a:pt x="157" y="17"/>
                  </a:lnTo>
                  <a:lnTo>
                    <a:pt x="131" y="34"/>
                  </a:lnTo>
                  <a:lnTo>
                    <a:pt x="111" y="33"/>
                  </a:lnTo>
                  <a:lnTo>
                    <a:pt x="70" y="92"/>
                  </a:lnTo>
                  <a:lnTo>
                    <a:pt x="56" y="92"/>
                  </a:lnTo>
                  <a:lnTo>
                    <a:pt x="35" y="110"/>
                  </a:lnTo>
                  <a:lnTo>
                    <a:pt x="36" y="137"/>
                  </a:lnTo>
                  <a:lnTo>
                    <a:pt x="25" y="159"/>
                  </a:lnTo>
                  <a:lnTo>
                    <a:pt x="22" y="188"/>
                  </a:lnTo>
                  <a:lnTo>
                    <a:pt x="2" y="220"/>
                  </a:lnTo>
                  <a:lnTo>
                    <a:pt x="24" y="265"/>
                  </a:lnTo>
                  <a:lnTo>
                    <a:pt x="16" y="290"/>
                  </a:lnTo>
                  <a:lnTo>
                    <a:pt x="0" y="317"/>
                  </a:lnTo>
                  <a:lnTo>
                    <a:pt x="24" y="427"/>
                  </a:lnTo>
                  <a:lnTo>
                    <a:pt x="7" y="484"/>
                  </a:lnTo>
                  <a:lnTo>
                    <a:pt x="16" y="506"/>
                  </a:lnTo>
                  <a:lnTo>
                    <a:pt x="16" y="506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6" name="山东">
              <a:hlinkClick r:id="" action="ppaction://macro?name=Slide1.山东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998451" y="3160585"/>
              <a:ext cx="986960" cy="703520"/>
            </a:xfrm>
            <a:custGeom>
              <a:avLst/>
              <a:gdLst>
                <a:gd name="T0" fmla="*/ 101 w 461"/>
                <a:gd name="T1" fmla="*/ 306 h 316"/>
                <a:gd name="T2" fmla="*/ 104 w 461"/>
                <a:gd name="T3" fmla="*/ 287 h 316"/>
                <a:gd name="T4" fmla="*/ 121 w 461"/>
                <a:gd name="T5" fmla="*/ 280 h 316"/>
                <a:gd name="T6" fmla="*/ 151 w 461"/>
                <a:gd name="T7" fmla="*/ 306 h 316"/>
                <a:gd name="T8" fmla="*/ 161 w 461"/>
                <a:gd name="T9" fmla="*/ 306 h 316"/>
                <a:gd name="T10" fmla="*/ 188 w 461"/>
                <a:gd name="T11" fmla="*/ 302 h 316"/>
                <a:gd name="T12" fmla="*/ 204 w 461"/>
                <a:gd name="T13" fmla="*/ 290 h 316"/>
                <a:gd name="T14" fmla="*/ 226 w 461"/>
                <a:gd name="T15" fmla="*/ 307 h 316"/>
                <a:gd name="T16" fmla="*/ 235 w 461"/>
                <a:gd name="T17" fmla="*/ 291 h 316"/>
                <a:gd name="T18" fmla="*/ 239 w 461"/>
                <a:gd name="T19" fmla="*/ 281 h 316"/>
                <a:gd name="T20" fmla="*/ 257 w 461"/>
                <a:gd name="T21" fmla="*/ 271 h 316"/>
                <a:gd name="T22" fmla="*/ 262 w 461"/>
                <a:gd name="T23" fmla="*/ 249 h 316"/>
                <a:gd name="T24" fmla="*/ 280 w 461"/>
                <a:gd name="T25" fmla="*/ 245 h 316"/>
                <a:gd name="T26" fmla="*/ 332 w 461"/>
                <a:gd name="T27" fmla="*/ 158 h 316"/>
                <a:gd name="T28" fmla="*/ 322 w 461"/>
                <a:gd name="T29" fmla="*/ 143 h 316"/>
                <a:gd name="T30" fmla="*/ 332 w 461"/>
                <a:gd name="T31" fmla="*/ 134 h 316"/>
                <a:gd name="T32" fmla="*/ 343 w 461"/>
                <a:gd name="T33" fmla="*/ 138 h 316"/>
                <a:gd name="T34" fmla="*/ 359 w 461"/>
                <a:gd name="T35" fmla="*/ 129 h 316"/>
                <a:gd name="T36" fmla="*/ 369 w 461"/>
                <a:gd name="T37" fmla="*/ 109 h 316"/>
                <a:gd name="T38" fmla="*/ 412 w 461"/>
                <a:gd name="T39" fmla="*/ 69 h 316"/>
                <a:gd name="T40" fmla="*/ 445 w 461"/>
                <a:gd name="T41" fmla="*/ 58 h 316"/>
                <a:gd name="T42" fmla="*/ 460 w 461"/>
                <a:gd name="T43" fmla="*/ 44 h 316"/>
                <a:gd name="T44" fmla="*/ 456 w 461"/>
                <a:gd name="T45" fmla="*/ 12 h 316"/>
                <a:gd name="T46" fmla="*/ 434 w 461"/>
                <a:gd name="T47" fmla="*/ 10 h 316"/>
                <a:gd name="T48" fmla="*/ 384 w 461"/>
                <a:gd name="T49" fmla="*/ 16 h 316"/>
                <a:gd name="T50" fmla="*/ 349 w 461"/>
                <a:gd name="T51" fmla="*/ 0 h 316"/>
                <a:gd name="T52" fmla="*/ 328 w 461"/>
                <a:gd name="T53" fmla="*/ 3 h 316"/>
                <a:gd name="T54" fmla="*/ 277 w 461"/>
                <a:gd name="T55" fmla="*/ 69 h 316"/>
                <a:gd name="T56" fmla="*/ 262 w 461"/>
                <a:gd name="T57" fmla="*/ 78 h 316"/>
                <a:gd name="T58" fmla="*/ 229 w 461"/>
                <a:gd name="T59" fmla="*/ 64 h 316"/>
                <a:gd name="T60" fmla="*/ 226 w 461"/>
                <a:gd name="T61" fmla="*/ 47 h 316"/>
                <a:gd name="T62" fmla="*/ 219 w 461"/>
                <a:gd name="T63" fmla="*/ 18 h 316"/>
                <a:gd name="T64" fmla="*/ 201 w 461"/>
                <a:gd name="T65" fmla="*/ 6 h 316"/>
                <a:gd name="T66" fmla="*/ 171 w 461"/>
                <a:gd name="T67" fmla="*/ 13 h 316"/>
                <a:gd name="T68" fmla="*/ 152 w 461"/>
                <a:gd name="T69" fmla="*/ 1 h 316"/>
                <a:gd name="T70" fmla="*/ 125 w 461"/>
                <a:gd name="T71" fmla="*/ 35 h 316"/>
                <a:gd name="T72" fmla="*/ 95 w 461"/>
                <a:gd name="T73" fmla="*/ 44 h 316"/>
                <a:gd name="T74" fmla="*/ 55 w 461"/>
                <a:gd name="T75" fmla="*/ 81 h 316"/>
                <a:gd name="T76" fmla="*/ 10 w 461"/>
                <a:gd name="T77" fmla="*/ 161 h 316"/>
                <a:gd name="T78" fmla="*/ 22 w 461"/>
                <a:gd name="T79" fmla="*/ 184 h 316"/>
                <a:gd name="T80" fmla="*/ 19 w 461"/>
                <a:gd name="T81" fmla="*/ 193 h 316"/>
                <a:gd name="T82" fmla="*/ 19 w 461"/>
                <a:gd name="T83" fmla="*/ 204 h 316"/>
                <a:gd name="T84" fmla="*/ 26 w 461"/>
                <a:gd name="T85" fmla="*/ 213 h 316"/>
                <a:gd name="T86" fmla="*/ 40 w 461"/>
                <a:gd name="T87" fmla="*/ 202 h 316"/>
                <a:gd name="T88" fmla="*/ 64 w 461"/>
                <a:gd name="T89" fmla="*/ 196 h 316"/>
                <a:gd name="T90" fmla="*/ 0 w 461"/>
                <a:gd name="T91" fmla="*/ 269 h 316"/>
                <a:gd name="T92" fmla="*/ 0 w 461"/>
                <a:gd name="T93" fmla="*/ 285 h 316"/>
                <a:gd name="T94" fmla="*/ 13 w 461"/>
                <a:gd name="T95" fmla="*/ 290 h 316"/>
                <a:gd name="T96" fmla="*/ 42 w 461"/>
                <a:gd name="T97" fmla="*/ 315 h 316"/>
                <a:gd name="T98" fmla="*/ 89 w 461"/>
                <a:gd name="T99" fmla="*/ 309 h 316"/>
                <a:gd name="T100" fmla="*/ 101 w 461"/>
                <a:gd name="T101" fmla="*/ 306 h 316"/>
                <a:gd name="T102" fmla="*/ 101 w 461"/>
                <a:gd name="T103" fmla="*/ 30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1" h="316">
                  <a:moveTo>
                    <a:pt x="101" y="306"/>
                  </a:moveTo>
                  <a:lnTo>
                    <a:pt x="104" y="287"/>
                  </a:lnTo>
                  <a:lnTo>
                    <a:pt x="121" y="280"/>
                  </a:lnTo>
                  <a:lnTo>
                    <a:pt x="151" y="306"/>
                  </a:lnTo>
                  <a:lnTo>
                    <a:pt x="161" y="306"/>
                  </a:lnTo>
                  <a:lnTo>
                    <a:pt x="188" y="302"/>
                  </a:lnTo>
                  <a:lnTo>
                    <a:pt x="204" y="290"/>
                  </a:lnTo>
                  <a:lnTo>
                    <a:pt x="226" y="307"/>
                  </a:lnTo>
                  <a:lnTo>
                    <a:pt x="235" y="291"/>
                  </a:lnTo>
                  <a:lnTo>
                    <a:pt x="239" y="281"/>
                  </a:lnTo>
                  <a:lnTo>
                    <a:pt x="257" y="271"/>
                  </a:lnTo>
                  <a:lnTo>
                    <a:pt x="262" y="249"/>
                  </a:lnTo>
                  <a:lnTo>
                    <a:pt x="280" y="245"/>
                  </a:lnTo>
                  <a:lnTo>
                    <a:pt x="332" y="158"/>
                  </a:lnTo>
                  <a:lnTo>
                    <a:pt x="322" y="143"/>
                  </a:lnTo>
                  <a:lnTo>
                    <a:pt x="332" y="134"/>
                  </a:lnTo>
                  <a:lnTo>
                    <a:pt x="343" y="138"/>
                  </a:lnTo>
                  <a:lnTo>
                    <a:pt x="359" y="129"/>
                  </a:lnTo>
                  <a:lnTo>
                    <a:pt x="369" y="109"/>
                  </a:lnTo>
                  <a:lnTo>
                    <a:pt x="412" y="69"/>
                  </a:lnTo>
                  <a:lnTo>
                    <a:pt x="445" y="58"/>
                  </a:lnTo>
                  <a:lnTo>
                    <a:pt x="460" y="44"/>
                  </a:lnTo>
                  <a:lnTo>
                    <a:pt x="456" y="12"/>
                  </a:lnTo>
                  <a:lnTo>
                    <a:pt x="434" y="10"/>
                  </a:lnTo>
                  <a:lnTo>
                    <a:pt x="384" y="16"/>
                  </a:lnTo>
                  <a:lnTo>
                    <a:pt x="349" y="0"/>
                  </a:lnTo>
                  <a:lnTo>
                    <a:pt x="328" y="3"/>
                  </a:lnTo>
                  <a:lnTo>
                    <a:pt x="277" y="69"/>
                  </a:lnTo>
                  <a:lnTo>
                    <a:pt x="262" y="78"/>
                  </a:lnTo>
                  <a:lnTo>
                    <a:pt x="229" y="64"/>
                  </a:lnTo>
                  <a:lnTo>
                    <a:pt x="226" y="47"/>
                  </a:lnTo>
                  <a:lnTo>
                    <a:pt x="219" y="18"/>
                  </a:lnTo>
                  <a:lnTo>
                    <a:pt x="201" y="6"/>
                  </a:lnTo>
                  <a:lnTo>
                    <a:pt x="171" y="13"/>
                  </a:lnTo>
                  <a:lnTo>
                    <a:pt x="152" y="1"/>
                  </a:lnTo>
                  <a:lnTo>
                    <a:pt x="125" y="35"/>
                  </a:lnTo>
                  <a:lnTo>
                    <a:pt x="95" y="44"/>
                  </a:lnTo>
                  <a:lnTo>
                    <a:pt x="55" y="81"/>
                  </a:lnTo>
                  <a:lnTo>
                    <a:pt x="10" y="161"/>
                  </a:lnTo>
                  <a:lnTo>
                    <a:pt x="22" y="184"/>
                  </a:lnTo>
                  <a:lnTo>
                    <a:pt x="19" y="193"/>
                  </a:lnTo>
                  <a:lnTo>
                    <a:pt x="19" y="204"/>
                  </a:lnTo>
                  <a:lnTo>
                    <a:pt x="26" y="213"/>
                  </a:lnTo>
                  <a:lnTo>
                    <a:pt x="40" y="202"/>
                  </a:lnTo>
                  <a:lnTo>
                    <a:pt x="64" y="196"/>
                  </a:lnTo>
                  <a:lnTo>
                    <a:pt x="0" y="269"/>
                  </a:lnTo>
                  <a:lnTo>
                    <a:pt x="0" y="285"/>
                  </a:lnTo>
                  <a:lnTo>
                    <a:pt x="13" y="290"/>
                  </a:lnTo>
                  <a:lnTo>
                    <a:pt x="42" y="315"/>
                  </a:lnTo>
                  <a:lnTo>
                    <a:pt x="89" y="309"/>
                  </a:lnTo>
                  <a:lnTo>
                    <a:pt x="101" y="306"/>
                  </a:lnTo>
                  <a:lnTo>
                    <a:pt x="101" y="306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7" name="天津">
              <a:hlinkClick r:id="" action="ppaction://macro?name=Slide1.天津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200329" y="2796212"/>
              <a:ext cx="140193" cy="294301"/>
            </a:xfrm>
            <a:custGeom>
              <a:avLst/>
              <a:gdLst>
                <a:gd name="T0" fmla="*/ 60 w 74"/>
                <a:gd name="T1" fmla="*/ 124 h 134"/>
                <a:gd name="T2" fmla="*/ 39 w 74"/>
                <a:gd name="T3" fmla="*/ 133 h 134"/>
                <a:gd name="T4" fmla="*/ 3 w 74"/>
                <a:gd name="T5" fmla="*/ 123 h 134"/>
                <a:gd name="T6" fmla="*/ 1 w 74"/>
                <a:gd name="T7" fmla="*/ 114 h 134"/>
                <a:gd name="T8" fmla="*/ 0 w 74"/>
                <a:gd name="T9" fmla="*/ 55 h 134"/>
                <a:gd name="T10" fmla="*/ 23 w 74"/>
                <a:gd name="T11" fmla="*/ 44 h 134"/>
                <a:gd name="T12" fmla="*/ 19 w 74"/>
                <a:gd name="T13" fmla="*/ 33 h 134"/>
                <a:gd name="T14" fmla="*/ 25 w 74"/>
                <a:gd name="T15" fmla="*/ 11 h 134"/>
                <a:gd name="T16" fmla="*/ 27 w 74"/>
                <a:gd name="T17" fmla="*/ 0 h 134"/>
                <a:gd name="T18" fmla="*/ 40 w 74"/>
                <a:gd name="T19" fmla="*/ 6 h 134"/>
                <a:gd name="T20" fmla="*/ 46 w 74"/>
                <a:gd name="T21" fmla="*/ 26 h 134"/>
                <a:gd name="T22" fmla="*/ 43 w 74"/>
                <a:gd name="T23" fmla="*/ 39 h 134"/>
                <a:gd name="T24" fmla="*/ 70 w 74"/>
                <a:gd name="T25" fmla="*/ 57 h 134"/>
                <a:gd name="T26" fmla="*/ 73 w 74"/>
                <a:gd name="T27" fmla="*/ 71 h 134"/>
                <a:gd name="T28" fmla="*/ 58 w 74"/>
                <a:gd name="T29" fmla="*/ 83 h 134"/>
                <a:gd name="T30" fmla="*/ 53 w 74"/>
                <a:gd name="T31" fmla="*/ 107 h 134"/>
                <a:gd name="T32" fmla="*/ 60 w 74"/>
                <a:gd name="T33" fmla="*/ 124 h 134"/>
                <a:gd name="T34" fmla="*/ 60 w 74"/>
                <a:gd name="T35" fmla="*/ 12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134">
                  <a:moveTo>
                    <a:pt x="60" y="124"/>
                  </a:moveTo>
                  <a:lnTo>
                    <a:pt x="39" y="133"/>
                  </a:lnTo>
                  <a:lnTo>
                    <a:pt x="3" y="123"/>
                  </a:lnTo>
                  <a:lnTo>
                    <a:pt x="1" y="114"/>
                  </a:lnTo>
                  <a:lnTo>
                    <a:pt x="0" y="55"/>
                  </a:lnTo>
                  <a:lnTo>
                    <a:pt x="23" y="44"/>
                  </a:lnTo>
                  <a:lnTo>
                    <a:pt x="19" y="33"/>
                  </a:lnTo>
                  <a:lnTo>
                    <a:pt x="25" y="11"/>
                  </a:lnTo>
                  <a:lnTo>
                    <a:pt x="27" y="0"/>
                  </a:lnTo>
                  <a:lnTo>
                    <a:pt x="40" y="6"/>
                  </a:lnTo>
                  <a:lnTo>
                    <a:pt x="46" y="26"/>
                  </a:lnTo>
                  <a:lnTo>
                    <a:pt x="43" y="39"/>
                  </a:lnTo>
                  <a:lnTo>
                    <a:pt x="70" y="57"/>
                  </a:lnTo>
                  <a:lnTo>
                    <a:pt x="73" y="71"/>
                  </a:lnTo>
                  <a:lnTo>
                    <a:pt x="58" y="83"/>
                  </a:lnTo>
                  <a:lnTo>
                    <a:pt x="53" y="107"/>
                  </a:lnTo>
                  <a:lnTo>
                    <a:pt x="60" y="124"/>
                  </a:lnTo>
                  <a:lnTo>
                    <a:pt x="60" y="12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8" name="北京">
              <a:hlinkClick r:id="" action="ppaction://macro?name=Slide1.北京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998451" y="2675687"/>
              <a:ext cx="260758" cy="269076"/>
            </a:xfrm>
            <a:custGeom>
              <a:avLst/>
              <a:gdLst>
                <a:gd name="T0" fmla="*/ 11 w 14"/>
                <a:gd name="T1" fmla="*/ 12 h 14"/>
                <a:gd name="T2" fmla="*/ 12 w 14"/>
                <a:gd name="T3" fmla="*/ 10 h 14"/>
                <a:gd name="T4" fmla="*/ 13 w 14"/>
                <a:gd name="T5" fmla="*/ 10 h 14"/>
                <a:gd name="T6" fmla="*/ 14 w 14"/>
                <a:gd name="T7" fmla="*/ 7 h 14"/>
                <a:gd name="T8" fmla="*/ 14 w 14"/>
                <a:gd name="T9" fmla="*/ 6 h 14"/>
                <a:gd name="T10" fmla="*/ 13 w 14"/>
                <a:gd name="T11" fmla="*/ 3 h 14"/>
                <a:gd name="T12" fmla="*/ 12 w 14"/>
                <a:gd name="T13" fmla="*/ 3 h 14"/>
                <a:gd name="T14" fmla="*/ 7 w 14"/>
                <a:gd name="T15" fmla="*/ 0 h 14"/>
                <a:gd name="T16" fmla="*/ 4 w 14"/>
                <a:gd name="T17" fmla="*/ 3 h 14"/>
                <a:gd name="T18" fmla="*/ 3 w 14"/>
                <a:gd name="T19" fmla="*/ 6 h 14"/>
                <a:gd name="T20" fmla="*/ 0 w 14"/>
                <a:gd name="T21" fmla="*/ 9 h 14"/>
                <a:gd name="T22" fmla="*/ 0 w 14"/>
                <a:gd name="T23" fmla="*/ 12 h 14"/>
                <a:gd name="T24" fmla="*/ 1 w 14"/>
                <a:gd name="T25" fmla="*/ 14 h 14"/>
                <a:gd name="T26" fmla="*/ 4 w 14"/>
                <a:gd name="T27" fmla="*/ 13 h 14"/>
                <a:gd name="T28" fmla="*/ 7 w 14"/>
                <a:gd name="T29" fmla="*/ 14 h 14"/>
                <a:gd name="T30" fmla="*/ 8 w 14"/>
                <a:gd name="T31" fmla="*/ 13 h 14"/>
                <a:gd name="T32" fmla="*/ 11 w 14"/>
                <a:gd name="T33" fmla="*/ 12 h 14"/>
                <a:gd name="T34" fmla="*/ 11 w 14"/>
                <a:gd name="T3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4">
                  <a:moveTo>
                    <a:pt x="11" y="12"/>
                  </a:moveTo>
                  <a:lnTo>
                    <a:pt x="12" y="10"/>
                  </a:lnTo>
                  <a:lnTo>
                    <a:pt x="13" y="10"/>
                  </a:lnTo>
                  <a:lnTo>
                    <a:pt x="14" y="7"/>
                  </a:lnTo>
                  <a:lnTo>
                    <a:pt x="14" y="6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7" y="0"/>
                  </a:lnTo>
                  <a:lnTo>
                    <a:pt x="4" y="3"/>
                  </a:lnTo>
                  <a:lnTo>
                    <a:pt x="3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4" y="13"/>
                  </a:lnTo>
                  <a:lnTo>
                    <a:pt x="7" y="14"/>
                  </a:lnTo>
                  <a:lnTo>
                    <a:pt x="8" y="13"/>
                  </a:lnTo>
                  <a:lnTo>
                    <a:pt x="11" y="12"/>
                  </a:lnTo>
                  <a:lnTo>
                    <a:pt x="11" y="12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9" name="宁夏">
              <a:hlinkClick r:id="" action="ppaction://macro?name=Slide1.宁夏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543245" y="3009230"/>
              <a:ext cx="400953" cy="742760"/>
            </a:xfrm>
            <a:custGeom>
              <a:avLst/>
              <a:gdLst>
                <a:gd name="T0" fmla="*/ 180 w 194"/>
                <a:gd name="T1" fmla="*/ 187 h 335"/>
                <a:gd name="T2" fmla="*/ 181 w 194"/>
                <a:gd name="T3" fmla="*/ 151 h 335"/>
                <a:gd name="T4" fmla="*/ 193 w 194"/>
                <a:gd name="T5" fmla="*/ 136 h 335"/>
                <a:gd name="T6" fmla="*/ 188 w 194"/>
                <a:gd name="T7" fmla="*/ 119 h 335"/>
                <a:gd name="T8" fmla="*/ 129 w 194"/>
                <a:gd name="T9" fmla="*/ 96 h 335"/>
                <a:gd name="T10" fmla="*/ 132 w 194"/>
                <a:gd name="T11" fmla="*/ 72 h 335"/>
                <a:gd name="T12" fmla="*/ 151 w 194"/>
                <a:gd name="T13" fmla="*/ 47 h 335"/>
                <a:gd name="T14" fmla="*/ 139 w 194"/>
                <a:gd name="T15" fmla="*/ 6 h 335"/>
                <a:gd name="T16" fmla="*/ 135 w 194"/>
                <a:gd name="T17" fmla="*/ 0 h 335"/>
                <a:gd name="T18" fmla="*/ 95 w 194"/>
                <a:gd name="T19" fmla="*/ 27 h 335"/>
                <a:gd name="T20" fmla="*/ 77 w 194"/>
                <a:gd name="T21" fmla="*/ 85 h 335"/>
                <a:gd name="T22" fmla="*/ 70 w 194"/>
                <a:gd name="T23" fmla="*/ 127 h 335"/>
                <a:gd name="T24" fmla="*/ 39 w 194"/>
                <a:gd name="T25" fmla="*/ 151 h 335"/>
                <a:gd name="T26" fmla="*/ 21 w 194"/>
                <a:gd name="T27" fmla="*/ 159 h 335"/>
                <a:gd name="T28" fmla="*/ 0 w 194"/>
                <a:gd name="T29" fmla="*/ 165 h 335"/>
                <a:gd name="T30" fmla="*/ 49 w 194"/>
                <a:gd name="T31" fmla="*/ 226 h 335"/>
                <a:gd name="T32" fmla="*/ 60 w 194"/>
                <a:gd name="T33" fmla="*/ 272 h 335"/>
                <a:gd name="T34" fmla="*/ 54 w 194"/>
                <a:gd name="T35" fmla="*/ 294 h 335"/>
                <a:gd name="T36" fmla="*/ 89 w 194"/>
                <a:gd name="T37" fmla="*/ 312 h 335"/>
                <a:gd name="T38" fmla="*/ 89 w 194"/>
                <a:gd name="T39" fmla="*/ 327 h 335"/>
                <a:gd name="T40" fmla="*/ 120 w 194"/>
                <a:gd name="T41" fmla="*/ 334 h 335"/>
                <a:gd name="T42" fmla="*/ 130 w 194"/>
                <a:gd name="T43" fmla="*/ 334 h 335"/>
                <a:gd name="T44" fmla="*/ 130 w 194"/>
                <a:gd name="T45" fmla="*/ 308 h 335"/>
                <a:gd name="T46" fmla="*/ 155 w 194"/>
                <a:gd name="T47" fmla="*/ 305 h 335"/>
                <a:gd name="T48" fmla="*/ 160 w 194"/>
                <a:gd name="T49" fmla="*/ 274 h 335"/>
                <a:gd name="T50" fmla="*/ 143 w 194"/>
                <a:gd name="T51" fmla="*/ 261 h 335"/>
                <a:gd name="T52" fmla="*/ 130 w 194"/>
                <a:gd name="T53" fmla="*/ 248 h 335"/>
                <a:gd name="T54" fmla="*/ 136 w 194"/>
                <a:gd name="T55" fmla="*/ 188 h 335"/>
                <a:gd name="T56" fmla="*/ 149 w 194"/>
                <a:gd name="T57" fmla="*/ 182 h 335"/>
                <a:gd name="T58" fmla="*/ 171 w 194"/>
                <a:gd name="T59" fmla="*/ 191 h 335"/>
                <a:gd name="T60" fmla="*/ 180 w 194"/>
                <a:gd name="T61" fmla="*/ 187 h 335"/>
                <a:gd name="T62" fmla="*/ 180 w 194"/>
                <a:gd name="T63" fmla="*/ 18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4" h="335">
                  <a:moveTo>
                    <a:pt x="180" y="187"/>
                  </a:moveTo>
                  <a:lnTo>
                    <a:pt x="181" y="151"/>
                  </a:lnTo>
                  <a:lnTo>
                    <a:pt x="193" y="136"/>
                  </a:lnTo>
                  <a:lnTo>
                    <a:pt x="188" y="119"/>
                  </a:lnTo>
                  <a:lnTo>
                    <a:pt x="129" y="96"/>
                  </a:lnTo>
                  <a:lnTo>
                    <a:pt x="132" y="72"/>
                  </a:lnTo>
                  <a:lnTo>
                    <a:pt x="151" y="47"/>
                  </a:lnTo>
                  <a:lnTo>
                    <a:pt x="139" y="6"/>
                  </a:lnTo>
                  <a:lnTo>
                    <a:pt x="135" y="0"/>
                  </a:lnTo>
                  <a:lnTo>
                    <a:pt x="95" y="27"/>
                  </a:lnTo>
                  <a:lnTo>
                    <a:pt x="77" y="85"/>
                  </a:lnTo>
                  <a:lnTo>
                    <a:pt x="70" y="127"/>
                  </a:lnTo>
                  <a:lnTo>
                    <a:pt x="39" y="151"/>
                  </a:lnTo>
                  <a:lnTo>
                    <a:pt x="21" y="159"/>
                  </a:lnTo>
                  <a:lnTo>
                    <a:pt x="0" y="165"/>
                  </a:lnTo>
                  <a:lnTo>
                    <a:pt x="49" y="226"/>
                  </a:lnTo>
                  <a:lnTo>
                    <a:pt x="60" y="272"/>
                  </a:lnTo>
                  <a:lnTo>
                    <a:pt x="54" y="294"/>
                  </a:lnTo>
                  <a:lnTo>
                    <a:pt x="89" y="312"/>
                  </a:lnTo>
                  <a:lnTo>
                    <a:pt x="89" y="327"/>
                  </a:lnTo>
                  <a:lnTo>
                    <a:pt x="120" y="334"/>
                  </a:lnTo>
                  <a:lnTo>
                    <a:pt x="130" y="334"/>
                  </a:lnTo>
                  <a:lnTo>
                    <a:pt x="130" y="308"/>
                  </a:lnTo>
                  <a:lnTo>
                    <a:pt x="155" y="305"/>
                  </a:lnTo>
                  <a:lnTo>
                    <a:pt x="160" y="274"/>
                  </a:lnTo>
                  <a:lnTo>
                    <a:pt x="143" y="261"/>
                  </a:lnTo>
                  <a:lnTo>
                    <a:pt x="130" y="248"/>
                  </a:lnTo>
                  <a:lnTo>
                    <a:pt x="136" y="188"/>
                  </a:lnTo>
                  <a:lnTo>
                    <a:pt x="149" y="182"/>
                  </a:lnTo>
                  <a:lnTo>
                    <a:pt x="171" y="191"/>
                  </a:lnTo>
                  <a:lnTo>
                    <a:pt x="180" y="187"/>
                  </a:lnTo>
                  <a:lnTo>
                    <a:pt x="180" y="18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0" name="西藏">
              <a:hlinkClick r:id="" action="ppaction://macro?name=Slide1.西藏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775563" y="3271807"/>
              <a:ext cx="2929370" cy="1659831"/>
            </a:xfrm>
            <a:custGeom>
              <a:avLst/>
              <a:gdLst>
                <a:gd name="T0" fmla="*/ 1779897 w 1394"/>
                <a:gd name="T1" fmla="*/ 1582783 h 754"/>
                <a:gd name="T2" fmla="*/ 1828229 w 1394"/>
                <a:gd name="T3" fmla="*/ 1635616 h 754"/>
                <a:gd name="T4" fmla="*/ 1977430 w 1394"/>
                <a:gd name="T5" fmla="*/ 1582783 h 754"/>
                <a:gd name="T6" fmla="*/ 2067791 w 1394"/>
                <a:gd name="T7" fmla="*/ 1512339 h 754"/>
                <a:gd name="T8" fmla="*/ 2179165 w 1394"/>
                <a:gd name="T9" fmla="*/ 1468312 h 754"/>
                <a:gd name="T10" fmla="*/ 2294743 w 1394"/>
                <a:gd name="T11" fmla="*/ 1428687 h 754"/>
                <a:gd name="T12" fmla="*/ 2485972 w 1394"/>
                <a:gd name="T13" fmla="*/ 1391264 h 754"/>
                <a:gd name="T14" fmla="*/ 2490175 w 1394"/>
                <a:gd name="T15" fmla="*/ 1468312 h 754"/>
                <a:gd name="T16" fmla="*/ 2549014 w 1394"/>
                <a:gd name="T17" fmla="*/ 1479319 h 754"/>
                <a:gd name="T18" fmla="*/ 2515392 w 1394"/>
                <a:gd name="T19" fmla="*/ 1571776 h 754"/>
                <a:gd name="T20" fmla="*/ 2549014 w 1394"/>
                <a:gd name="T21" fmla="*/ 1582783 h 754"/>
                <a:gd name="T22" fmla="*/ 2710823 w 1394"/>
                <a:gd name="T23" fmla="*/ 1571776 h 754"/>
                <a:gd name="T24" fmla="*/ 2809589 w 1394"/>
                <a:gd name="T25" fmla="*/ 1604797 h 754"/>
                <a:gd name="T26" fmla="*/ 2853719 w 1394"/>
                <a:gd name="T27" fmla="*/ 1624609 h 754"/>
                <a:gd name="T28" fmla="*/ 2860023 w 1394"/>
                <a:gd name="T29" fmla="*/ 1512339 h 754"/>
                <a:gd name="T30" fmla="*/ 2927269 w 1394"/>
                <a:gd name="T31" fmla="*/ 1439694 h 754"/>
                <a:gd name="T32" fmla="*/ 2874733 w 1394"/>
                <a:gd name="T33" fmla="*/ 1085274 h 754"/>
                <a:gd name="T34" fmla="*/ 2815894 w 1394"/>
                <a:gd name="T35" fmla="*/ 889352 h 754"/>
                <a:gd name="T36" fmla="*/ 2677200 w 1394"/>
                <a:gd name="T37" fmla="*/ 821110 h 754"/>
                <a:gd name="T38" fmla="*/ 2586840 w 1394"/>
                <a:gd name="T39" fmla="*/ 999421 h 754"/>
                <a:gd name="T40" fmla="*/ 2422929 w 1394"/>
                <a:gd name="T41" fmla="*/ 904762 h 754"/>
                <a:gd name="T42" fmla="*/ 2109819 w 1394"/>
                <a:gd name="T43" fmla="*/ 788090 h 754"/>
                <a:gd name="T44" fmla="*/ 1981633 w 1394"/>
                <a:gd name="T45" fmla="*/ 766076 h 754"/>
                <a:gd name="T46" fmla="*/ 1733666 w 1394"/>
                <a:gd name="T47" fmla="*/ 658209 h 754"/>
                <a:gd name="T48" fmla="*/ 1611784 w 1394"/>
                <a:gd name="T49" fmla="*/ 356622 h 754"/>
                <a:gd name="T50" fmla="*/ 1662218 w 1394"/>
                <a:gd name="T51" fmla="*/ 259761 h 754"/>
                <a:gd name="T52" fmla="*/ 1655914 w 1394"/>
                <a:gd name="T53" fmla="*/ 127679 h 754"/>
                <a:gd name="T54" fmla="*/ 1674826 w 1394"/>
                <a:gd name="T55" fmla="*/ 63840 h 754"/>
                <a:gd name="T56" fmla="*/ 1460482 w 1394"/>
                <a:gd name="T57" fmla="*/ 0 h 754"/>
                <a:gd name="T58" fmla="*/ 1300775 w 1394"/>
                <a:gd name="T59" fmla="*/ 17611 h 754"/>
                <a:gd name="T60" fmla="*/ 1101141 w 1394"/>
                <a:gd name="T61" fmla="*/ 88055 h 754"/>
                <a:gd name="T62" fmla="*/ 905709 w 1394"/>
                <a:gd name="T63" fmla="*/ 112270 h 754"/>
                <a:gd name="T64" fmla="*/ 777523 w 1394"/>
                <a:gd name="T65" fmla="*/ 39625 h 754"/>
                <a:gd name="T66" fmla="*/ 563179 w 1394"/>
                <a:gd name="T67" fmla="*/ 79249 h 754"/>
                <a:gd name="T68" fmla="*/ 477021 w 1394"/>
                <a:gd name="T69" fmla="*/ 28618 h 754"/>
                <a:gd name="T70" fmla="*/ 317313 w 1394"/>
                <a:gd name="T71" fmla="*/ 52833 h 754"/>
                <a:gd name="T72" fmla="*/ 237460 w 1394"/>
                <a:gd name="T73" fmla="*/ 158498 h 754"/>
                <a:gd name="T74" fmla="*/ 193330 w 1394"/>
                <a:gd name="T75" fmla="*/ 213533 h 754"/>
                <a:gd name="T76" fmla="*/ 138693 w 1394"/>
                <a:gd name="T77" fmla="*/ 242150 h 754"/>
                <a:gd name="T78" fmla="*/ 113476 w 1394"/>
                <a:gd name="T79" fmla="*/ 286178 h 754"/>
                <a:gd name="T80" fmla="*/ 157606 w 1394"/>
                <a:gd name="T81" fmla="*/ 380837 h 754"/>
                <a:gd name="T82" fmla="*/ 144998 w 1394"/>
                <a:gd name="T83" fmla="*/ 477697 h 754"/>
                <a:gd name="T84" fmla="*/ 39927 w 1394"/>
                <a:gd name="T85" fmla="*/ 449079 h 754"/>
                <a:gd name="T86" fmla="*/ 0 w 1394"/>
                <a:gd name="T87" fmla="*/ 482099 h 754"/>
                <a:gd name="T88" fmla="*/ 27318 w 1394"/>
                <a:gd name="T89" fmla="*/ 572356 h 754"/>
                <a:gd name="T90" fmla="*/ 14710 w 1394"/>
                <a:gd name="T91" fmla="*/ 656007 h 754"/>
                <a:gd name="T92" fmla="*/ 63042 w 1394"/>
                <a:gd name="T93" fmla="*/ 686827 h 754"/>
                <a:gd name="T94" fmla="*/ 193330 w 1394"/>
                <a:gd name="T95" fmla="*/ 816707 h 754"/>
                <a:gd name="T96" fmla="*/ 273184 w 1394"/>
                <a:gd name="T97" fmla="*/ 933380 h 754"/>
                <a:gd name="T98" fmla="*/ 321516 w 1394"/>
                <a:gd name="T99" fmla="*/ 975206 h 754"/>
                <a:gd name="T100" fmla="*/ 409776 w 1394"/>
                <a:gd name="T101" fmla="*/ 966400 h 754"/>
                <a:gd name="T102" fmla="*/ 619917 w 1394"/>
                <a:gd name="T103" fmla="*/ 1208551 h 754"/>
                <a:gd name="T104" fmla="*/ 682959 w 1394"/>
                <a:gd name="T105" fmla="*/ 1182134 h 754"/>
                <a:gd name="T106" fmla="*/ 701872 w 1394"/>
                <a:gd name="T107" fmla="*/ 1274592 h 754"/>
                <a:gd name="T108" fmla="*/ 830058 w 1394"/>
                <a:gd name="T109" fmla="*/ 1329626 h 754"/>
                <a:gd name="T110" fmla="*/ 935129 w 1394"/>
                <a:gd name="T111" fmla="*/ 1448500 h 754"/>
                <a:gd name="T112" fmla="*/ 954042 w 1394"/>
                <a:gd name="T113" fmla="*/ 1494728 h 754"/>
                <a:gd name="T114" fmla="*/ 1073822 w 1394"/>
                <a:gd name="T115" fmla="*/ 1490326 h 754"/>
                <a:gd name="T116" fmla="*/ 1275558 w 1394"/>
                <a:gd name="T117" fmla="*/ 1536554 h 754"/>
                <a:gd name="T118" fmla="*/ 1370121 w 1394"/>
                <a:gd name="T119" fmla="*/ 1562971 h 754"/>
                <a:gd name="T120" fmla="*/ 1374324 w 1394"/>
                <a:gd name="T121" fmla="*/ 1657630 h 754"/>
                <a:gd name="T122" fmla="*/ 1546640 w 1394"/>
                <a:gd name="T123" fmla="*/ 1516742 h 754"/>
                <a:gd name="T124" fmla="*/ 1687435 w 1394"/>
                <a:gd name="T125" fmla="*/ 1571776 h 75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394" h="754">
                  <a:moveTo>
                    <a:pt x="803" y="714"/>
                  </a:moveTo>
                  <a:lnTo>
                    <a:pt x="847" y="719"/>
                  </a:lnTo>
                  <a:lnTo>
                    <a:pt x="862" y="740"/>
                  </a:lnTo>
                  <a:lnTo>
                    <a:pt x="870" y="743"/>
                  </a:lnTo>
                  <a:lnTo>
                    <a:pt x="936" y="732"/>
                  </a:lnTo>
                  <a:lnTo>
                    <a:pt x="941" y="719"/>
                  </a:lnTo>
                  <a:lnTo>
                    <a:pt x="952" y="713"/>
                  </a:lnTo>
                  <a:lnTo>
                    <a:pt x="984" y="687"/>
                  </a:lnTo>
                  <a:lnTo>
                    <a:pt x="1012" y="684"/>
                  </a:lnTo>
                  <a:lnTo>
                    <a:pt x="1037" y="667"/>
                  </a:lnTo>
                  <a:lnTo>
                    <a:pt x="1087" y="640"/>
                  </a:lnTo>
                  <a:lnTo>
                    <a:pt x="1092" y="649"/>
                  </a:lnTo>
                  <a:lnTo>
                    <a:pt x="1130" y="660"/>
                  </a:lnTo>
                  <a:lnTo>
                    <a:pt x="1183" y="632"/>
                  </a:lnTo>
                  <a:lnTo>
                    <a:pt x="1201" y="644"/>
                  </a:lnTo>
                  <a:lnTo>
                    <a:pt x="1185" y="667"/>
                  </a:lnTo>
                  <a:lnTo>
                    <a:pt x="1191" y="672"/>
                  </a:lnTo>
                  <a:lnTo>
                    <a:pt x="1213" y="672"/>
                  </a:lnTo>
                  <a:lnTo>
                    <a:pt x="1215" y="681"/>
                  </a:lnTo>
                  <a:lnTo>
                    <a:pt x="1197" y="714"/>
                  </a:lnTo>
                  <a:lnTo>
                    <a:pt x="1202" y="719"/>
                  </a:lnTo>
                  <a:lnTo>
                    <a:pt x="1213" y="719"/>
                  </a:lnTo>
                  <a:lnTo>
                    <a:pt x="1267" y="734"/>
                  </a:lnTo>
                  <a:lnTo>
                    <a:pt x="1290" y="714"/>
                  </a:lnTo>
                  <a:lnTo>
                    <a:pt x="1326" y="742"/>
                  </a:lnTo>
                  <a:lnTo>
                    <a:pt x="1337" y="729"/>
                  </a:lnTo>
                  <a:lnTo>
                    <a:pt x="1346" y="738"/>
                  </a:lnTo>
                  <a:lnTo>
                    <a:pt x="1358" y="738"/>
                  </a:lnTo>
                  <a:lnTo>
                    <a:pt x="1363" y="729"/>
                  </a:lnTo>
                  <a:lnTo>
                    <a:pt x="1361" y="687"/>
                  </a:lnTo>
                  <a:lnTo>
                    <a:pt x="1369" y="681"/>
                  </a:lnTo>
                  <a:lnTo>
                    <a:pt x="1393" y="654"/>
                  </a:lnTo>
                  <a:lnTo>
                    <a:pt x="1388" y="547"/>
                  </a:lnTo>
                  <a:lnTo>
                    <a:pt x="1368" y="493"/>
                  </a:lnTo>
                  <a:lnTo>
                    <a:pt x="1383" y="482"/>
                  </a:lnTo>
                  <a:lnTo>
                    <a:pt x="1340" y="404"/>
                  </a:lnTo>
                  <a:lnTo>
                    <a:pt x="1289" y="363"/>
                  </a:lnTo>
                  <a:lnTo>
                    <a:pt x="1274" y="373"/>
                  </a:lnTo>
                  <a:lnTo>
                    <a:pt x="1276" y="396"/>
                  </a:lnTo>
                  <a:lnTo>
                    <a:pt x="1231" y="454"/>
                  </a:lnTo>
                  <a:lnTo>
                    <a:pt x="1158" y="439"/>
                  </a:lnTo>
                  <a:lnTo>
                    <a:pt x="1153" y="411"/>
                  </a:lnTo>
                  <a:lnTo>
                    <a:pt x="1106" y="374"/>
                  </a:lnTo>
                  <a:lnTo>
                    <a:pt x="1004" y="358"/>
                  </a:lnTo>
                  <a:lnTo>
                    <a:pt x="961" y="351"/>
                  </a:lnTo>
                  <a:lnTo>
                    <a:pt x="943" y="348"/>
                  </a:lnTo>
                  <a:lnTo>
                    <a:pt x="905" y="318"/>
                  </a:lnTo>
                  <a:lnTo>
                    <a:pt x="825" y="299"/>
                  </a:lnTo>
                  <a:lnTo>
                    <a:pt x="769" y="192"/>
                  </a:lnTo>
                  <a:lnTo>
                    <a:pt x="767" y="162"/>
                  </a:lnTo>
                  <a:lnTo>
                    <a:pt x="791" y="151"/>
                  </a:lnTo>
                  <a:lnTo>
                    <a:pt x="791" y="118"/>
                  </a:lnTo>
                  <a:lnTo>
                    <a:pt x="807" y="77"/>
                  </a:lnTo>
                  <a:lnTo>
                    <a:pt x="788" y="58"/>
                  </a:lnTo>
                  <a:lnTo>
                    <a:pt x="812" y="38"/>
                  </a:lnTo>
                  <a:lnTo>
                    <a:pt x="797" y="29"/>
                  </a:lnTo>
                  <a:lnTo>
                    <a:pt x="761" y="29"/>
                  </a:lnTo>
                  <a:lnTo>
                    <a:pt x="695" y="0"/>
                  </a:lnTo>
                  <a:lnTo>
                    <a:pt x="652" y="0"/>
                  </a:lnTo>
                  <a:lnTo>
                    <a:pt x="619" y="8"/>
                  </a:lnTo>
                  <a:lnTo>
                    <a:pt x="582" y="8"/>
                  </a:lnTo>
                  <a:lnTo>
                    <a:pt x="524" y="40"/>
                  </a:lnTo>
                  <a:lnTo>
                    <a:pt x="477" y="35"/>
                  </a:lnTo>
                  <a:lnTo>
                    <a:pt x="431" y="51"/>
                  </a:lnTo>
                  <a:lnTo>
                    <a:pt x="394" y="38"/>
                  </a:lnTo>
                  <a:lnTo>
                    <a:pt x="370" y="18"/>
                  </a:lnTo>
                  <a:lnTo>
                    <a:pt x="308" y="8"/>
                  </a:lnTo>
                  <a:lnTo>
                    <a:pt x="268" y="36"/>
                  </a:lnTo>
                  <a:lnTo>
                    <a:pt x="246" y="28"/>
                  </a:lnTo>
                  <a:lnTo>
                    <a:pt x="227" y="13"/>
                  </a:lnTo>
                  <a:lnTo>
                    <a:pt x="182" y="2"/>
                  </a:lnTo>
                  <a:lnTo>
                    <a:pt x="151" y="24"/>
                  </a:lnTo>
                  <a:lnTo>
                    <a:pt x="139" y="58"/>
                  </a:lnTo>
                  <a:lnTo>
                    <a:pt x="113" y="72"/>
                  </a:lnTo>
                  <a:lnTo>
                    <a:pt x="108" y="92"/>
                  </a:lnTo>
                  <a:lnTo>
                    <a:pt x="92" y="97"/>
                  </a:lnTo>
                  <a:lnTo>
                    <a:pt x="74" y="96"/>
                  </a:lnTo>
                  <a:lnTo>
                    <a:pt x="66" y="110"/>
                  </a:lnTo>
                  <a:lnTo>
                    <a:pt x="63" y="130"/>
                  </a:lnTo>
                  <a:lnTo>
                    <a:pt x="54" y="130"/>
                  </a:lnTo>
                  <a:lnTo>
                    <a:pt x="53" y="151"/>
                  </a:lnTo>
                  <a:lnTo>
                    <a:pt x="75" y="173"/>
                  </a:lnTo>
                  <a:lnTo>
                    <a:pt x="77" y="205"/>
                  </a:lnTo>
                  <a:lnTo>
                    <a:pt x="69" y="217"/>
                  </a:lnTo>
                  <a:lnTo>
                    <a:pt x="37" y="221"/>
                  </a:lnTo>
                  <a:lnTo>
                    <a:pt x="19" y="204"/>
                  </a:lnTo>
                  <a:lnTo>
                    <a:pt x="3" y="205"/>
                  </a:lnTo>
                  <a:lnTo>
                    <a:pt x="0" y="219"/>
                  </a:lnTo>
                  <a:lnTo>
                    <a:pt x="10" y="243"/>
                  </a:lnTo>
                  <a:lnTo>
                    <a:pt x="13" y="260"/>
                  </a:lnTo>
                  <a:lnTo>
                    <a:pt x="13" y="282"/>
                  </a:lnTo>
                  <a:lnTo>
                    <a:pt x="7" y="298"/>
                  </a:lnTo>
                  <a:lnTo>
                    <a:pt x="10" y="309"/>
                  </a:lnTo>
                  <a:lnTo>
                    <a:pt x="30" y="312"/>
                  </a:lnTo>
                  <a:lnTo>
                    <a:pt x="43" y="332"/>
                  </a:lnTo>
                  <a:lnTo>
                    <a:pt x="92" y="371"/>
                  </a:lnTo>
                  <a:lnTo>
                    <a:pt x="92" y="383"/>
                  </a:lnTo>
                  <a:lnTo>
                    <a:pt x="130" y="424"/>
                  </a:lnTo>
                  <a:lnTo>
                    <a:pt x="141" y="439"/>
                  </a:lnTo>
                  <a:lnTo>
                    <a:pt x="153" y="443"/>
                  </a:lnTo>
                  <a:lnTo>
                    <a:pt x="175" y="420"/>
                  </a:lnTo>
                  <a:lnTo>
                    <a:pt x="195" y="439"/>
                  </a:lnTo>
                  <a:lnTo>
                    <a:pt x="280" y="511"/>
                  </a:lnTo>
                  <a:lnTo>
                    <a:pt x="295" y="549"/>
                  </a:lnTo>
                  <a:lnTo>
                    <a:pt x="314" y="549"/>
                  </a:lnTo>
                  <a:lnTo>
                    <a:pt x="325" y="537"/>
                  </a:lnTo>
                  <a:lnTo>
                    <a:pt x="334" y="547"/>
                  </a:lnTo>
                  <a:lnTo>
                    <a:pt x="334" y="579"/>
                  </a:lnTo>
                  <a:lnTo>
                    <a:pt x="384" y="608"/>
                  </a:lnTo>
                  <a:lnTo>
                    <a:pt x="395" y="604"/>
                  </a:lnTo>
                  <a:lnTo>
                    <a:pt x="402" y="632"/>
                  </a:lnTo>
                  <a:lnTo>
                    <a:pt x="445" y="658"/>
                  </a:lnTo>
                  <a:lnTo>
                    <a:pt x="446" y="674"/>
                  </a:lnTo>
                  <a:lnTo>
                    <a:pt x="454" y="679"/>
                  </a:lnTo>
                  <a:lnTo>
                    <a:pt x="491" y="677"/>
                  </a:lnTo>
                  <a:lnTo>
                    <a:pt x="511" y="677"/>
                  </a:lnTo>
                  <a:lnTo>
                    <a:pt x="541" y="699"/>
                  </a:lnTo>
                  <a:lnTo>
                    <a:pt x="607" y="698"/>
                  </a:lnTo>
                  <a:lnTo>
                    <a:pt x="643" y="695"/>
                  </a:lnTo>
                  <a:lnTo>
                    <a:pt x="652" y="710"/>
                  </a:lnTo>
                  <a:lnTo>
                    <a:pt x="644" y="742"/>
                  </a:lnTo>
                  <a:lnTo>
                    <a:pt x="654" y="753"/>
                  </a:lnTo>
                  <a:lnTo>
                    <a:pt x="690" y="722"/>
                  </a:lnTo>
                  <a:lnTo>
                    <a:pt x="736" y="689"/>
                  </a:lnTo>
                  <a:lnTo>
                    <a:pt x="769" y="694"/>
                  </a:lnTo>
                  <a:lnTo>
                    <a:pt x="803" y="714"/>
                  </a:lnTo>
                </a:path>
              </a:pathLst>
            </a:custGeom>
            <a:solidFill>
              <a:srgbClr val="A2D06E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云南">
              <a:hlinkClick r:id="" action="ppaction://macro?name=Slide1.云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371230" y="4814280"/>
              <a:ext cx="1368285" cy="1505141"/>
            </a:xfrm>
            <a:custGeom>
              <a:avLst/>
              <a:gdLst>
                <a:gd name="T0" fmla="*/ 569 w 652"/>
                <a:gd name="T1" fmla="*/ 105 h 674"/>
                <a:gd name="T2" fmla="*/ 525 w 652"/>
                <a:gd name="T3" fmla="*/ 116 h 674"/>
                <a:gd name="T4" fmla="*/ 504 w 652"/>
                <a:gd name="T5" fmla="*/ 83 h 674"/>
                <a:gd name="T6" fmla="*/ 496 w 652"/>
                <a:gd name="T7" fmla="*/ 59 h 674"/>
                <a:gd name="T8" fmla="*/ 462 w 652"/>
                <a:gd name="T9" fmla="*/ 60 h 674"/>
                <a:gd name="T10" fmla="*/ 445 w 652"/>
                <a:gd name="T11" fmla="*/ 88 h 674"/>
                <a:gd name="T12" fmla="*/ 445 w 652"/>
                <a:gd name="T13" fmla="*/ 118 h 674"/>
                <a:gd name="T14" fmla="*/ 407 w 652"/>
                <a:gd name="T15" fmla="*/ 235 h 674"/>
                <a:gd name="T16" fmla="*/ 374 w 652"/>
                <a:gd name="T17" fmla="*/ 241 h 674"/>
                <a:gd name="T18" fmla="*/ 313 w 652"/>
                <a:gd name="T19" fmla="*/ 258 h 674"/>
                <a:gd name="T20" fmla="*/ 223 w 652"/>
                <a:gd name="T21" fmla="*/ 116 h 674"/>
                <a:gd name="T22" fmla="*/ 192 w 652"/>
                <a:gd name="T23" fmla="*/ 94 h 674"/>
                <a:gd name="T24" fmla="*/ 185 w 652"/>
                <a:gd name="T25" fmla="*/ 60 h 674"/>
                <a:gd name="T26" fmla="*/ 140 w 652"/>
                <a:gd name="T27" fmla="*/ 83 h 674"/>
                <a:gd name="T28" fmla="*/ 123 w 652"/>
                <a:gd name="T29" fmla="*/ 0 h 674"/>
                <a:gd name="T30" fmla="*/ 91 w 652"/>
                <a:gd name="T31" fmla="*/ 33 h 674"/>
                <a:gd name="T32" fmla="*/ 88 w 652"/>
                <a:gd name="T33" fmla="*/ 84 h 674"/>
                <a:gd name="T34" fmla="*/ 67 w 652"/>
                <a:gd name="T35" fmla="*/ 75 h 674"/>
                <a:gd name="T36" fmla="*/ 67 w 652"/>
                <a:gd name="T37" fmla="*/ 135 h 674"/>
                <a:gd name="T38" fmla="*/ 91 w 652"/>
                <a:gd name="T39" fmla="*/ 144 h 674"/>
                <a:gd name="T40" fmla="*/ 89 w 652"/>
                <a:gd name="T41" fmla="*/ 275 h 674"/>
                <a:gd name="T42" fmla="*/ 16 w 652"/>
                <a:gd name="T43" fmla="*/ 361 h 674"/>
                <a:gd name="T44" fmla="*/ 0 w 652"/>
                <a:gd name="T45" fmla="*/ 385 h 674"/>
                <a:gd name="T46" fmla="*/ 3 w 652"/>
                <a:gd name="T47" fmla="*/ 438 h 674"/>
                <a:gd name="T48" fmla="*/ 43 w 652"/>
                <a:gd name="T49" fmla="*/ 431 h 674"/>
                <a:gd name="T50" fmla="*/ 88 w 652"/>
                <a:gd name="T51" fmla="*/ 448 h 674"/>
                <a:gd name="T52" fmla="*/ 99 w 652"/>
                <a:gd name="T53" fmla="*/ 494 h 674"/>
                <a:gd name="T54" fmla="*/ 135 w 652"/>
                <a:gd name="T55" fmla="*/ 506 h 674"/>
                <a:gd name="T56" fmla="*/ 134 w 652"/>
                <a:gd name="T57" fmla="*/ 533 h 674"/>
                <a:gd name="T58" fmla="*/ 120 w 652"/>
                <a:gd name="T59" fmla="*/ 581 h 674"/>
                <a:gd name="T60" fmla="*/ 147 w 652"/>
                <a:gd name="T61" fmla="*/ 592 h 674"/>
                <a:gd name="T62" fmla="*/ 174 w 652"/>
                <a:gd name="T63" fmla="*/ 615 h 674"/>
                <a:gd name="T64" fmla="*/ 224 w 652"/>
                <a:gd name="T65" fmla="*/ 646 h 674"/>
                <a:gd name="T66" fmla="*/ 273 w 652"/>
                <a:gd name="T67" fmla="*/ 631 h 674"/>
                <a:gd name="T68" fmla="*/ 277 w 652"/>
                <a:gd name="T69" fmla="*/ 662 h 674"/>
                <a:gd name="T70" fmla="*/ 307 w 652"/>
                <a:gd name="T71" fmla="*/ 669 h 674"/>
                <a:gd name="T72" fmla="*/ 322 w 652"/>
                <a:gd name="T73" fmla="*/ 667 h 674"/>
                <a:gd name="T74" fmla="*/ 309 w 652"/>
                <a:gd name="T75" fmla="*/ 582 h 674"/>
                <a:gd name="T76" fmla="*/ 349 w 652"/>
                <a:gd name="T77" fmla="*/ 566 h 674"/>
                <a:gd name="T78" fmla="*/ 374 w 652"/>
                <a:gd name="T79" fmla="*/ 547 h 674"/>
                <a:gd name="T80" fmla="*/ 436 w 652"/>
                <a:gd name="T81" fmla="*/ 544 h 674"/>
                <a:gd name="T82" fmla="*/ 464 w 652"/>
                <a:gd name="T83" fmla="*/ 542 h 674"/>
                <a:gd name="T84" fmla="*/ 488 w 652"/>
                <a:gd name="T85" fmla="*/ 559 h 674"/>
                <a:gd name="T86" fmla="*/ 509 w 652"/>
                <a:gd name="T87" fmla="*/ 536 h 674"/>
                <a:gd name="T88" fmla="*/ 536 w 652"/>
                <a:gd name="T89" fmla="*/ 537 h 674"/>
                <a:gd name="T90" fmla="*/ 573 w 652"/>
                <a:gd name="T91" fmla="*/ 495 h 674"/>
                <a:gd name="T92" fmla="*/ 610 w 652"/>
                <a:gd name="T93" fmla="*/ 504 h 674"/>
                <a:gd name="T94" fmla="*/ 638 w 652"/>
                <a:gd name="T95" fmla="*/ 476 h 674"/>
                <a:gd name="T96" fmla="*/ 651 w 652"/>
                <a:gd name="T97" fmla="*/ 447 h 674"/>
                <a:gd name="T98" fmla="*/ 579 w 652"/>
                <a:gd name="T99" fmla="*/ 422 h 674"/>
                <a:gd name="T100" fmla="*/ 550 w 652"/>
                <a:gd name="T101" fmla="*/ 404 h 674"/>
                <a:gd name="T102" fmla="*/ 521 w 652"/>
                <a:gd name="T103" fmla="*/ 383 h 674"/>
                <a:gd name="T104" fmla="*/ 530 w 652"/>
                <a:gd name="T105" fmla="*/ 328 h 674"/>
                <a:gd name="T106" fmla="*/ 525 w 652"/>
                <a:gd name="T107" fmla="*/ 226 h 674"/>
                <a:gd name="T108" fmla="*/ 472 w 652"/>
                <a:gd name="T109" fmla="*/ 228 h 674"/>
                <a:gd name="T110" fmla="*/ 462 w 652"/>
                <a:gd name="T111" fmla="*/ 193 h 674"/>
                <a:gd name="T112" fmla="*/ 473 w 652"/>
                <a:gd name="T113" fmla="*/ 156 h 674"/>
                <a:gd name="T114" fmla="*/ 504 w 652"/>
                <a:gd name="T115" fmla="*/ 154 h 674"/>
                <a:gd name="T116" fmla="*/ 564 w 652"/>
                <a:gd name="T117" fmla="*/ 154 h 674"/>
                <a:gd name="T118" fmla="*/ 574 w 652"/>
                <a:gd name="T119" fmla="*/ 12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2" h="674">
                  <a:moveTo>
                    <a:pt x="574" y="124"/>
                  </a:moveTo>
                  <a:lnTo>
                    <a:pt x="569" y="105"/>
                  </a:lnTo>
                  <a:lnTo>
                    <a:pt x="552" y="99"/>
                  </a:lnTo>
                  <a:lnTo>
                    <a:pt x="525" y="116"/>
                  </a:lnTo>
                  <a:lnTo>
                    <a:pt x="506" y="107"/>
                  </a:lnTo>
                  <a:lnTo>
                    <a:pt x="504" y="83"/>
                  </a:lnTo>
                  <a:lnTo>
                    <a:pt x="496" y="72"/>
                  </a:lnTo>
                  <a:lnTo>
                    <a:pt x="496" y="59"/>
                  </a:lnTo>
                  <a:lnTo>
                    <a:pt x="469" y="54"/>
                  </a:lnTo>
                  <a:lnTo>
                    <a:pt x="462" y="60"/>
                  </a:lnTo>
                  <a:lnTo>
                    <a:pt x="467" y="79"/>
                  </a:lnTo>
                  <a:lnTo>
                    <a:pt x="445" y="88"/>
                  </a:lnTo>
                  <a:lnTo>
                    <a:pt x="440" y="102"/>
                  </a:lnTo>
                  <a:lnTo>
                    <a:pt x="445" y="118"/>
                  </a:lnTo>
                  <a:lnTo>
                    <a:pt x="400" y="171"/>
                  </a:lnTo>
                  <a:lnTo>
                    <a:pt x="407" y="235"/>
                  </a:lnTo>
                  <a:lnTo>
                    <a:pt x="385" y="253"/>
                  </a:lnTo>
                  <a:lnTo>
                    <a:pt x="374" y="241"/>
                  </a:lnTo>
                  <a:lnTo>
                    <a:pt x="329" y="267"/>
                  </a:lnTo>
                  <a:lnTo>
                    <a:pt x="313" y="258"/>
                  </a:lnTo>
                  <a:lnTo>
                    <a:pt x="248" y="134"/>
                  </a:lnTo>
                  <a:lnTo>
                    <a:pt x="223" y="116"/>
                  </a:lnTo>
                  <a:lnTo>
                    <a:pt x="202" y="110"/>
                  </a:lnTo>
                  <a:lnTo>
                    <a:pt x="192" y="94"/>
                  </a:lnTo>
                  <a:lnTo>
                    <a:pt x="204" y="75"/>
                  </a:lnTo>
                  <a:lnTo>
                    <a:pt x="185" y="60"/>
                  </a:lnTo>
                  <a:lnTo>
                    <a:pt x="163" y="79"/>
                  </a:lnTo>
                  <a:lnTo>
                    <a:pt x="140" y="83"/>
                  </a:lnTo>
                  <a:lnTo>
                    <a:pt x="126" y="15"/>
                  </a:lnTo>
                  <a:lnTo>
                    <a:pt x="123" y="0"/>
                  </a:lnTo>
                  <a:lnTo>
                    <a:pt x="99" y="27"/>
                  </a:lnTo>
                  <a:lnTo>
                    <a:pt x="91" y="33"/>
                  </a:lnTo>
                  <a:lnTo>
                    <a:pt x="93" y="75"/>
                  </a:lnTo>
                  <a:lnTo>
                    <a:pt x="88" y="84"/>
                  </a:lnTo>
                  <a:lnTo>
                    <a:pt x="76" y="84"/>
                  </a:lnTo>
                  <a:lnTo>
                    <a:pt x="67" y="75"/>
                  </a:lnTo>
                  <a:lnTo>
                    <a:pt x="56" y="88"/>
                  </a:lnTo>
                  <a:lnTo>
                    <a:pt x="67" y="135"/>
                  </a:lnTo>
                  <a:lnTo>
                    <a:pt x="80" y="135"/>
                  </a:lnTo>
                  <a:lnTo>
                    <a:pt x="91" y="144"/>
                  </a:lnTo>
                  <a:lnTo>
                    <a:pt x="94" y="173"/>
                  </a:lnTo>
                  <a:lnTo>
                    <a:pt x="89" y="275"/>
                  </a:lnTo>
                  <a:lnTo>
                    <a:pt x="19" y="337"/>
                  </a:lnTo>
                  <a:lnTo>
                    <a:pt x="16" y="361"/>
                  </a:lnTo>
                  <a:lnTo>
                    <a:pt x="3" y="373"/>
                  </a:lnTo>
                  <a:lnTo>
                    <a:pt x="0" y="385"/>
                  </a:lnTo>
                  <a:lnTo>
                    <a:pt x="12" y="416"/>
                  </a:lnTo>
                  <a:lnTo>
                    <a:pt x="3" y="438"/>
                  </a:lnTo>
                  <a:lnTo>
                    <a:pt x="8" y="441"/>
                  </a:lnTo>
                  <a:lnTo>
                    <a:pt x="43" y="431"/>
                  </a:lnTo>
                  <a:lnTo>
                    <a:pt x="93" y="428"/>
                  </a:lnTo>
                  <a:lnTo>
                    <a:pt x="88" y="448"/>
                  </a:lnTo>
                  <a:lnTo>
                    <a:pt x="96" y="467"/>
                  </a:lnTo>
                  <a:lnTo>
                    <a:pt x="99" y="494"/>
                  </a:lnTo>
                  <a:lnTo>
                    <a:pt x="106" y="504"/>
                  </a:lnTo>
                  <a:lnTo>
                    <a:pt x="135" y="506"/>
                  </a:lnTo>
                  <a:lnTo>
                    <a:pt x="149" y="515"/>
                  </a:lnTo>
                  <a:lnTo>
                    <a:pt x="134" y="533"/>
                  </a:lnTo>
                  <a:lnTo>
                    <a:pt x="132" y="556"/>
                  </a:lnTo>
                  <a:lnTo>
                    <a:pt x="120" y="581"/>
                  </a:lnTo>
                  <a:lnTo>
                    <a:pt x="128" y="590"/>
                  </a:lnTo>
                  <a:lnTo>
                    <a:pt x="147" y="592"/>
                  </a:lnTo>
                  <a:lnTo>
                    <a:pt x="178" y="604"/>
                  </a:lnTo>
                  <a:lnTo>
                    <a:pt x="174" y="615"/>
                  </a:lnTo>
                  <a:lnTo>
                    <a:pt x="195" y="646"/>
                  </a:lnTo>
                  <a:lnTo>
                    <a:pt x="224" y="646"/>
                  </a:lnTo>
                  <a:lnTo>
                    <a:pt x="261" y="625"/>
                  </a:lnTo>
                  <a:lnTo>
                    <a:pt x="273" y="631"/>
                  </a:lnTo>
                  <a:lnTo>
                    <a:pt x="273" y="644"/>
                  </a:lnTo>
                  <a:lnTo>
                    <a:pt x="277" y="662"/>
                  </a:lnTo>
                  <a:lnTo>
                    <a:pt x="287" y="672"/>
                  </a:lnTo>
                  <a:lnTo>
                    <a:pt x="307" y="669"/>
                  </a:lnTo>
                  <a:lnTo>
                    <a:pt x="314" y="673"/>
                  </a:lnTo>
                  <a:lnTo>
                    <a:pt x="322" y="667"/>
                  </a:lnTo>
                  <a:lnTo>
                    <a:pt x="322" y="638"/>
                  </a:lnTo>
                  <a:lnTo>
                    <a:pt x="309" y="582"/>
                  </a:lnTo>
                  <a:lnTo>
                    <a:pt x="319" y="566"/>
                  </a:lnTo>
                  <a:lnTo>
                    <a:pt x="349" y="566"/>
                  </a:lnTo>
                  <a:lnTo>
                    <a:pt x="357" y="566"/>
                  </a:lnTo>
                  <a:lnTo>
                    <a:pt x="374" y="547"/>
                  </a:lnTo>
                  <a:lnTo>
                    <a:pt x="418" y="561"/>
                  </a:lnTo>
                  <a:lnTo>
                    <a:pt x="436" y="544"/>
                  </a:lnTo>
                  <a:lnTo>
                    <a:pt x="445" y="554"/>
                  </a:lnTo>
                  <a:lnTo>
                    <a:pt x="464" y="542"/>
                  </a:lnTo>
                  <a:lnTo>
                    <a:pt x="481" y="559"/>
                  </a:lnTo>
                  <a:lnTo>
                    <a:pt x="488" y="559"/>
                  </a:lnTo>
                  <a:lnTo>
                    <a:pt x="494" y="550"/>
                  </a:lnTo>
                  <a:lnTo>
                    <a:pt x="509" y="536"/>
                  </a:lnTo>
                  <a:lnTo>
                    <a:pt x="515" y="540"/>
                  </a:lnTo>
                  <a:lnTo>
                    <a:pt x="536" y="537"/>
                  </a:lnTo>
                  <a:lnTo>
                    <a:pt x="557" y="520"/>
                  </a:lnTo>
                  <a:lnTo>
                    <a:pt x="573" y="495"/>
                  </a:lnTo>
                  <a:lnTo>
                    <a:pt x="597" y="491"/>
                  </a:lnTo>
                  <a:lnTo>
                    <a:pt x="610" y="504"/>
                  </a:lnTo>
                  <a:lnTo>
                    <a:pt x="619" y="477"/>
                  </a:lnTo>
                  <a:lnTo>
                    <a:pt x="638" y="476"/>
                  </a:lnTo>
                  <a:lnTo>
                    <a:pt x="645" y="470"/>
                  </a:lnTo>
                  <a:lnTo>
                    <a:pt x="651" y="447"/>
                  </a:lnTo>
                  <a:lnTo>
                    <a:pt x="643" y="434"/>
                  </a:lnTo>
                  <a:lnTo>
                    <a:pt x="579" y="422"/>
                  </a:lnTo>
                  <a:lnTo>
                    <a:pt x="569" y="404"/>
                  </a:lnTo>
                  <a:lnTo>
                    <a:pt x="550" y="404"/>
                  </a:lnTo>
                  <a:lnTo>
                    <a:pt x="534" y="404"/>
                  </a:lnTo>
                  <a:lnTo>
                    <a:pt x="521" y="383"/>
                  </a:lnTo>
                  <a:lnTo>
                    <a:pt x="523" y="373"/>
                  </a:lnTo>
                  <a:lnTo>
                    <a:pt x="530" y="328"/>
                  </a:lnTo>
                  <a:lnTo>
                    <a:pt x="506" y="304"/>
                  </a:lnTo>
                  <a:lnTo>
                    <a:pt x="525" y="226"/>
                  </a:lnTo>
                  <a:lnTo>
                    <a:pt x="512" y="216"/>
                  </a:lnTo>
                  <a:lnTo>
                    <a:pt x="472" y="228"/>
                  </a:lnTo>
                  <a:lnTo>
                    <a:pt x="462" y="212"/>
                  </a:lnTo>
                  <a:lnTo>
                    <a:pt x="462" y="193"/>
                  </a:lnTo>
                  <a:lnTo>
                    <a:pt x="453" y="185"/>
                  </a:lnTo>
                  <a:lnTo>
                    <a:pt x="473" y="156"/>
                  </a:lnTo>
                  <a:lnTo>
                    <a:pt x="496" y="164"/>
                  </a:lnTo>
                  <a:lnTo>
                    <a:pt x="504" y="154"/>
                  </a:lnTo>
                  <a:lnTo>
                    <a:pt x="545" y="160"/>
                  </a:lnTo>
                  <a:lnTo>
                    <a:pt x="564" y="154"/>
                  </a:lnTo>
                  <a:lnTo>
                    <a:pt x="574" y="124"/>
                  </a:lnTo>
                  <a:lnTo>
                    <a:pt x="574" y="12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" name="青海">
              <a:hlinkClick r:id="" action="ppaction://macro?name=Slide1.青海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2398291" y="2899917"/>
              <a:ext cx="1923450" cy="1446282"/>
            </a:xfrm>
            <a:custGeom>
              <a:avLst/>
              <a:gdLst>
                <a:gd name="T0" fmla="*/ 74 w 902"/>
                <a:gd name="T1" fmla="*/ 239 h 645"/>
                <a:gd name="T2" fmla="*/ 117 w 902"/>
                <a:gd name="T3" fmla="*/ 214 h 645"/>
                <a:gd name="T4" fmla="*/ 98 w 902"/>
                <a:gd name="T5" fmla="*/ 198 h 645"/>
                <a:gd name="T6" fmla="*/ 126 w 902"/>
                <a:gd name="T7" fmla="*/ 175 h 645"/>
                <a:gd name="T8" fmla="*/ 92 w 902"/>
                <a:gd name="T9" fmla="*/ 105 h 645"/>
                <a:gd name="T10" fmla="*/ 113 w 902"/>
                <a:gd name="T11" fmla="*/ 41 h 645"/>
                <a:gd name="T12" fmla="*/ 295 w 902"/>
                <a:gd name="T13" fmla="*/ 0 h 645"/>
                <a:gd name="T14" fmla="*/ 406 w 902"/>
                <a:gd name="T15" fmla="*/ 22 h 645"/>
                <a:gd name="T16" fmla="*/ 469 w 902"/>
                <a:gd name="T17" fmla="*/ 60 h 645"/>
                <a:gd name="T18" fmla="*/ 529 w 902"/>
                <a:gd name="T19" fmla="*/ 37 h 645"/>
                <a:gd name="T20" fmla="*/ 609 w 902"/>
                <a:gd name="T21" fmla="*/ 27 h 645"/>
                <a:gd name="T22" fmla="*/ 708 w 902"/>
                <a:gd name="T23" fmla="*/ 55 h 645"/>
                <a:gd name="T24" fmla="*/ 772 w 902"/>
                <a:gd name="T25" fmla="*/ 127 h 645"/>
                <a:gd name="T26" fmla="*/ 828 w 902"/>
                <a:gd name="T27" fmla="*/ 148 h 645"/>
                <a:gd name="T28" fmla="*/ 884 w 902"/>
                <a:gd name="T29" fmla="*/ 248 h 645"/>
                <a:gd name="T30" fmla="*/ 895 w 902"/>
                <a:gd name="T31" fmla="*/ 317 h 645"/>
                <a:gd name="T32" fmla="*/ 865 w 902"/>
                <a:gd name="T33" fmla="*/ 365 h 645"/>
                <a:gd name="T34" fmla="*/ 832 w 902"/>
                <a:gd name="T35" fmla="*/ 397 h 645"/>
                <a:gd name="T36" fmla="*/ 816 w 902"/>
                <a:gd name="T37" fmla="*/ 442 h 645"/>
                <a:gd name="T38" fmla="*/ 778 w 902"/>
                <a:gd name="T39" fmla="*/ 418 h 645"/>
                <a:gd name="T40" fmla="*/ 780 w 902"/>
                <a:gd name="T41" fmla="*/ 454 h 645"/>
                <a:gd name="T42" fmla="*/ 837 w 902"/>
                <a:gd name="T43" fmla="*/ 485 h 645"/>
                <a:gd name="T44" fmla="*/ 867 w 902"/>
                <a:gd name="T45" fmla="*/ 499 h 645"/>
                <a:gd name="T46" fmla="*/ 856 w 902"/>
                <a:gd name="T47" fmla="*/ 527 h 645"/>
                <a:gd name="T48" fmla="*/ 816 w 902"/>
                <a:gd name="T49" fmla="*/ 537 h 645"/>
                <a:gd name="T50" fmla="*/ 776 w 902"/>
                <a:gd name="T51" fmla="*/ 529 h 645"/>
                <a:gd name="T52" fmla="*/ 767 w 902"/>
                <a:gd name="T53" fmla="*/ 566 h 645"/>
                <a:gd name="T54" fmla="*/ 701 w 902"/>
                <a:gd name="T55" fmla="*/ 535 h 645"/>
                <a:gd name="T56" fmla="*/ 661 w 902"/>
                <a:gd name="T57" fmla="*/ 525 h 645"/>
                <a:gd name="T58" fmla="*/ 536 w 902"/>
                <a:gd name="T59" fmla="*/ 522 h 645"/>
                <a:gd name="T60" fmla="*/ 522 w 902"/>
                <a:gd name="T61" fmla="*/ 553 h 645"/>
                <a:gd name="T62" fmla="*/ 509 w 902"/>
                <a:gd name="T63" fmla="*/ 586 h 645"/>
                <a:gd name="T64" fmla="*/ 391 w 902"/>
                <a:gd name="T65" fmla="*/ 629 h 645"/>
                <a:gd name="T66" fmla="*/ 339 w 902"/>
                <a:gd name="T67" fmla="*/ 564 h 645"/>
                <a:gd name="T68" fmla="*/ 194 w 902"/>
                <a:gd name="T69" fmla="*/ 541 h 645"/>
                <a:gd name="T70" fmla="*/ 138 w 902"/>
                <a:gd name="T71" fmla="*/ 508 h 645"/>
                <a:gd name="T72" fmla="*/ 2 w 902"/>
                <a:gd name="T73" fmla="*/ 382 h 645"/>
                <a:gd name="T74" fmla="*/ 24 w 902"/>
                <a:gd name="T75" fmla="*/ 341 h 645"/>
                <a:gd name="T76" fmla="*/ 40 w 902"/>
                <a:gd name="T77" fmla="*/ 267 h 645"/>
                <a:gd name="T78" fmla="*/ 45 w 902"/>
                <a:gd name="T79" fmla="*/ 22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2" h="645">
                  <a:moveTo>
                    <a:pt x="45" y="228"/>
                  </a:moveTo>
                  <a:lnTo>
                    <a:pt x="74" y="239"/>
                  </a:lnTo>
                  <a:lnTo>
                    <a:pt x="125" y="223"/>
                  </a:lnTo>
                  <a:lnTo>
                    <a:pt x="117" y="214"/>
                  </a:lnTo>
                  <a:lnTo>
                    <a:pt x="105" y="214"/>
                  </a:lnTo>
                  <a:lnTo>
                    <a:pt x="98" y="198"/>
                  </a:lnTo>
                  <a:lnTo>
                    <a:pt x="103" y="185"/>
                  </a:lnTo>
                  <a:lnTo>
                    <a:pt x="126" y="175"/>
                  </a:lnTo>
                  <a:lnTo>
                    <a:pt x="144" y="148"/>
                  </a:lnTo>
                  <a:lnTo>
                    <a:pt x="92" y="105"/>
                  </a:lnTo>
                  <a:lnTo>
                    <a:pt x="89" y="60"/>
                  </a:lnTo>
                  <a:lnTo>
                    <a:pt x="113" y="41"/>
                  </a:lnTo>
                  <a:lnTo>
                    <a:pt x="283" y="9"/>
                  </a:lnTo>
                  <a:lnTo>
                    <a:pt x="295" y="0"/>
                  </a:lnTo>
                  <a:lnTo>
                    <a:pt x="320" y="2"/>
                  </a:lnTo>
                  <a:lnTo>
                    <a:pt x="406" y="22"/>
                  </a:lnTo>
                  <a:lnTo>
                    <a:pt x="430" y="38"/>
                  </a:lnTo>
                  <a:lnTo>
                    <a:pt x="469" y="60"/>
                  </a:lnTo>
                  <a:lnTo>
                    <a:pt x="492" y="59"/>
                  </a:lnTo>
                  <a:lnTo>
                    <a:pt x="529" y="37"/>
                  </a:lnTo>
                  <a:lnTo>
                    <a:pt x="577" y="43"/>
                  </a:lnTo>
                  <a:lnTo>
                    <a:pt x="609" y="27"/>
                  </a:lnTo>
                  <a:lnTo>
                    <a:pt x="674" y="68"/>
                  </a:lnTo>
                  <a:lnTo>
                    <a:pt x="708" y="55"/>
                  </a:lnTo>
                  <a:lnTo>
                    <a:pt x="727" y="99"/>
                  </a:lnTo>
                  <a:lnTo>
                    <a:pt x="772" y="127"/>
                  </a:lnTo>
                  <a:lnTo>
                    <a:pt x="804" y="156"/>
                  </a:lnTo>
                  <a:lnTo>
                    <a:pt x="828" y="148"/>
                  </a:lnTo>
                  <a:lnTo>
                    <a:pt x="875" y="208"/>
                  </a:lnTo>
                  <a:lnTo>
                    <a:pt x="884" y="248"/>
                  </a:lnTo>
                  <a:lnTo>
                    <a:pt x="901" y="271"/>
                  </a:lnTo>
                  <a:lnTo>
                    <a:pt x="895" y="317"/>
                  </a:lnTo>
                  <a:lnTo>
                    <a:pt x="858" y="346"/>
                  </a:lnTo>
                  <a:lnTo>
                    <a:pt x="865" y="365"/>
                  </a:lnTo>
                  <a:lnTo>
                    <a:pt x="851" y="379"/>
                  </a:lnTo>
                  <a:lnTo>
                    <a:pt x="832" y="397"/>
                  </a:lnTo>
                  <a:lnTo>
                    <a:pt x="832" y="428"/>
                  </a:lnTo>
                  <a:lnTo>
                    <a:pt x="816" y="442"/>
                  </a:lnTo>
                  <a:lnTo>
                    <a:pt x="796" y="435"/>
                  </a:lnTo>
                  <a:lnTo>
                    <a:pt x="778" y="418"/>
                  </a:lnTo>
                  <a:lnTo>
                    <a:pt x="769" y="437"/>
                  </a:lnTo>
                  <a:lnTo>
                    <a:pt x="780" y="454"/>
                  </a:lnTo>
                  <a:lnTo>
                    <a:pt x="810" y="456"/>
                  </a:lnTo>
                  <a:lnTo>
                    <a:pt x="837" y="485"/>
                  </a:lnTo>
                  <a:lnTo>
                    <a:pt x="855" y="485"/>
                  </a:lnTo>
                  <a:lnTo>
                    <a:pt x="867" y="499"/>
                  </a:lnTo>
                  <a:lnTo>
                    <a:pt x="856" y="525"/>
                  </a:lnTo>
                  <a:lnTo>
                    <a:pt x="856" y="527"/>
                  </a:lnTo>
                  <a:lnTo>
                    <a:pt x="832" y="524"/>
                  </a:lnTo>
                  <a:lnTo>
                    <a:pt x="816" y="537"/>
                  </a:lnTo>
                  <a:lnTo>
                    <a:pt x="804" y="518"/>
                  </a:lnTo>
                  <a:lnTo>
                    <a:pt x="776" y="529"/>
                  </a:lnTo>
                  <a:lnTo>
                    <a:pt x="767" y="543"/>
                  </a:lnTo>
                  <a:lnTo>
                    <a:pt x="767" y="566"/>
                  </a:lnTo>
                  <a:lnTo>
                    <a:pt x="738" y="572"/>
                  </a:lnTo>
                  <a:lnTo>
                    <a:pt x="701" y="535"/>
                  </a:lnTo>
                  <a:lnTo>
                    <a:pt x="690" y="517"/>
                  </a:lnTo>
                  <a:lnTo>
                    <a:pt x="661" y="525"/>
                  </a:lnTo>
                  <a:lnTo>
                    <a:pt x="611" y="511"/>
                  </a:lnTo>
                  <a:lnTo>
                    <a:pt x="536" y="522"/>
                  </a:lnTo>
                  <a:lnTo>
                    <a:pt x="529" y="529"/>
                  </a:lnTo>
                  <a:lnTo>
                    <a:pt x="522" y="553"/>
                  </a:lnTo>
                  <a:lnTo>
                    <a:pt x="507" y="563"/>
                  </a:lnTo>
                  <a:lnTo>
                    <a:pt x="509" y="586"/>
                  </a:lnTo>
                  <a:lnTo>
                    <a:pt x="464" y="644"/>
                  </a:lnTo>
                  <a:lnTo>
                    <a:pt x="391" y="629"/>
                  </a:lnTo>
                  <a:lnTo>
                    <a:pt x="386" y="601"/>
                  </a:lnTo>
                  <a:lnTo>
                    <a:pt x="339" y="564"/>
                  </a:lnTo>
                  <a:lnTo>
                    <a:pt x="237" y="548"/>
                  </a:lnTo>
                  <a:lnTo>
                    <a:pt x="194" y="541"/>
                  </a:lnTo>
                  <a:lnTo>
                    <a:pt x="176" y="538"/>
                  </a:lnTo>
                  <a:lnTo>
                    <a:pt x="138" y="508"/>
                  </a:lnTo>
                  <a:lnTo>
                    <a:pt x="58" y="489"/>
                  </a:lnTo>
                  <a:lnTo>
                    <a:pt x="2" y="382"/>
                  </a:lnTo>
                  <a:lnTo>
                    <a:pt x="0" y="352"/>
                  </a:lnTo>
                  <a:lnTo>
                    <a:pt x="24" y="341"/>
                  </a:lnTo>
                  <a:lnTo>
                    <a:pt x="24" y="308"/>
                  </a:lnTo>
                  <a:lnTo>
                    <a:pt x="40" y="267"/>
                  </a:lnTo>
                  <a:lnTo>
                    <a:pt x="21" y="248"/>
                  </a:lnTo>
                  <a:lnTo>
                    <a:pt x="45" y="228"/>
                  </a:lnTo>
                  <a:lnTo>
                    <a:pt x="45" y="22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" name="四川">
              <a:hlinkClick r:id="" action="ppaction://macro?name=Slide1.四川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455346" y="3925768"/>
              <a:ext cx="1665495" cy="1482720"/>
            </a:xfrm>
            <a:custGeom>
              <a:avLst/>
              <a:gdLst>
                <a:gd name="T0" fmla="*/ 40 w 92"/>
                <a:gd name="T1" fmla="*/ 6 h 76"/>
                <a:gd name="T2" fmla="*/ 39 w 92"/>
                <a:gd name="T3" fmla="*/ 2 h 76"/>
                <a:gd name="T4" fmla="*/ 46 w 92"/>
                <a:gd name="T5" fmla="*/ 0 h 76"/>
                <a:gd name="T6" fmla="*/ 47 w 92"/>
                <a:gd name="T7" fmla="*/ 4 h 76"/>
                <a:gd name="T8" fmla="*/ 53 w 92"/>
                <a:gd name="T9" fmla="*/ 9 h 76"/>
                <a:gd name="T10" fmla="*/ 56 w 92"/>
                <a:gd name="T11" fmla="*/ 9 h 76"/>
                <a:gd name="T12" fmla="*/ 59 w 92"/>
                <a:gd name="T13" fmla="*/ 14 h 76"/>
                <a:gd name="T14" fmla="*/ 65 w 92"/>
                <a:gd name="T15" fmla="*/ 14 h 76"/>
                <a:gd name="T16" fmla="*/ 68 w 92"/>
                <a:gd name="T17" fmla="*/ 11 h 76"/>
                <a:gd name="T18" fmla="*/ 70 w 92"/>
                <a:gd name="T19" fmla="*/ 14 h 76"/>
                <a:gd name="T20" fmla="*/ 77 w 92"/>
                <a:gd name="T21" fmla="*/ 13 h 76"/>
                <a:gd name="T22" fmla="*/ 79 w 92"/>
                <a:gd name="T23" fmla="*/ 15 h 76"/>
                <a:gd name="T24" fmla="*/ 86 w 92"/>
                <a:gd name="T25" fmla="*/ 18 h 76"/>
                <a:gd name="T26" fmla="*/ 92 w 92"/>
                <a:gd name="T27" fmla="*/ 19 h 76"/>
                <a:gd name="T28" fmla="*/ 91 w 92"/>
                <a:gd name="T29" fmla="*/ 19 h 76"/>
                <a:gd name="T30" fmla="*/ 90 w 92"/>
                <a:gd name="T31" fmla="*/ 22 h 76"/>
                <a:gd name="T32" fmla="*/ 88 w 92"/>
                <a:gd name="T33" fmla="*/ 26 h 76"/>
                <a:gd name="T34" fmla="*/ 85 w 92"/>
                <a:gd name="T35" fmla="*/ 29 h 76"/>
                <a:gd name="T36" fmla="*/ 83 w 92"/>
                <a:gd name="T37" fmla="*/ 31 h 76"/>
                <a:gd name="T38" fmla="*/ 80 w 92"/>
                <a:gd name="T39" fmla="*/ 35 h 76"/>
                <a:gd name="T40" fmla="*/ 76 w 92"/>
                <a:gd name="T41" fmla="*/ 36 h 76"/>
                <a:gd name="T42" fmla="*/ 72 w 92"/>
                <a:gd name="T43" fmla="*/ 35 h 76"/>
                <a:gd name="T44" fmla="*/ 67 w 92"/>
                <a:gd name="T45" fmla="*/ 34 h 76"/>
                <a:gd name="T46" fmla="*/ 67 w 92"/>
                <a:gd name="T47" fmla="*/ 38 h 76"/>
                <a:gd name="T48" fmla="*/ 66 w 92"/>
                <a:gd name="T49" fmla="*/ 40 h 76"/>
                <a:gd name="T50" fmla="*/ 67 w 92"/>
                <a:gd name="T51" fmla="*/ 44 h 76"/>
                <a:gd name="T52" fmla="*/ 71 w 92"/>
                <a:gd name="T53" fmla="*/ 47 h 76"/>
                <a:gd name="T54" fmla="*/ 70 w 92"/>
                <a:gd name="T55" fmla="*/ 50 h 76"/>
                <a:gd name="T56" fmla="*/ 68 w 92"/>
                <a:gd name="T57" fmla="*/ 54 h 76"/>
                <a:gd name="T58" fmla="*/ 74 w 92"/>
                <a:gd name="T59" fmla="*/ 59 h 76"/>
                <a:gd name="T60" fmla="*/ 65 w 92"/>
                <a:gd name="T61" fmla="*/ 60 h 76"/>
                <a:gd name="T62" fmla="*/ 63 w 92"/>
                <a:gd name="T63" fmla="*/ 57 h 76"/>
                <a:gd name="T64" fmla="*/ 57 w 92"/>
                <a:gd name="T65" fmla="*/ 58 h 76"/>
                <a:gd name="T66" fmla="*/ 56 w 92"/>
                <a:gd name="T67" fmla="*/ 54 h 76"/>
                <a:gd name="T68" fmla="*/ 53 w 92"/>
                <a:gd name="T69" fmla="*/ 52 h 76"/>
                <a:gd name="T70" fmla="*/ 53 w 92"/>
                <a:gd name="T71" fmla="*/ 55 h 76"/>
                <a:gd name="T72" fmla="*/ 49 w 92"/>
                <a:gd name="T73" fmla="*/ 57 h 76"/>
                <a:gd name="T74" fmla="*/ 45 w 92"/>
                <a:gd name="T75" fmla="*/ 65 h 76"/>
                <a:gd name="T76" fmla="*/ 43 w 92"/>
                <a:gd name="T77" fmla="*/ 74 h 76"/>
                <a:gd name="T78" fmla="*/ 36 w 92"/>
                <a:gd name="T79" fmla="*/ 76 h 76"/>
                <a:gd name="T80" fmla="*/ 27 w 92"/>
                <a:gd name="T81" fmla="*/ 61 h 76"/>
                <a:gd name="T82" fmla="*/ 21 w 92"/>
                <a:gd name="T83" fmla="*/ 58 h 76"/>
                <a:gd name="T84" fmla="*/ 22 w 92"/>
                <a:gd name="T85" fmla="*/ 54 h 76"/>
                <a:gd name="T86" fmla="*/ 17 w 92"/>
                <a:gd name="T87" fmla="*/ 55 h 76"/>
                <a:gd name="T88" fmla="*/ 13 w 92"/>
                <a:gd name="T89" fmla="*/ 47 h 76"/>
                <a:gd name="T90" fmla="*/ 12 w 92"/>
                <a:gd name="T91" fmla="*/ 33 h 76"/>
                <a:gd name="T92" fmla="*/ 11 w 92"/>
                <a:gd name="T93" fmla="*/ 26 h 76"/>
                <a:gd name="T94" fmla="*/ 0 w 92"/>
                <a:gd name="T95" fmla="*/ 12 h 76"/>
                <a:gd name="T96" fmla="*/ 2 w 92"/>
                <a:gd name="T97" fmla="*/ 9 h 76"/>
                <a:gd name="T98" fmla="*/ 16 w 92"/>
                <a:gd name="T99" fmla="*/ 9 h 76"/>
                <a:gd name="T100" fmla="*/ 21 w 92"/>
                <a:gd name="T101" fmla="*/ 10 h 76"/>
                <a:gd name="T102" fmla="*/ 29 w 92"/>
                <a:gd name="T103" fmla="*/ 14 h 76"/>
                <a:gd name="T104" fmla="*/ 30 w 92"/>
                <a:gd name="T105" fmla="*/ 10 h 76"/>
                <a:gd name="T106" fmla="*/ 35 w 92"/>
                <a:gd name="T107" fmla="*/ 11 h 76"/>
                <a:gd name="T108" fmla="*/ 39 w 92"/>
                <a:gd name="T109" fmla="*/ 10 h 76"/>
                <a:gd name="T110" fmla="*/ 39 w 92"/>
                <a:gd name="T111" fmla="*/ 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" h="76">
                  <a:moveTo>
                    <a:pt x="39" y="9"/>
                  </a:moveTo>
                  <a:lnTo>
                    <a:pt x="40" y="6"/>
                  </a:lnTo>
                  <a:lnTo>
                    <a:pt x="39" y="5"/>
                  </a:lnTo>
                  <a:lnTo>
                    <a:pt x="39" y="2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7" y="4"/>
                  </a:lnTo>
                  <a:lnTo>
                    <a:pt x="49" y="6"/>
                  </a:lnTo>
                  <a:lnTo>
                    <a:pt x="53" y="9"/>
                  </a:lnTo>
                  <a:lnTo>
                    <a:pt x="55" y="8"/>
                  </a:lnTo>
                  <a:lnTo>
                    <a:pt x="56" y="9"/>
                  </a:lnTo>
                  <a:lnTo>
                    <a:pt x="56" y="13"/>
                  </a:lnTo>
                  <a:lnTo>
                    <a:pt x="59" y="14"/>
                  </a:lnTo>
                  <a:lnTo>
                    <a:pt x="64" y="15"/>
                  </a:lnTo>
                  <a:lnTo>
                    <a:pt x="65" y="14"/>
                  </a:lnTo>
                  <a:lnTo>
                    <a:pt x="65" y="12"/>
                  </a:lnTo>
                  <a:lnTo>
                    <a:pt x="68" y="11"/>
                  </a:lnTo>
                  <a:lnTo>
                    <a:pt x="70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7" y="13"/>
                  </a:lnTo>
                  <a:lnTo>
                    <a:pt x="78" y="13"/>
                  </a:lnTo>
                  <a:lnTo>
                    <a:pt x="79" y="15"/>
                  </a:lnTo>
                  <a:lnTo>
                    <a:pt x="81" y="15"/>
                  </a:lnTo>
                  <a:lnTo>
                    <a:pt x="86" y="18"/>
                  </a:lnTo>
                  <a:lnTo>
                    <a:pt x="89" y="17"/>
                  </a:lnTo>
                  <a:lnTo>
                    <a:pt x="92" y="19"/>
                  </a:lnTo>
                  <a:lnTo>
                    <a:pt x="90" y="19"/>
                  </a:lnTo>
                  <a:lnTo>
                    <a:pt x="91" y="19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89" y="24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5" y="29"/>
                  </a:lnTo>
                  <a:lnTo>
                    <a:pt x="84" y="30"/>
                  </a:lnTo>
                  <a:lnTo>
                    <a:pt x="83" y="31"/>
                  </a:lnTo>
                  <a:lnTo>
                    <a:pt x="82" y="33"/>
                  </a:lnTo>
                  <a:lnTo>
                    <a:pt x="80" y="35"/>
                  </a:lnTo>
                  <a:lnTo>
                    <a:pt x="79" y="36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2" y="35"/>
                  </a:lnTo>
                  <a:lnTo>
                    <a:pt x="70" y="33"/>
                  </a:lnTo>
                  <a:lnTo>
                    <a:pt x="67" y="34"/>
                  </a:lnTo>
                  <a:lnTo>
                    <a:pt x="67" y="36"/>
                  </a:lnTo>
                  <a:lnTo>
                    <a:pt x="67" y="38"/>
                  </a:lnTo>
                  <a:lnTo>
                    <a:pt x="67" y="39"/>
                  </a:lnTo>
                  <a:lnTo>
                    <a:pt x="66" y="40"/>
                  </a:lnTo>
                  <a:lnTo>
                    <a:pt x="64" y="42"/>
                  </a:lnTo>
                  <a:lnTo>
                    <a:pt x="67" y="44"/>
                  </a:lnTo>
                  <a:lnTo>
                    <a:pt x="70" y="47"/>
                  </a:lnTo>
                  <a:lnTo>
                    <a:pt x="71" y="47"/>
                  </a:lnTo>
                  <a:lnTo>
                    <a:pt x="71" y="49"/>
                  </a:lnTo>
                  <a:lnTo>
                    <a:pt x="70" y="50"/>
                  </a:lnTo>
                  <a:lnTo>
                    <a:pt x="68" y="53"/>
                  </a:lnTo>
                  <a:lnTo>
                    <a:pt x="68" y="54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0" y="60"/>
                  </a:lnTo>
                  <a:lnTo>
                    <a:pt x="65" y="60"/>
                  </a:lnTo>
                  <a:lnTo>
                    <a:pt x="65" y="57"/>
                  </a:lnTo>
                  <a:lnTo>
                    <a:pt x="63" y="57"/>
                  </a:lnTo>
                  <a:lnTo>
                    <a:pt x="59" y="59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3" y="52"/>
                  </a:lnTo>
                  <a:lnTo>
                    <a:pt x="52" y="52"/>
                  </a:lnTo>
                  <a:lnTo>
                    <a:pt x="53" y="55"/>
                  </a:lnTo>
                  <a:lnTo>
                    <a:pt x="50" y="56"/>
                  </a:lnTo>
                  <a:lnTo>
                    <a:pt x="49" y="57"/>
                  </a:lnTo>
                  <a:lnTo>
                    <a:pt x="50" y="59"/>
                  </a:lnTo>
                  <a:lnTo>
                    <a:pt x="45" y="65"/>
                  </a:lnTo>
                  <a:lnTo>
                    <a:pt x="46" y="72"/>
                  </a:lnTo>
                  <a:lnTo>
                    <a:pt x="43" y="74"/>
                  </a:lnTo>
                  <a:lnTo>
                    <a:pt x="42" y="73"/>
                  </a:lnTo>
                  <a:lnTo>
                    <a:pt x="36" y="76"/>
                  </a:lnTo>
                  <a:lnTo>
                    <a:pt x="35" y="75"/>
                  </a:lnTo>
                  <a:lnTo>
                    <a:pt x="27" y="61"/>
                  </a:lnTo>
                  <a:lnTo>
                    <a:pt x="24" y="59"/>
                  </a:lnTo>
                  <a:lnTo>
                    <a:pt x="21" y="58"/>
                  </a:lnTo>
                  <a:lnTo>
                    <a:pt x="20" y="56"/>
                  </a:lnTo>
                  <a:lnTo>
                    <a:pt x="22" y="54"/>
                  </a:lnTo>
                  <a:lnTo>
                    <a:pt x="19" y="52"/>
                  </a:lnTo>
                  <a:lnTo>
                    <a:pt x="17" y="55"/>
                  </a:lnTo>
                  <a:lnTo>
                    <a:pt x="14" y="55"/>
                  </a:lnTo>
                  <a:lnTo>
                    <a:pt x="13" y="47"/>
                  </a:lnTo>
                  <a:lnTo>
                    <a:pt x="12" y="46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11" y="26"/>
                  </a:lnTo>
                  <a:lnTo>
                    <a:pt x="6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2" y="9"/>
                  </a:lnTo>
                  <a:lnTo>
                    <a:pt x="10" y="8"/>
                  </a:lnTo>
                  <a:lnTo>
                    <a:pt x="16" y="9"/>
                  </a:lnTo>
                  <a:lnTo>
                    <a:pt x="20" y="8"/>
                  </a:lnTo>
                  <a:lnTo>
                    <a:pt x="21" y="10"/>
                  </a:lnTo>
                  <a:lnTo>
                    <a:pt x="25" y="15"/>
                  </a:lnTo>
                  <a:lnTo>
                    <a:pt x="29" y="14"/>
                  </a:lnTo>
                  <a:lnTo>
                    <a:pt x="29" y="11"/>
                  </a:lnTo>
                  <a:lnTo>
                    <a:pt x="30" y="10"/>
                  </a:lnTo>
                  <a:lnTo>
                    <a:pt x="33" y="9"/>
                  </a:lnTo>
                  <a:lnTo>
                    <a:pt x="35" y="11"/>
                  </a:lnTo>
                  <a:lnTo>
                    <a:pt x="36" y="9"/>
                  </a:lnTo>
                  <a:lnTo>
                    <a:pt x="39" y="10"/>
                  </a:lnTo>
                  <a:lnTo>
                    <a:pt x="39" y="9"/>
                  </a:lnTo>
                  <a:lnTo>
                    <a:pt x="39" y="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4" name="甘肃">
              <a:hlinkClick r:id="" action="ppaction://macro?name=Slide1.甘肃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093649" y="2375781"/>
              <a:ext cx="2044015" cy="1849896"/>
            </a:xfrm>
            <a:custGeom>
              <a:avLst/>
              <a:gdLst>
                <a:gd name="T0" fmla="*/ 5 w 974"/>
                <a:gd name="T1" fmla="*/ 132 h 832"/>
                <a:gd name="T2" fmla="*/ 149 w 974"/>
                <a:gd name="T3" fmla="*/ 53 h 832"/>
                <a:gd name="T4" fmla="*/ 190 w 974"/>
                <a:gd name="T5" fmla="*/ 0 h 832"/>
                <a:gd name="T6" fmla="*/ 245 w 974"/>
                <a:gd name="T7" fmla="*/ 29 h 832"/>
                <a:gd name="T8" fmla="*/ 288 w 974"/>
                <a:gd name="T9" fmla="*/ 169 h 832"/>
                <a:gd name="T10" fmla="*/ 406 w 974"/>
                <a:gd name="T11" fmla="*/ 158 h 832"/>
                <a:gd name="T12" fmla="*/ 425 w 974"/>
                <a:gd name="T13" fmla="*/ 195 h 832"/>
                <a:gd name="T14" fmla="*/ 435 w 974"/>
                <a:gd name="T15" fmla="*/ 272 h 832"/>
                <a:gd name="T16" fmla="*/ 453 w 974"/>
                <a:gd name="T17" fmla="*/ 292 h 832"/>
                <a:gd name="T18" fmla="*/ 569 w 974"/>
                <a:gd name="T19" fmla="*/ 314 h 832"/>
                <a:gd name="T20" fmla="*/ 669 w 974"/>
                <a:gd name="T21" fmla="*/ 308 h 832"/>
                <a:gd name="T22" fmla="*/ 637 w 974"/>
                <a:gd name="T23" fmla="*/ 364 h 832"/>
                <a:gd name="T24" fmla="*/ 673 w 974"/>
                <a:gd name="T25" fmla="*/ 437 h 832"/>
                <a:gd name="T26" fmla="*/ 752 w 974"/>
                <a:gd name="T27" fmla="*/ 541 h 832"/>
                <a:gd name="T28" fmla="*/ 781 w 974"/>
                <a:gd name="T29" fmla="*/ 596 h 832"/>
                <a:gd name="T30" fmla="*/ 822 w 974"/>
                <a:gd name="T31" fmla="*/ 577 h 832"/>
                <a:gd name="T32" fmla="*/ 835 w 974"/>
                <a:gd name="T33" fmla="*/ 530 h 832"/>
                <a:gd name="T34" fmla="*/ 841 w 974"/>
                <a:gd name="T35" fmla="*/ 451 h 832"/>
                <a:gd name="T36" fmla="*/ 877 w 974"/>
                <a:gd name="T37" fmla="*/ 467 h 832"/>
                <a:gd name="T38" fmla="*/ 973 w 974"/>
                <a:gd name="T39" fmla="*/ 536 h 832"/>
                <a:gd name="T40" fmla="*/ 961 w 974"/>
                <a:gd name="T41" fmla="*/ 600 h 832"/>
                <a:gd name="T42" fmla="*/ 911 w 974"/>
                <a:gd name="T43" fmla="*/ 617 h 832"/>
                <a:gd name="T44" fmla="*/ 857 w 974"/>
                <a:gd name="T45" fmla="*/ 624 h 832"/>
                <a:gd name="T46" fmla="*/ 833 w 974"/>
                <a:gd name="T47" fmla="*/ 642 h 832"/>
                <a:gd name="T48" fmla="*/ 841 w 974"/>
                <a:gd name="T49" fmla="*/ 688 h 832"/>
                <a:gd name="T50" fmla="*/ 830 w 974"/>
                <a:gd name="T51" fmla="*/ 747 h 832"/>
                <a:gd name="T52" fmla="*/ 800 w 974"/>
                <a:gd name="T53" fmla="*/ 776 h 832"/>
                <a:gd name="T54" fmla="*/ 765 w 974"/>
                <a:gd name="T55" fmla="*/ 822 h 832"/>
                <a:gd name="T56" fmla="*/ 692 w 974"/>
                <a:gd name="T57" fmla="*/ 814 h 832"/>
                <a:gd name="T58" fmla="*/ 660 w 974"/>
                <a:gd name="T59" fmla="*/ 784 h 832"/>
                <a:gd name="T60" fmla="*/ 606 w 974"/>
                <a:gd name="T61" fmla="*/ 718 h 832"/>
                <a:gd name="T62" fmla="*/ 541 w 974"/>
                <a:gd name="T63" fmla="*/ 722 h 832"/>
                <a:gd name="T64" fmla="*/ 499 w 974"/>
                <a:gd name="T65" fmla="*/ 715 h 832"/>
                <a:gd name="T66" fmla="*/ 467 w 974"/>
                <a:gd name="T67" fmla="*/ 677 h 832"/>
                <a:gd name="T68" fmla="*/ 521 w 974"/>
                <a:gd name="T69" fmla="*/ 687 h 832"/>
                <a:gd name="T70" fmla="*/ 554 w 974"/>
                <a:gd name="T71" fmla="*/ 624 h 832"/>
                <a:gd name="T72" fmla="*/ 590 w 974"/>
                <a:gd name="T73" fmla="*/ 530 h 832"/>
                <a:gd name="T74" fmla="*/ 517 w 974"/>
                <a:gd name="T75" fmla="*/ 407 h 832"/>
                <a:gd name="T76" fmla="*/ 416 w 974"/>
                <a:gd name="T77" fmla="*/ 358 h 832"/>
                <a:gd name="T78" fmla="*/ 298 w 974"/>
                <a:gd name="T79" fmla="*/ 286 h 832"/>
                <a:gd name="T80" fmla="*/ 181 w 974"/>
                <a:gd name="T81" fmla="*/ 318 h 832"/>
                <a:gd name="T82" fmla="*/ 95 w 974"/>
                <a:gd name="T83" fmla="*/ 281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4" h="832">
                  <a:moveTo>
                    <a:pt x="9" y="261"/>
                  </a:moveTo>
                  <a:lnTo>
                    <a:pt x="0" y="155"/>
                  </a:lnTo>
                  <a:lnTo>
                    <a:pt x="5" y="132"/>
                  </a:lnTo>
                  <a:lnTo>
                    <a:pt x="37" y="118"/>
                  </a:lnTo>
                  <a:lnTo>
                    <a:pt x="81" y="81"/>
                  </a:lnTo>
                  <a:lnTo>
                    <a:pt x="149" y="53"/>
                  </a:lnTo>
                  <a:lnTo>
                    <a:pt x="179" y="41"/>
                  </a:lnTo>
                  <a:lnTo>
                    <a:pt x="179" y="14"/>
                  </a:lnTo>
                  <a:lnTo>
                    <a:pt x="190" y="0"/>
                  </a:lnTo>
                  <a:lnTo>
                    <a:pt x="202" y="1"/>
                  </a:lnTo>
                  <a:lnTo>
                    <a:pt x="248" y="9"/>
                  </a:lnTo>
                  <a:lnTo>
                    <a:pt x="245" y="29"/>
                  </a:lnTo>
                  <a:lnTo>
                    <a:pt x="255" y="60"/>
                  </a:lnTo>
                  <a:lnTo>
                    <a:pt x="249" y="112"/>
                  </a:lnTo>
                  <a:lnTo>
                    <a:pt x="288" y="169"/>
                  </a:lnTo>
                  <a:lnTo>
                    <a:pt x="308" y="182"/>
                  </a:lnTo>
                  <a:lnTo>
                    <a:pt x="341" y="158"/>
                  </a:lnTo>
                  <a:lnTo>
                    <a:pt x="406" y="158"/>
                  </a:lnTo>
                  <a:lnTo>
                    <a:pt x="423" y="164"/>
                  </a:lnTo>
                  <a:lnTo>
                    <a:pt x="433" y="179"/>
                  </a:lnTo>
                  <a:lnTo>
                    <a:pt x="425" y="195"/>
                  </a:lnTo>
                  <a:lnTo>
                    <a:pt x="388" y="226"/>
                  </a:lnTo>
                  <a:lnTo>
                    <a:pt x="392" y="240"/>
                  </a:lnTo>
                  <a:lnTo>
                    <a:pt x="435" y="272"/>
                  </a:lnTo>
                  <a:lnTo>
                    <a:pt x="451" y="272"/>
                  </a:lnTo>
                  <a:lnTo>
                    <a:pt x="456" y="278"/>
                  </a:lnTo>
                  <a:lnTo>
                    <a:pt x="453" y="292"/>
                  </a:lnTo>
                  <a:lnTo>
                    <a:pt x="479" y="312"/>
                  </a:lnTo>
                  <a:lnTo>
                    <a:pt x="540" y="322"/>
                  </a:lnTo>
                  <a:lnTo>
                    <a:pt x="569" y="314"/>
                  </a:lnTo>
                  <a:lnTo>
                    <a:pt x="606" y="277"/>
                  </a:lnTo>
                  <a:lnTo>
                    <a:pt x="651" y="280"/>
                  </a:lnTo>
                  <a:lnTo>
                    <a:pt x="669" y="308"/>
                  </a:lnTo>
                  <a:lnTo>
                    <a:pt x="659" y="333"/>
                  </a:lnTo>
                  <a:lnTo>
                    <a:pt x="661" y="349"/>
                  </a:lnTo>
                  <a:lnTo>
                    <a:pt x="637" y="364"/>
                  </a:lnTo>
                  <a:lnTo>
                    <a:pt x="626" y="377"/>
                  </a:lnTo>
                  <a:lnTo>
                    <a:pt x="631" y="408"/>
                  </a:lnTo>
                  <a:lnTo>
                    <a:pt x="673" y="437"/>
                  </a:lnTo>
                  <a:lnTo>
                    <a:pt x="692" y="434"/>
                  </a:lnTo>
                  <a:lnTo>
                    <a:pt x="741" y="495"/>
                  </a:lnTo>
                  <a:lnTo>
                    <a:pt x="752" y="541"/>
                  </a:lnTo>
                  <a:lnTo>
                    <a:pt x="746" y="563"/>
                  </a:lnTo>
                  <a:lnTo>
                    <a:pt x="781" y="581"/>
                  </a:lnTo>
                  <a:lnTo>
                    <a:pt x="781" y="596"/>
                  </a:lnTo>
                  <a:lnTo>
                    <a:pt x="812" y="603"/>
                  </a:lnTo>
                  <a:lnTo>
                    <a:pt x="822" y="603"/>
                  </a:lnTo>
                  <a:lnTo>
                    <a:pt x="822" y="577"/>
                  </a:lnTo>
                  <a:lnTo>
                    <a:pt x="847" y="574"/>
                  </a:lnTo>
                  <a:lnTo>
                    <a:pt x="852" y="543"/>
                  </a:lnTo>
                  <a:lnTo>
                    <a:pt x="835" y="530"/>
                  </a:lnTo>
                  <a:lnTo>
                    <a:pt x="822" y="517"/>
                  </a:lnTo>
                  <a:lnTo>
                    <a:pt x="828" y="457"/>
                  </a:lnTo>
                  <a:lnTo>
                    <a:pt x="841" y="451"/>
                  </a:lnTo>
                  <a:lnTo>
                    <a:pt x="863" y="460"/>
                  </a:lnTo>
                  <a:lnTo>
                    <a:pt x="872" y="456"/>
                  </a:lnTo>
                  <a:lnTo>
                    <a:pt x="877" y="467"/>
                  </a:lnTo>
                  <a:lnTo>
                    <a:pt x="938" y="497"/>
                  </a:lnTo>
                  <a:lnTo>
                    <a:pt x="969" y="517"/>
                  </a:lnTo>
                  <a:lnTo>
                    <a:pt x="973" y="536"/>
                  </a:lnTo>
                  <a:lnTo>
                    <a:pt x="958" y="559"/>
                  </a:lnTo>
                  <a:lnTo>
                    <a:pt x="967" y="587"/>
                  </a:lnTo>
                  <a:lnTo>
                    <a:pt x="961" y="600"/>
                  </a:lnTo>
                  <a:lnTo>
                    <a:pt x="917" y="603"/>
                  </a:lnTo>
                  <a:lnTo>
                    <a:pt x="908" y="610"/>
                  </a:lnTo>
                  <a:lnTo>
                    <a:pt x="911" y="617"/>
                  </a:lnTo>
                  <a:lnTo>
                    <a:pt x="911" y="629"/>
                  </a:lnTo>
                  <a:lnTo>
                    <a:pt x="876" y="634"/>
                  </a:lnTo>
                  <a:lnTo>
                    <a:pt x="857" y="624"/>
                  </a:lnTo>
                  <a:lnTo>
                    <a:pt x="833" y="624"/>
                  </a:lnTo>
                  <a:lnTo>
                    <a:pt x="830" y="629"/>
                  </a:lnTo>
                  <a:lnTo>
                    <a:pt x="833" y="642"/>
                  </a:lnTo>
                  <a:lnTo>
                    <a:pt x="822" y="656"/>
                  </a:lnTo>
                  <a:lnTo>
                    <a:pt x="819" y="670"/>
                  </a:lnTo>
                  <a:lnTo>
                    <a:pt x="841" y="688"/>
                  </a:lnTo>
                  <a:lnTo>
                    <a:pt x="824" y="722"/>
                  </a:lnTo>
                  <a:lnTo>
                    <a:pt x="831" y="738"/>
                  </a:lnTo>
                  <a:lnTo>
                    <a:pt x="830" y="747"/>
                  </a:lnTo>
                  <a:lnTo>
                    <a:pt x="804" y="747"/>
                  </a:lnTo>
                  <a:lnTo>
                    <a:pt x="785" y="755"/>
                  </a:lnTo>
                  <a:lnTo>
                    <a:pt x="800" y="776"/>
                  </a:lnTo>
                  <a:lnTo>
                    <a:pt x="790" y="802"/>
                  </a:lnTo>
                  <a:lnTo>
                    <a:pt x="762" y="808"/>
                  </a:lnTo>
                  <a:lnTo>
                    <a:pt x="765" y="822"/>
                  </a:lnTo>
                  <a:lnTo>
                    <a:pt x="757" y="831"/>
                  </a:lnTo>
                  <a:lnTo>
                    <a:pt x="710" y="827"/>
                  </a:lnTo>
                  <a:lnTo>
                    <a:pt x="692" y="814"/>
                  </a:lnTo>
                  <a:lnTo>
                    <a:pt x="688" y="784"/>
                  </a:lnTo>
                  <a:lnTo>
                    <a:pt x="676" y="773"/>
                  </a:lnTo>
                  <a:lnTo>
                    <a:pt x="660" y="784"/>
                  </a:lnTo>
                  <a:lnTo>
                    <a:pt x="631" y="755"/>
                  </a:lnTo>
                  <a:lnTo>
                    <a:pt x="608" y="739"/>
                  </a:lnTo>
                  <a:lnTo>
                    <a:pt x="606" y="718"/>
                  </a:lnTo>
                  <a:lnTo>
                    <a:pt x="599" y="702"/>
                  </a:lnTo>
                  <a:lnTo>
                    <a:pt x="587" y="702"/>
                  </a:lnTo>
                  <a:lnTo>
                    <a:pt x="541" y="722"/>
                  </a:lnTo>
                  <a:lnTo>
                    <a:pt x="544" y="744"/>
                  </a:lnTo>
                  <a:lnTo>
                    <a:pt x="526" y="744"/>
                  </a:lnTo>
                  <a:lnTo>
                    <a:pt x="499" y="715"/>
                  </a:lnTo>
                  <a:lnTo>
                    <a:pt x="469" y="713"/>
                  </a:lnTo>
                  <a:lnTo>
                    <a:pt x="458" y="696"/>
                  </a:lnTo>
                  <a:lnTo>
                    <a:pt x="467" y="677"/>
                  </a:lnTo>
                  <a:lnTo>
                    <a:pt x="485" y="694"/>
                  </a:lnTo>
                  <a:lnTo>
                    <a:pt x="505" y="701"/>
                  </a:lnTo>
                  <a:lnTo>
                    <a:pt x="521" y="687"/>
                  </a:lnTo>
                  <a:lnTo>
                    <a:pt x="521" y="656"/>
                  </a:lnTo>
                  <a:lnTo>
                    <a:pt x="540" y="638"/>
                  </a:lnTo>
                  <a:lnTo>
                    <a:pt x="554" y="624"/>
                  </a:lnTo>
                  <a:lnTo>
                    <a:pt x="547" y="605"/>
                  </a:lnTo>
                  <a:lnTo>
                    <a:pt x="584" y="576"/>
                  </a:lnTo>
                  <a:lnTo>
                    <a:pt x="590" y="530"/>
                  </a:lnTo>
                  <a:lnTo>
                    <a:pt x="573" y="507"/>
                  </a:lnTo>
                  <a:lnTo>
                    <a:pt x="564" y="467"/>
                  </a:lnTo>
                  <a:lnTo>
                    <a:pt x="517" y="407"/>
                  </a:lnTo>
                  <a:lnTo>
                    <a:pt x="493" y="415"/>
                  </a:lnTo>
                  <a:lnTo>
                    <a:pt x="461" y="386"/>
                  </a:lnTo>
                  <a:lnTo>
                    <a:pt x="416" y="358"/>
                  </a:lnTo>
                  <a:lnTo>
                    <a:pt x="397" y="314"/>
                  </a:lnTo>
                  <a:lnTo>
                    <a:pt x="363" y="327"/>
                  </a:lnTo>
                  <a:lnTo>
                    <a:pt x="298" y="286"/>
                  </a:lnTo>
                  <a:lnTo>
                    <a:pt x="266" y="302"/>
                  </a:lnTo>
                  <a:lnTo>
                    <a:pt x="218" y="296"/>
                  </a:lnTo>
                  <a:lnTo>
                    <a:pt x="181" y="318"/>
                  </a:lnTo>
                  <a:lnTo>
                    <a:pt x="158" y="319"/>
                  </a:lnTo>
                  <a:lnTo>
                    <a:pt x="119" y="297"/>
                  </a:lnTo>
                  <a:lnTo>
                    <a:pt x="95" y="281"/>
                  </a:lnTo>
                  <a:lnTo>
                    <a:pt x="9" y="261"/>
                  </a:lnTo>
                  <a:lnTo>
                    <a:pt x="9" y="261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5" name="河北">
              <a:hlinkClick r:id="" action="ppaction://macro?name=Slide1.河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765729" y="2364569"/>
              <a:ext cx="815925" cy="1208037"/>
            </a:xfrm>
            <a:custGeom>
              <a:avLst/>
              <a:gdLst>
                <a:gd name="T0" fmla="*/ 152 w 384"/>
                <a:gd name="T1" fmla="*/ 534 h 552"/>
                <a:gd name="T2" fmla="*/ 185 w 384"/>
                <a:gd name="T3" fmla="*/ 431 h 552"/>
                <a:gd name="T4" fmla="*/ 255 w 384"/>
                <a:gd name="T5" fmla="*/ 385 h 552"/>
                <a:gd name="T6" fmla="*/ 272 w 384"/>
                <a:gd name="T7" fmla="*/ 344 h 552"/>
                <a:gd name="T8" fmla="*/ 241 w 384"/>
                <a:gd name="T9" fmla="*/ 327 h 552"/>
                <a:gd name="T10" fmla="*/ 203 w 384"/>
                <a:gd name="T11" fmla="*/ 308 h 552"/>
                <a:gd name="T12" fmla="*/ 183 w 384"/>
                <a:gd name="T13" fmla="*/ 257 h 552"/>
                <a:gd name="T14" fmla="*/ 149 w 384"/>
                <a:gd name="T15" fmla="*/ 261 h 552"/>
                <a:gd name="T16" fmla="*/ 111 w 384"/>
                <a:gd name="T17" fmla="*/ 251 h 552"/>
                <a:gd name="T18" fmla="*/ 138 w 384"/>
                <a:gd name="T19" fmla="*/ 195 h 552"/>
                <a:gd name="T20" fmla="*/ 168 w 384"/>
                <a:gd name="T21" fmla="*/ 141 h 552"/>
                <a:gd name="T22" fmla="*/ 221 w 384"/>
                <a:gd name="T23" fmla="*/ 164 h 552"/>
                <a:gd name="T24" fmla="*/ 242 w 384"/>
                <a:gd name="T25" fmla="*/ 200 h 552"/>
                <a:gd name="T26" fmla="*/ 245 w 384"/>
                <a:gd name="T27" fmla="*/ 233 h 552"/>
                <a:gd name="T28" fmla="*/ 275 w 384"/>
                <a:gd name="T29" fmla="*/ 265 h 552"/>
                <a:gd name="T30" fmla="*/ 351 w 384"/>
                <a:gd name="T31" fmla="*/ 246 h 552"/>
                <a:gd name="T32" fmla="*/ 383 w 384"/>
                <a:gd name="T33" fmla="*/ 183 h 552"/>
                <a:gd name="T34" fmla="*/ 343 w 384"/>
                <a:gd name="T35" fmla="*/ 150 h 552"/>
                <a:gd name="T36" fmla="*/ 323 w 384"/>
                <a:gd name="T37" fmla="*/ 97 h 552"/>
                <a:gd name="T38" fmla="*/ 255 w 384"/>
                <a:gd name="T39" fmla="*/ 61 h 552"/>
                <a:gd name="T40" fmla="*/ 217 w 384"/>
                <a:gd name="T41" fmla="*/ 0 h 552"/>
                <a:gd name="T42" fmla="*/ 168 w 384"/>
                <a:gd name="T43" fmla="*/ 35 h 552"/>
                <a:gd name="T44" fmla="*/ 170 w 384"/>
                <a:gd name="T45" fmla="*/ 63 h 552"/>
                <a:gd name="T46" fmla="*/ 123 w 384"/>
                <a:gd name="T47" fmla="*/ 78 h 552"/>
                <a:gd name="T48" fmla="*/ 98 w 384"/>
                <a:gd name="T49" fmla="*/ 86 h 552"/>
                <a:gd name="T50" fmla="*/ 55 w 384"/>
                <a:gd name="T51" fmla="*/ 98 h 552"/>
                <a:gd name="T52" fmla="*/ 44 w 384"/>
                <a:gd name="T53" fmla="*/ 63 h 552"/>
                <a:gd name="T54" fmla="*/ 7 w 384"/>
                <a:gd name="T55" fmla="*/ 113 h 552"/>
                <a:gd name="T56" fmla="*/ 24 w 384"/>
                <a:gd name="T57" fmla="*/ 194 h 552"/>
                <a:gd name="T58" fmla="*/ 44 w 384"/>
                <a:gd name="T59" fmla="*/ 246 h 552"/>
                <a:gd name="T60" fmla="*/ 52 w 384"/>
                <a:gd name="T61" fmla="*/ 304 h 552"/>
                <a:gd name="T62" fmla="*/ 5 w 384"/>
                <a:gd name="T63" fmla="*/ 373 h 552"/>
                <a:gd name="T64" fmla="*/ 50 w 384"/>
                <a:gd name="T65" fmla="*/ 440 h 552"/>
                <a:gd name="T66" fmla="*/ 36 w 384"/>
                <a:gd name="T67" fmla="*/ 484 h 552"/>
                <a:gd name="T68" fmla="*/ 18 w 384"/>
                <a:gd name="T69" fmla="*/ 520 h 552"/>
                <a:gd name="T70" fmla="*/ 109 w 384"/>
                <a:gd name="T71" fmla="*/ 551 h 552"/>
                <a:gd name="T72" fmla="*/ 149 w 384"/>
                <a:gd name="T73" fmla="*/ 543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4" h="552">
                  <a:moveTo>
                    <a:pt x="149" y="543"/>
                  </a:moveTo>
                  <a:lnTo>
                    <a:pt x="152" y="534"/>
                  </a:lnTo>
                  <a:lnTo>
                    <a:pt x="140" y="511"/>
                  </a:lnTo>
                  <a:lnTo>
                    <a:pt x="185" y="431"/>
                  </a:lnTo>
                  <a:lnTo>
                    <a:pt x="225" y="394"/>
                  </a:lnTo>
                  <a:lnTo>
                    <a:pt x="255" y="385"/>
                  </a:lnTo>
                  <a:lnTo>
                    <a:pt x="282" y="351"/>
                  </a:lnTo>
                  <a:lnTo>
                    <a:pt x="272" y="344"/>
                  </a:lnTo>
                  <a:lnTo>
                    <a:pt x="262" y="318"/>
                  </a:lnTo>
                  <a:lnTo>
                    <a:pt x="241" y="327"/>
                  </a:lnTo>
                  <a:lnTo>
                    <a:pt x="205" y="317"/>
                  </a:lnTo>
                  <a:lnTo>
                    <a:pt x="203" y="308"/>
                  </a:lnTo>
                  <a:lnTo>
                    <a:pt x="202" y="249"/>
                  </a:lnTo>
                  <a:lnTo>
                    <a:pt x="183" y="257"/>
                  </a:lnTo>
                  <a:lnTo>
                    <a:pt x="172" y="267"/>
                  </a:lnTo>
                  <a:lnTo>
                    <a:pt x="149" y="261"/>
                  </a:lnTo>
                  <a:lnTo>
                    <a:pt x="116" y="265"/>
                  </a:lnTo>
                  <a:lnTo>
                    <a:pt x="111" y="251"/>
                  </a:lnTo>
                  <a:lnTo>
                    <a:pt x="114" y="223"/>
                  </a:lnTo>
                  <a:lnTo>
                    <a:pt x="138" y="195"/>
                  </a:lnTo>
                  <a:lnTo>
                    <a:pt x="143" y="165"/>
                  </a:lnTo>
                  <a:lnTo>
                    <a:pt x="168" y="141"/>
                  </a:lnTo>
                  <a:lnTo>
                    <a:pt x="211" y="164"/>
                  </a:lnTo>
                  <a:lnTo>
                    <a:pt x="221" y="164"/>
                  </a:lnTo>
                  <a:lnTo>
                    <a:pt x="229" y="194"/>
                  </a:lnTo>
                  <a:lnTo>
                    <a:pt x="242" y="200"/>
                  </a:lnTo>
                  <a:lnTo>
                    <a:pt x="248" y="220"/>
                  </a:lnTo>
                  <a:lnTo>
                    <a:pt x="245" y="233"/>
                  </a:lnTo>
                  <a:lnTo>
                    <a:pt x="272" y="251"/>
                  </a:lnTo>
                  <a:lnTo>
                    <a:pt x="275" y="265"/>
                  </a:lnTo>
                  <a:lnTo>
                    <a:pt x="298" y="276"/>
                  </a:lnTo>
                  <a:lnTo>
                    <a:pt x="351" y="246"/>
                  </a:lnTo>
                  <a:lnTo>
                    <a:pt x="351" y="228"/>
                  </a:lnTo>
                  <a:lnTo>
                    <a:pt x="383" y="183"/>
                  </a:lnTo>
                  <a:lnTo>
                    <a:pt x="360" y="151"/>
                  </a:lnTo>
                  <a:lnTo>
                    <a:pt x="343" y="150"/>
                  </a:lnTo>
                  <a:lnTo>
                    <a:pt x="313" y="129"/>
                  </a:lnTo>
                  <a:lnTo>
                    <a:pt x="323" y="97"/>
                  </a:lnTo>
                  <a:lnTo>
                    <a:pt x="275" y="92"/>
                  </a:lnTo>
                  <a:lnTo>
                    <a:pt x="255" y="61"/>
                  </a:lnTo>
                  <a:lnTo>
                    <a:pt x="257" y="45"/>
                  </a:lnTo>
                  <a:lnTo>
                    <a:pt x="217" y="0"/>
                  </a:lnTo>
                  <a:lnTo>
                    <a:pt x="190" y="13"/>
                  </a:lnTo>
                  <a:lnTo>
                    <a:pt x="168" y="35"/>
                  </a:lnTo>
                  <a:lnTo>
                    <a:pt x="176" y="52"/>
                  </a:lnTo>
                  <a:lnTo>
                    <a:pt x="170" y="63"/>
                  </a:lnTo>
                  <a:lnTo>
                    <a:pt x="138" y="64"/>
                  </a:lnTo>
                  <a:lnTo>
                    <a:pt x="123" y="78"/>
                  </a:lnTo>
                  <a:lnTo>
                    <a:pt x="111" y="73"/>
                  </a:lnTo>
                  <a:lnTo>
                    <a:pt x="98" y="86"/>
                  </a:lnTo>
                  <a:lnTo>
                    <a:pt x="68" y="107"/>
                  </a:lnTo>
                  <a:lnTo>
                    <a:pt x="55" y="98"/>
                  </a:lnTo>
                  <a:lnTo>
                    <a:pt x="55" y="68"/>
                  </a:lnTo>
                  <a:lnTo>
                    <a:pt x="44" y="63"/>
                  </a:lnTo>
                  <a:lnTo>
                    <a:pt x="28" y="69"/>
                  </a:lnTo>
                  <a:lnTo>
                    <a:pt x="7" y="113"/>
                  </a:lnTo>
                  <a:lnTo>
                    <a:pt x="0" y="154"/>
                  </a:lnTo>
                  <a:lnTo>
                    <a:pt x="24" y="194"/>
                  </a:lnTo>
                  <a:lnTo>
                    <a:pt x="44" y="212"/>
                  </a:lnTo>
                  <a:lnTo>
                    <a:pt x="44" y="246"/>
                  </a:lnTo>
                  <a:lnTo>
                    <a:pt x="58" y="274"/>
                  </a:lnTo>
                  <a:lnTo>
                    <a:pt x="52" y="304"/>
                  </a:lnTo>
                  <a:lnTo>
                    <a:pt x="20" y="326"/>
                  </a:lnTo>
                  <a:lnTo>
                    <a:pt x="5" y="373"/>
                  </a:lnTo>
                  <a:lnTo>
                    <a:pt x="31" y="403"/>
                  </a:lnTo>
                  <a:lnTo>
                    <a:pt x="50" y="440"/>
                  </a:lnTo>
                  <a:lnTo>
                    <a:pt x="39" y="459"/>
                  </a:lnTo>
                  <a:lnTo>
                    <a:pt x="36" y="484"/>
                  </a:lnTo>
                  <a:lnTo>
                    <a:pt x="24" y="501"/>
                  </a:lnTo>
                  <a:lnTo>
                    <a:pt x="18" y="520"/>
                  </a:lnTo>
                  <a:lnTo>
                    <a:pt x="36" y="541"/>
                  </a:lnTo>
                  <a:lnTo>
                    <a:pt x="109" y="551"/>
                  </a:lnTo>
                  <a:lnTo>
                    <a:pt x="138" y="539"/>
                  </a:lnTo>
                  <a:lnTo>
                    <a:pt x="149" y="543"/>
                  </a:lnTo>
                  <a:lnTo>
                    <a:pt x="149" y="54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6" name="内蒙古">
              <a:hlinkClick r:id="" action="ppaction://macro?name=Slide1.内蒙古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690871" y="248400"/>
              <a:ext cx="3314166" cy="3164443"/>
            </a:xfrm>
            <a:custGeom>
              <a:avLst/>
              <a:gdLst>
                <a:gd name="T0" fmla="*/ 517 w 1583"/>
                <a:gd name="T1" fmla="*/ 1381 h 1423"/>
                <a:gd name="T2" fmla="*/ 586 w 1583"/>
                <a:gd name="T3" fmla="*/ 1260 h 1423"/>
                <a:gd name="T4" fmla="*/ 635 w 1583"/>
                <a:gd name="T5" fmla="*/ 1373 h 1423"/>
                <a:gd name="T6" fmla="*/ 700 w 1583"/>
                <a:gd name="T7" fmla="*/ 1397 h 1423"/>
                <a:gd name="T8" fmla="*/ 779 w 1583"/>
                <a:gd name="T9" fmla="*/ 1277 h 1423"/>
                <a:gd name="T10" fmla="*/ 862 w 1583"/>
                <a:gd name="T11" fmla="*/ 1235 h 1423"/>
                <a:gd name="T12" fmla="*/ 958 w 1583"/>
                <a:gd name="T13" fmla="*/ 1159 h 1423"/>
                <a:gd name="T14" fmla="*/ 1015 w 1583"/>
                <a:gd name="T15" fmla="*/ 1085 h 1423"/>
                <a:gd name="T16" fmla="*/ 1070 w 1583"/>
                <a:gd name="T17" fmla="*/ 999 h 1423"/>
                <a:gd name="T18" fmla="*/ 1126 w 1583"/>
                <a:gd name="T19" fmla="*/ 1004 h 1423"/>
                <a:gd name="T20" fmla="*/ 1191 w 1583"/>
                <a:gd name="T21" fmla="*/ 983 h 1423"/>
                <a:gd name="T22" fmla="*/ 1272 w 1583"/>
                <a:gd name="T23" fmla="*/ 976 h 1423"/>
                <a:gd name="T24" fmla="*/ 1349 w 1583"/>
                <a:gd name="T25" fmla="*/ 1005 h 1423"/>
                <a:gd name="T26" fmla="*/ 1389 w 1583"/>
                <a:gd name="T27" fmla="*/ 974 h 1423"/>
                <a:gd name="T28" fmla="*/ 1472 w 1583"/>
                <a:gd name="T29" fmla="*/ 898 h 1423"/>
                <a:gd name="T30" fmla="*/ 1543 w 1583"/>
                <a:gd name="T31" fmla="*/ 859 h 1423"/>
                <a:gd name="T32" fmla="*/ 1562 w 1583"/>
                <a:gd name="T33" fmla="*/ 794 h 1423"/>
                <a:gd name="T34" fmla="*/ 1475 w 1583"/>
                <a:gd name="T35" fmla="*/ 745 h 1423"/>
                <a:gd name="T36" fmla="*/ 1454 w 1583"/>
                <a:gd name="T37" fmla="*/ 652 h 1423"/>
                <a:gd name="T38" fmla="*/ 1480 w 1583"/>
                <a:gd name="T39" fmla="*/ 621 h 1423"/>
                <a:gd name="T40" fmla="*/ 1490 w 1583"/>
                <a:gd name="T41" fmla="*/ 546 h 1423"/>
                <a:gd name="T42" fmla="*/ 1490 w 1583"/>
                <a:gd name="T43" fmla="*/ 529 h 1423"/>
                <a:gd name="T44" fmla="*/ 1510 w 1583"/>
                <a:gd name="T45" fmla="*/ 390 h 1423"/>
                <a:gd name="T46" fmla="*/ 1539 w 1583"/>
                <a:gd name="T47" fmla="*/ 404 h 1423"/>
                <a:gd name="T48" fmla="*/ 1552 w 1583"/>
                <a:gd name="T49" fmla="*/ 223 h 1423"/>
                <a:gd name="T50" fmla="*/ 1451 w 1583"/>
                <a:gd name="T51" fmla="*/ 146 h 1423"/>
                <a:gd name="T52" fmla="*/ 1374 w 1583"/>
                <a:gd name="T53" fmla="*/ 98 h 1423"/>
                <a:gd name="T54" fmla="*/ 1297 w 1583"/>
                <a:gd name="T55" fmla="*/ 74 h 1423"/>
                <a:gd name="T56" fmla="*/ 1283 w 1583"/>
                <a:gd name="T57" fmla="*/ 0 h 1423"/>
                <a:gd name="T58" fmla="*/ 1254 w 1583"/>
                <a:gd name="T59" fmla="*/ 74 h 1423"/>
                <a:gd name="T60" fmla="*/ 1215 w 1583"/>
                <a:gd name="T61" fmla="*/ 268 h 1423"/>
                <a:gd name="T62" fmla="*/ 1111 w 1583"/>
                <a:gd name="T63" fmla="*/ 346 h 1423"/>
                <a:gd name="T64" fmla="*/ 1043 w 1583"/>
                <a:gd name="T65" fmla="*/ 484 h 1423"/>
                <a:gd name="T66" fmla="*/ 1150 w 1583"/>
                <a:gd name="T67" fmla="*/ 508 h 1423"/>
                <a:gd name="T68" fmla="*/ 1302 w 1583"/>
                <a:gd name="T69" fmla="*/ 560 h 1423"/>
                <a:gd name="T70" fmla="*/ 1195 w 1583"/>
                <a:gd name="T71" fmla="*/ 604 h 1423"/>
                <a:gd name="T72" fmla="*/ 1108 w 1583"/>
                <a:gd name="T73" fmla="*/ 663 h 1423"/>
                <a:gd name="T74" fmla="*/ 993 w 1583"/>
                <a:gd name="T75" fmla="*/ 767 h 1423"/>
                <a:gd name="T76" fmla="*/ 857 w 1583"/>
                <a:gd name="T77" fmla="*/ 787 h 1423"/>
                <a:gd name="T78" fmla="*/ 827 w 1583"/>
                <a:gd name="T79" fmla="*/ 918 h 1423"/>
                <a:gd name="T80" fmla="*/ 617 w 1583"/>
                <a:gd name="T81" fmla="*/ 1007 h 1423"/>
                <a:gd name="T82" fmla="*/ 438 w 1583"/>
                <a:gd name="T83" fmla="*/ 1062 h 1423"/>
                <a:gd name="T84" fmla="*/ 160 w 1583"/>
                <a:gd name="T85" fmla="*/ 998 h 1423"/>
                <a:gd name="T86" fmla="*/ 10 w 1583"/>
                <a:gd name="T87" fmla="*/ 1045 h 1423"/>
                <a:gd name="T88" fmla="*/ 96 w 1583"/>
                <a:gd name="T89" fmla="*/ 1143 h 1423"/>
                <a:gd name="T90" fmla="*/ 180 w 1583"/>
                <a:gd name="T91" fmla="*/ 1180 h 1423"/>
                <a:gd name="T92" fmla="*/ 206 w 1583"/>
                <a:gd name="T93" fmla="*/ 1257 h 1423"/>
                <a:gd name="T94" fmla="*/ 295 w 1583"/>
                <a:gd name="T95" fmla="*/ 1307 h 1423"/>
                <a:gd name="T96" fmla="*/ 424 w 1583"/>
                <a:gd name="T97" fmla="*/ 1293 h 1423"/>
                <a:gd name="T98" fmla="*/ 381 w 1583"/>
                <a:gd name="T99" fmla="*/ 1362 h 1423"/>
                <a:gd name="T100" fmla="*/ 447 w 1583"/>
                <a:gd name="T101" fmla="*/ 1419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83" h="1423">
                  <a:moveTo>
                    <a:pt x="447" y="1419"/>
                  </a:moveTo>
                  <a:lnTo>
                    <a:pt x="468" y="1413"/>
                  </a:lnTo>
                  <a:lnTo>
                    <a:pt x="486" y="1405"/>
                  </a:lnTo>
                  <a:lnTo>
                    <a:pt x="517" y="1381"/>
                  </a:lnTo>
                  <a:lnTo>
                    <a:pt x="524" y="1339"/>
                  </a:lnTo>
                  <a:lnTo>
                    <a:pt x="542" y="1281"/>
                  </a:lnTo>
                  <a:lnTo>
                    <a:pt x="582" y="1254"/>
                  </a:lnTo>
                  <a:lnTo>
                    <a:pt x="586" y="1260"/>
                  </a:lnTo>
                  <a:lnTo>
                    <a:pt x="598" y="1301"/>
                  </a:lnTo>
                  <a:lnTo>
                    <a:pt x="579" y="1326"/>
                  </a:lnTo>
                  <a:lnTo>
                    <a:pt x="576" y="1350"/>
                  </a:lnTo>
                  <a:lnTo>
                    <a:pt x="635" y="1373"/>
                  </a:lnTo>
                  <a:lnTo>
                    <a:pt x="640" y="1390"/>
                  </a:lnTo>
                  <a:lnTo>
                    <a:pt x="675" y="1386"/>
                  </a:lnTo>
                  <a:lnTo>
                    <a:pt x="693" y="1392"/>
                  </a:lnTo>
                  <a:lnTo>
                    <a:pt x="700" y="1397"/>
                  </a:lnTo>
                  <a:lnTo>
                    <a:pt x="761" y="1309"/>
                  </a:lnTo>
                  <a:lnTo>
                    <a:pt x="777" y="1304"/>
                  </a:lnTo>
                  <a:lnTo>
                    <a:pt x="781" y="1293"/>
                  </a:lnTo>
                  <a:lnTo>
                    <a:pt x="779" y="1277"/>
                  </a:lnTo>
                  <a:lnTo>
                    <a:pt x="799" y="1246"/>
                  </a:lnTo>
                  <a:lnTo>
                    <a:pt x="838" y="1245"/>
                  </a:lnTo>
                  <a:lnTo>
                    <a:pt x="852" y="1228"/>
                  </a:lnTo>
                  <a:lnTo>
                    <a:pt x="862" y="1235"/>
                  </a:lnTo>
                  <a:lnTo>
                    <a:pt x="883" y="1217"/>
                  </a:lnTo>
                  <a:lnTo>
                    <a:pt x="897" y="1217"/>
                  </a:lnTo>
                  <a:lnTo>
                    <a:pt x="938" y="1158"/>
                  </a:lnTo>
                  <a:lnTo>
                    <a:pt x="958" y="1159"/>
                  </a:lnTo>
                  <a:lnTo>
                    <a:pt x="984" y="1142"/>
                  </a:lnTo>
                  <a:lnTo>
                    <a:pt x="992" y="1149"/>
                  </a:lnTo>
                  <a:lnTo>
                    <a:pt x="1039" y="1125"/>
                  </a:lnTo>
                  <a:lnTo>
                    <a:pt x="1015" y="1085"/>
                  </a:lnTo>
                  <a:lnTo>
                    <a:pt x="1022" y="1044"/>
                  </a:lnTo>
                  <a:lnTo>
                    <a:pt x="1043" y="1000"/>
                  </a:lnTo>
                  <a:lnTo>
                    <a:pt x="1059" y="994"/>
                  </a:lnTo>
                  <a:lnTo>
                    <a:pt x="1070" y="999"/>
                  </a:lnTo>
                  <a:lnTo>
                    <a:pt x="1070" y="1029"/>
                  </a:lnTo>
                  <a:lnTo>
                    <a:pt x="1083" y="1038"/>
                  </a:lnTo>
                  <a:lnTo>
                    <a:pt x="1113" y="1017"/>
                  </a:lnTo>
                  <a:lnTo>
                    <a:pt x="1126" y="1004"/>
                  </a:lnTo>
                  <a:lnTo>
                    <a:pt x="1138" y="1009"/>
                  </a:lnTo>
                  <a:lnTo>
                    <a:pt x="1153" y="995"/>
                  </a:lnTo>
                  <a:lnTo>
                    <a:pt x="1185" y="994"/>
                  </a:lnTo>
                  <a:lnTo>
                    <a:pt x="1191" y="983"/>
                  </a:lnTo>
                  <a:lnTo>
                    <a:pt x="1183" y="966"/>
                  </a:lnTo>
                  <a:lnTo>
                    <a:pt x="1205" y="944"/>
                  </a:lnTo>
                  <a:lnTo>
                    <a:pt x="1232" y="931"/>
                  </a:lnTo>
                  <a:lnTo>
                    <a:pt x="1272" y="976"/>
                  </a:lnTo>
                  <a:lnTo>
                    <a:pt x="1270" y="992"/>
                  </a:lnTo>
                  <a:lnTo>
                    <a:pt x="1290" y="1023"/>
                  </a:lnTo>
                  <a:lnTo>
                    <a:pt x="1338" y="1028"/>
                  </a:lnTo>
                  <a:lnTo>
                    <a:pt x="1349" y="1005"/>
                  </a:lnTo>
                  <a:lnTo>
                    <a:pt x="1336" y="940"/>
                  </a:lnTo>
                  <a:lnTo>
                    <a:pt x="1348" y="928"/>
                  </a:lnTo>
                  <a:lnTo>
                    <a:pt x="1370" y="944"/>
                  </a:lnTo>
                  <a:lnTo>
                    <a:pt x="1389" y="974"/>
                  </a:lnTo>
                  <a:lnTo>
                    <a:pt x="1422" y="926"/>
                  </a:lnTo>
                  <a:lnTo>
                    <a:pt x="1437" y="921"/>
                  </a:lnTo>
                  <a:lnTo>
                    <a:pt x="1461" y="898"/>
                  </a:lnTo>
                  <a:lnTo>
                    <a:pt x="1472" y="898"/>
                  </a:lnTo>
                  <a:lnTo>
                    <a:pt x="1491" y="878"/>
                  </a:lnTo>
                  <a:lnTo>
                    <a:pt x="1503" y="878"/>
                  </a:lnTo>
                  <a:lnTo>
                    <a:pt x="1514" y="859"/>
                  </a:lnTo>
                  <a:lnTo>
                    <a:pt x="1543" y="859"/>
                  </a:lnTo>
                  <a:lnTo>
                    <a:pt x="1569" y="833"/>
                  </a:lnTo>
                  <a:lnTo>
                    <a:pt x="1582" y="820"/>
                  </a:lnTo>
                  <a:lnTo>
                    <a:pt x="1582" y="806"/>
                  </a:lnTo>
                  <a:lnTo>
                    <a:pt x="1562" y="794"/>
                  </a:lnTo>
                  <a:lnTo>
                    <a:pt x="1562" y="767"/>
                  </a:lnTo>
                  <a:lnTo>
                    <a:pt x="1523" y="719"/>
                  </a:lnTo>
                  <a:lnTo>
                    <a:pt x="1486" y="754"/>
                  </a:lnTo>
                  <a:lnTo>
                    <a:pt x="1475" y="745"/>
                  </a:lnTo>
                  <a:lnTo>
                    <a:pt x="1473" y="726"/>
                  </a:lnTo>
                  <a:lnTo>
                    <a:pt x="1459" y="703"/>
                  </a:lnTo>
                  <a:lnTo>
                    <a:pt x="1454" y="678"/>
                  </a:lnTo>
                  <a:lnTo>
                    <a:pt x="1454" y="652"/>
                  </a:lnTo>
                  <a:lnTo>
                    <a:pt x="1428" y="633"/>
                  </a:lnTo>
                  <a:lnTo>
                    <a:pt x="1425" y="623"/>
                  </a:lnTo>
                  <a:lnTo>
                    <a:pt x="1432" y="607"/>
                  </a:lnTo>
                  <a:lnTo>
                    <a:pt x="1480" y="621"/>
                  </a:lnTo>
                  <a:lnTo>
                    <a:pt x="1483" y="599"/>
                  </a:lnTo>
                  <a:lnTo>
                    <a:pt x="1499" y="578"/>
                  </a:lnTo>
                  <a:lnTo>
                    <a:pt x="1488" y="567"/>
                  </a:lnTo>
                  <a:lnTo>
                    <a:pt x="1490" y="546"/>
                  </a:lnTo>
                  <a:lnTo>
                    <a:pt x="1514" y="536"/>
                  </a:lnTo>
                  <a:lnTo>
                    <a:pt x="1519" y="529"/>
                  </a:lnTo>
                  <a:lnTo>
                    <a:pt x="1515" y="521"/>
                  </a:lnTo>
                  <a:lnTo>
                    <a:pt x="1490" y="529"/>
                  </a:lnTo>
                  <a:lnTo>
                    <a:pt x="1444" y="496"/>
                  </a:lnTo>
                  <a:lnTo>
                    <a:pt x="1442" y="487"/>
                  </a:lnTo>
                  <a:lnTo>
                    <a:pt x="1464" y="459"/>
                  </a:lnTo>
                  <a:lnTo>
                    <a:pt x="1510" y="390"/>
                  </a:lnTo>
                  <a:lnTo>
                    <a:pt x="1514" y="382"/>
                  </a:lnTo>
                  <a:lnTo>
                    <a:pt x="1521" y="382"/>
                  </a:lnTo>
                  <a:lnTo>
                    <a:pt x="1536" y="401"/>
                  </a:lnTo>
                  <a:lnTo>
                    <a:pt x="1539" y="404"/>
                  </a:lnTo>
                  <a:lnTo>
                    <a:pt x="1542" y="318"/>
                  </a:lnTo>
                  <a:lnTo>
                    <a:pt x="1557" y="310"/>
                  </a:lnTo>
                  <a:lnTo>
                    <a:pt x="1557" y="277"/>
                  </a:lnTo>
                  <a:lnTo>
                    <a:pt x="1552" y="223"/>
                  </a:lnTo>
                  <a:lnTo>
                    <a:pt x="1571" y="149"/>
                  </a:lnTo>
                  <a:lnTo>
                    <a:pt x="1515" y="107"/>
                  </a:lnTo>
                  <a:lnTo>
                    <a:pt x="1473" y="142"/>
                  </a:lnTo>
                  <a:lnTo>
                    <a:pt x="1451" y="146"/>
                  </a:lnTo>
                  <a:lnTo>
                    <a:pt x="1440" y="157"/>
                  </a:lnTo>
                  <a:lnTo>
                    <a:pt x="1403" y="151"/>
                  </a:lnTo>
                  <a:lnTo>
                    <a:pt x="1385" y="130"/>
                  </a:lnTo>
                  <a:lnTo>
                    <a:pt x="1374" y="98"/>
                  </a:lnTo>
                  <a:lnTo>
                    <a:pt x="1375" y="85"/>
                  </a:lnTo>
                  <a:lnTo>
                    <a:pt x="1346" y="66"/>
                  </a:lnTo>
                  <a:lnTo>
                    <a:pt x="1329" y="93"/>
                  </a:lnTo>
                  <a:lnTo>
                    <a:pt x="1297" y="74"/>
                  </a:lnTo>
                  <a:lnTo>
                    <a:pt x="1292" y="69"/>
                  </a:lnTo>
                  <a:lnTo>
                    <a:pt x="1311" y="20"/>
                  </a:lnTo>
                  <a:lnTo>
                    <a:pt x="1296" y="0"/>
                  </a:lnTo>
                  <a:lnTo>
                    <a:pt x="1283" y="0"/>
                  </a:lnTo>
                  <a:lnTo>
                    <a:pt x="1249" y="24"/>
                  </a:lnTo>
                  <a:lnTo>
                    <a:pt x="1222" y="64"/>
                  </a:lnTo>
                  <a:lnTo>
                    <a:pt x="1234" y="71"/>
                  </a:lnTo>
                  <a:lnTo>
                    <a:pt x="1254" y="74"/>
                  </a:lnTo>
                  <a:lnTo>
                    <a:pt x="1270" y="116"/>
                  </a:lnTo>
                  <a:lnTo>
                    <a:pt x="1260" y="133"/>
                  </a:lnTo>
                  <a:lnTo>
                    <a:pt x="1244" y="157"/>
                  </a:lnTo>
                  <a:lnTo>
                    <a:pt x="1215" y="268"/>
                  </a:lnTo>
                  <a:lnTo>
                    <a:pt x="1226" y="287"/>
                  </a:lnTo>
                  <a:lnTo>
                    <a:pt x="1217" y="303"/>
                  </a:lnTo>
                  <a:lnTo>
                    <a:pt x="1148" y="353"/>
                  </a:lnTo>
                  <a:lnTo>
                    <a:pt x="1111" y="346"/>
                  </a:lnTo>
                  <a:lnTo>
                    <a:pt x="1090" y="338"/>
                  </a:lnTo>
                  <a:lnTo>
                    <a:pt x="1088" y="349"/>
                  </a:lnTo>
                  <a:lnTo>
                    <a:pt x="1058" y="469"/>
                  </a:lnTo>
                  <a:lnTo>
                    <a:pt x="1043" y="484"/>
                  </a:lnTo>
                  <a:lnTo>
                    <a:pt x="1051" y="505"/>
                  </a:lnTo>
                  <a:lnTo>
                    <a:pt x="1068" y="521"/>
                  </a:lnTo>
                  <a:lnTo>
                    <a:pt x="1099" y="505"/>
                  </a:lnTo>
                  <a:lnTo>
                    <a:pt x="1150" y="508"/>
                  </a:lnTo>
                  <a:lnTo>
                    <a:pt x="1164" y="484"/>
                  </a:lnTo>
                  <a:lnTo>
                    <a:pt x="1191" y="478"/>
                  </a:lnTo>
                  <a:lnTo>
                    <a:pt x="1240" y="496"/>
                  </a:lnTo>
                  <a:lnTo>
                    <a:pt x="1302" y="560"/>
                  </a:lnTo>
                  <a:lnTo>
                    <a:pt x="1302" y="573"/>
                  </a:lnTo>
                  <a:lnTo>
                    <a:pt x="1288" y="582"/>
                  </a:lnTo>
                  <a:lnTo>
                    <a:pt x="1218" y="585"/>
                  </a:lnTo>
                  <a:lnTo>
                    <a:pt x="1195" y="604"/>
                  </a:lnTo>
                  <a:lnTo>
                    <a:pt x="1177" y="602"/>
                  </a:lnTo>
                  <a:lnTo>
                    <a:pt x="1164" y="623"/>
                  </a:lnTo>
                  <a:lnTo>
                    <a:pt x="1129" y="630"/>
                  </a:lnTo>
                  <a:lnTo>
                    <a:pt x="1108" y="663"/>
                  </a:lnTo>
                  <a:lnTo>
                    <a:pt x="1104" y="687"/>
                  </a:lnTo>
                  <a:lnTo>
                    <a:pt x="1056" y="719"/>
                  </a:lnTo>
                  <a:lnTo>
                    <a:pt x="1025" y="721"/>
                  </a:lnTo>
                  <a:lnTo>
                    <a:pt x="993" y="767"/>
                  </a:lnTo>
                  <a:lnTo>
                    <a:pt x="961" y="786"/>
                  </a:lnTo>
                  <a:lnTo>
                    <a:pt x="901" y="772"/>
                  </a:lnTo>
                  <a:lnTo>
                    <a:pt x="881" y="763"/>
                  </a:lnTo>
                  <a:lnTo>
                    <a:pt x="857" y="787"/>
                  </a:lnTo>
                  <a:lnTo>
                    <a:pt x="845" y="830"/>
                  </a:lnTo>
                  <a:lnTo>
                    <a:pt x="878" y="878"/>
                  </a:lnTo>
                  <a:lnTo>
                    <a:pt x="857" y="900"/>
                  </a:lnTo>
                  <a:lnTo>
                    <a:pt x="827" y="918"/>
                  </a:lnTo>
                  <a:lnTo>
                    <a:pt x="783" y="974"/>
                  </a:lnTo>
                  <a:lnTo>
                    <a:pt x="724" y="999"/>
                  </a:lnTo>
                  <a:lnTo>
                    <a:pt x="631" y="1009"/>
                  </a:lnTo>
                  <a:lnTo>
                    <a:pt x="617" y="1007"/>
                  </a:lnTo>
                  <a:lnTo>
                    <a:pt x="507" y="1053"/>
                  </a:lnTo>
                  <a:lnTo>
                    <a:pt x="457" y="1085"/>
                  </a:lnTo>
                  <a:lnTo>
                    <a:pt x="443" y="1077"/>
                  </a:lnTo>
                  <a:lnTo>
                    <a:pt x="438" y="1062"/>
                  </a:lnTo>
                  <a:lnTo>
                    <a:pt x="371" y="1058"/>
                  </a:lnTo>
                  <a:lnTo>
                    <a:pt x="293" y="1035"/>
                  </a:lnTo>
                  <a:lnTo>
                    <a:pt x="272" y="1011"/>
                  </a:lnTo>
                  <a:lnTo>
                    <a:pt x="160" y="998"/>
                  </a:lnTo>
                  <a:lnTo>
                    <a:pt x="139" y="1007"/>
                  </a:lnTo>
                  <a:lnTo>
                    <a:pt x="3" y="994"/>
                  </a:lnTo>
                  <a:lnTo>
                    <a:pt x="0" y="1014"/>
                  </a:lnTo>
                  <a:lnTo>
                    <a:pt x="10" y="1045"/>
                  </a:lnTo>
                  <a:lnTo>
                    <a:pt x="4" y="1097"/>
                  </a:lnTo>
                  <a:lnTo>
                    <a:pt x="43" y="1154"/>
                  </a:lnTo>
                  <a:lnTo>
                    <a:pt x="63" y="1167"/>
                  </a:lnTo>
                  <a:lnTo>
                    <a:pt x="96" y="1143"/>
                  </a:lnTo>
                  <a:lnTo>
                    <a:pt x="161" y="1143"/>
                  </a:lnTo>
                  <a:lnTo>
                    <a:pt x="178" y="1149"/>
                  </a:lnTo>
                  <a:lnTo>
                    <a:pt x="188" y="1164"/>
                  </a:lnTo>
                  <a:lnTo>
                    <a:pt x="180" y="1180"/>
                  </a:lnTo>
                  <a:lnTo>
                    <a:pt x="143" y="1211"/>
                  </a:lnTo>
                  <a:lnTo>
                    <a:pt x="147" y="1225"/>
                  </a:lnTo>
                  <a:lnTo>
                    <a:pt x="190" y="1257"/>
                  </a:lnTo>
                  <a:lnTo>
                    <a:pt x="206" y="1257"/>
                  </a:lnTo>
                  <a:lnTo>
                    <a:pt x="211" y="1263"/>
                  </a:lnTo>
                  <a:lnTo>
                    <a:pt x="208" y="1277"/>
                  </a:lnTo>
                  <a:lnTo>
                    <a:pt x="234" y="1297"/>
                  </a:lnTo>
                  <a:lnTo>
                    <a:pt x="295" y="1307"/>
                  </a:lnTo>
                  <a:lnTo>
                    <a:pt x="324" y="1299"/>
                  </a:lnTo>
                  <a:lnTo>
                    <a:pt x="361" y="1262"/>
                  </a:lnTo>
                  <a:lnTo>
                    <a:pt x="406" y="1265"/>
                  </a:lnTo>
                  <a:lnTo>
                    <a:pt x="424" y="1293"/>
                  </a:lnTo>
                  <a:lnTo>
                    <a:pt x="414" y="1318"/>
                  </a:lnTo>
                  <a:lnTo>
                    <a:pt x="416" y="1334"/>
                  </a:lnTo>
                  <a:lnTo>
                    <a:pt x="392" y="1349"/>
                  </a:lnTo>
                  <a:lnTo>
                    <a:pt x="381" y="1362"/>
                  </a:lnTo>
                  <a:lnTo>
                    <a:pt x="386" y="1393"/>
                  </a:lnTo>
                  <a:lnTo>
                    <a:pt x="428" y="1422"/>
                  </a:lnTo>
                  <a:lnTo>
                    <a:pt x="447" y="1419"/>
                  </a:lnTo>
                  <a:lnTo>
                    <a:pt x="447" y="141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7" name="辽宁">
              <a:hlinkClick r:id="" action="ppaction://macro?name=Slide1.辽宁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429822" y="2107300"/>
              <a:ext cx="883410" cy="876124"/>
            </a:xfrm>
            <a:custGeom>
              <a:avLst/>
              <a:gdLst>
                <a:gd name="T0" fmla="*/ 731540 w 413"/>
                <a:gd name="T1" fmla="*/ 605203 h 401"/>
                <a:gd name="T2" fmla="*/ 823518 w 413"/>
                <a:gd name="T3" fmla="*/ 465373 h 401"/>
                <a:gd name="T4" fmla="*/ 881271 w 413"/>
                <a:gd name="T5" fmla="*/ 393273 h 401"/>
                <a:gd name="T6" fmla="*/ 874854 w 413"/>
                <a:gd name="T7" fmla="*/ 327727 h 401"/>
                <a:gd name="T8" fmla="*/ 812823 w 413"/>
                <a:gd name="T9" fmla="*/ 253442 h 401"/>
                <a:gd name="T10" fmla="*/ 804267 w 413"/>
                <a:gd name="T11" fmla="*/ 194451 h 401"/>
                <a:gd name="T12" fmla="*/ 690899 w 413"/>
                <a:gd name="T13" fmla="*/ 34958 h 401"/>
                <a:gd name="T14" fmla="*/ 686621 w 413"/>
                <a:gd name="T15" fmla="*/ 52436 h 401"/>
                <a:gd name="T16" fmla="*/ 663092 w 413"/>
                <a:gd name="T17" fmla="*/ 76470 h 401"/>
                <a:gd name="T18" fmla="*/ 613895 w 413"/>
                <a:gd name="T19" fmla="*/ 21848 h 401"/>
                <a:gd name="T20" fmla="*/ 547586 w 413"/>
                <a:gd name="T21" fmla="*/ 0 h 401"/>
                <a:gd name="T22" fmla="*/ 543308 w 413"/>
                <a:gd name="T23" fmla="*/ 21848 h 401"/>
                <a:gd name="T24" fmla="*/ 543308 w 413"/>
                <a:gd name="T25" fmla="*/ 52436 h 401"/>
                <a:gd name="T26" fmla="*/ 515501 w 413"/>
                <a:gd name="T27" fmla="*/ 80839 h 401"/>
                <a:gd name="T28" fmla="*/ 459887 w 413"/>
                <a:gd name="T29" fmla="*/ 137645 h 401"/>
                <a:gd name="T30" fmla="*/ 397855 w 413"/>
                <a:gd name="T31" fmla="*/ 137645 h 401"/>
                <a:gd name="T32" fmla="*/ 374326 w 413"/>
                <a:gd name="T33" fmla="*/ 179158 h 401"/>
                <a:gd name="T34" fmla="*/ 348658 w 413"/>
                <a:gd name="T35" fmla="*/ 179158 h 401"/>
                <a:gd name="T36" fmla="*/ 308017 w 413"/>
                <a:gd name="T37" fmla="*/ 222854 h 401"/>
                <a:gd name="T38" fmla="*/ 284488 w 413"/>
                <a:gd name="T39" fmla="*/ 222854 h 401"/>
                <a:gd name="T40" fmla="*/ 233152 w 413"/>
                <a:gd name="T41" fmla="*/ 273106 h 401"/>
                <a:gd name="T42" fmla="*/ 201067 w 413"/>
                <a:gd name="T43" fmla="*/ 284030 h 401"/>
                <a:gd name="T44" fmla="*/ 130479 w 413"/>
                <a:gd name="T45" fmla="*/ 388903 h 401"/>
                <a:gd name="T46" fmla="*/ 89838 w 413"/>
                <a:gd name="T47" fmla="*/ 323357 h 401"/>
                <a:gd name="T48" fmla="*/ 42780 w 413"/>
                <a:gd name="T49" fmla="*/ 288400 h 401"/>
                <a:gd name="T50" fmla="*/ 17112 w 413"/>
                <a:gd name="T51" fmla="*/ 314618 h 401"/>
                <a:gd name="T52" fmla="*/ 44919 w 413"/>
                <a:gd name="T53" fmla="*/ 456633 h 401"/>
                <a:gd name="T54" fmla="*/ 21390 w 413"/>
                <a:gd name="T55" fmla="*/ 506885 h 401"/>
                <a:gd name="T56" fmla="*/ 0 w 413"/>
                <a:gd name="T57" fmla="*/ 576800 h 401"/>
                <a:gd name="T58" fmla="*/ 64170 w 413"/>
                <a:gd name="T59" fmla="*/ 622682 h 401"/>
                <a:gd name="T60" fmla="*/ 100533 w 413"/>
                <a:gd name="T61" fmla="*/ 624866 h 401"/>
                <a:gd name="T62" fmla="*/ 149731 w 413"/>
                <a:gd name="T63" fmla="*/ 694782 h 401"/>
                <a:gd name="T64" fmla="*/ 183955 w 413"/>
                <a:gd name="T65" fmla="*/ 675118 h 401"/>
                <a:gd name="T66" fmla="*/ 239569 w 413"/>
                <a:gd name="T67" fmla="*/ 605203 h 401"/>
                <a:gd name="T68" fmla="*/ 295183 w 413"/>
                <a:gd name="T69" fmla="*/ 509070 h 401"/>
                <a:gd name="T70" fmla="*/ 389299 w 413"/>
                <a:gd name="T71" fmla="*/ 487221 h 401"/>
                <a:gd name="T72" fmla="*/ 449192 w 413"/>
                <a:gd name="T73" fmla="*/ 550582 h 401"/>
                <a:gd name="T74" fmla="*/ 406411 w 413"/>
                <a:gd name="T75" fmla="*/ 644530 h 401"/>
                <a:gd name="T76" fmla="*/ 348658 w 413"/>
                <a:gd name="T77" fmla="*/ 734109 h 401"/>
                <a:gd name="T78" fmla="*/ 399994 w 413"/>
                <a:gd name="T79" fmla="*/ 771251 h 401"/>
                <a:gd name="T80" fmla="*/ 397855 w 413"/>
                <a:gd name="T81" fmla="*/ 814948 h 401"/>
                <a:gd name="T82" fmla="*/ 357214 w 413"/>
                <a:gd name="T83" fmla="*/ 856460 h 401"/>
                <a:gd name="T84" fmla="*/ 365770 w 413"/>
                <a:gd name="T85" fmla="*/ 873939 h 401"/>
                <a:gd name="T86" fmla="*/ 434218 w 413"/>
                <a:gd name="T87" fmla="*/ 834612 h 401"/>
                <a:gd name="T88" fmla="*/ 532613 w 413"/>
                <a:gd name="T89" fmla="*/ 701336 h 401"/>
                <a:gd name="T90" fmla="*/ 682343 w 413"/>
                <a:gd name="T91" fmla="*/ 616127 h 401"/>
                <a:gd name="T92" fmla="*/ 731540 w 413"/>
                <a:gd name="T93" fmla="*/ 605203 h 401"/>
                <a:gd name="T94" fmla="*/ 731540 w 413"/>
                <a:gd name="T95" fmla="*/ 605203 h 40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413" h="401">
                  <a:moveTo>
                    <a:pt x="342" y="277"/>
                  </a:moveTo>
                  <a:lnTo>
                    <a:pt x="385" y="213"/>
                  </a:lnTo>
                  <a:lnTo>
                    <a:pt x="412" y="180"/>
                  </a:lnTo>
                  <a:lnTo>
                    <a:pt x="409" y="150"/>
                  </a:lnTo>
                  <a:lnTo>
                    <a:pt x="380" y="116"/>
                  </a:lnTo>
                  <a:lnTo>
                    <a:pt x="376" y="89"/>
                  </a:lnTo>
                  <a:lnTo>
                    <a:pt x="323" y="16"/>
                  </a:lnTo>
                  <a:lnTo>
                    <a:pt x="321" y="24"/>
                  </a:lnTo>
                  <a:lnTo>
                    <a:pt x="310" y="35"/>
                  </a:lnTo>
                  <a:lnTo>
                    <a:pt x="287" y="10"/>
                  </a:lnTo>
                  <a:lnTo>
                    <a:pt x="256" y="0"/>
                  </a:lnTo>
                  <a:lnTo>
                    <a:pt x="254" y="10"/>
                  </a:lnTo>
                  <a:lnTo>
                    <a:pt x="254" y="24"/>
                  </a:lnTo>
                  <a:lnTo>
                    <a:pt x="241" y="37"/>
                  </a:lnTo>
                  <a:lnTo>
                    <a:pt x="215" y="63"/>
                  </a:lnTo>
                  <a:lnTo>
                    <a:pt x="186" y="63"/>
                  </a:lnTo>
                  <a:lnTo>
                    <a:pt x="175" y="82"/>
                  </a:lnTo>
                  <a:lnTo>
                    <a:pt x="163" y="82"/>
                  </a:lnTo>
                  <a:lnTo>
                    <a:pt x="144" y="102"/>
                  </a:lnTo>
                  <a:lnTo>
                    <a:pt x="133" y="102"/>
                  </a:lnTo>
                  <a:lnTo>
                    <a:pt x="109" y="125"/>
                  </a:lnTo>
                  <a:lnTo>
                    <a:pt x="94" y="130"/>
                  </a:lnTo>
                  <a:lnTo>
                    <a:pt x="61" y="178"/>
                  </a:lnTo>
                  <a:lnTo>
                    <a:pt x="42" y="148"/>
                  </a:lnTo>
                  <a:lnTo>
                    <a:pt x="20" y="132"/>
                  </a:lnTo>
                  <a:lnTo>
                    <a:pt x="8" y="144"/>
                  </a:lnTo>
                  <a:lnTo>
                    <a:pt x="21" y="209"/>
                  </a:lnTo>
                  <a:lnTo>
                    <a:pt x="10" y="232"/>
                  </a:lnTo>
                  <a:lnTo>
                    <a:pt x="0" y="264"/>
                  </a:lnTo>
                  <a:lnTo>
                    <a:pt x="30" y="285"/>
                  </a:lnTo>
                  <a:lnTo>
                    <a:pt x="47" y="286"/>
                  </a:lnTo>
                  <a:lnTo>
                    <a:pt x="70" y="318"/>
                  </a:lnTo>
                  <a:lnTo>
                    <a:pt x="86" y="309"/>
                  </a:lnTo>
                  <a:lnTo>
                    <a:pt x="112" y="277"/>
                  </a:lnTo>
                  <a:lnTo>
                    <a:pt x="138" y="233"/>
                  </a:lnTo>
                  <a:lnTo>
                    <a:pt x="182" y="223"/>
                  </a:lnTo>
                  <a:lnTo>
                    <a:pt x="210" y="252"/>
                  </a:lnTo>
                  <a:lnTo>
                    <a:pt x="190" y="295"/>
                  </a:lnTo>
                  <a:lnTo>
                    <a:pt x="163" y="336"/>
                  </a:lnTo>
                  <a:lnTo>
                    <a:pt x="187" y="353"/>
                  </a:lnTo>
                  <a:lnTo>
                    <a:pt x="186" y="373"/>
                  </a:lnTo>
                  <a:lnTo>
                    <a:pt x="167" y="392"/>
                  </a:lnTo>
                  <a:lnTo>
                    <a:pt x="171" y="400"/>
                  </a:lnTo>
                  <a:lnTo>
                    <a:pt x="203" y="382"/>
                  </a:lnTo>
                  <a:lnTo>
                    <a:pt x="249" y="321"/>
                  </a:lnTo>
                  <a:lnTo>
                    <a:pt x="319" y="282"/>
                  </a:lnTo>
                  <a:lnTo>
                    <a:pt x="342" y="277"/>
                  </a:lnTo>
                </a:path>
              </a:pathLst>
            </a:custGeom>
            <a:solidFill>
              <a:srgbClr val="A2D06E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吉林">
              <a:hlinkClick r:id="" action="ppaction://macro?name=Slide1.吉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682594" y="1619005"/>
              <a:ext cx="1264541" cy="899721"/>
            </a:xfrm>
            <a:custGeom>
              <a:avLst/>
              <a:gdLst>
                <a:gd name="T0" fmla="*/ 578 w 597"/>
                <a:gd name="T1" fmla="*/ 113 h 407"/>
                <a:gd name="T2" fmla="*/ 532 w 597"/>
                <a:gd name="T3" fmla="*/ 104 h 407"/>
                <a:gd name="T4" fmla="*/ 514 w 597"/>
                <a:gd name="T5" fmla="*/ 101 h 407"/>
                <a:gd name="T6" fmla="*/ 471 w 597"/>
                <a:gd name="T7" fmla="*/ 125 h 407"/>
                <a:gd name="T8" fmla="*/ 453 w 597"/>
                <a:gd name="T9" fmla="*/ 135 h 407"/>
                <a:gd name="T10" fmla="*/ 417 w 597"/>
                <a:gd name="T11" fmla="*/ 108 h 407"/>
                <a:gd name="T12" fmla="*/ 385 w 597"/>
                <a:gd name="T13" fmla="*/ 81 h 407"/>
                <a:gd name="T14" fmla="*/ 380 w 597"/>
                <a:gd name="T15" fmla="*/ 119 h 407"/>
                <a:gd name="T16" fmla="*/ 347 w 597"/>
                <a:gd name="T17" fmla="*/ 81 h 407"/>
                <a:gd name="T18" fmla="*/ 318 w 597"/>
                <a:gd name="T19" fmla="*/ 53 h 407"/>
                <a:gd name="T20" fmla="*/ 259 w 597"/>
                <a:gd name="T21" fmla="*/ 53 h 407"/>
                <a:gd name="T22" fmla="*/ 226 w 597"/>
                <a:gd name="T23" fmla="*/ 31 h 407"/>
                <a:gd name="T24" fmla="*/ 183 w 597"/>
                <a:gd name="T25" fmla="*/ 45 h 407"/>
                <a:gd name="T26" fmla="*/ 137 w 597"/>
                <a:gd name="T27" fmla="*/ 34 h 407"/>
                <a:gd name="T28" fmla="*/ 74 w 597"/>
                <a:gd name="T29" fmla="*/ 8 h 407"/>
                <a:gd name="T30" fmla="*/ 55 w 597"/>
                <a:gd name="T31" fmla="*/ 51 h 407"/>
                <a:gd name="T32" fmla="*/ 0 w 597"/>
                <a:gd name="T33" fmla="*/ 53 h 407"/>
                <a:gd name="T34" fmla="*/ 29 w 597"/>
                <a:gd name="T35" fmla="*/ 82 h 407"/>
                <a:gd name="T36" fmla="*/ 34 w 597"/>
                <a:gd name="T37" fmla="*/ 133 h 407"/>
                <a:gd name="T38" fmla="*/ 50 w 597"/>
                <a:gd name="T39" fmla="*/ 175 h 407"/>
                <a:gd name="T40" fmla="*/ 98 w 597"/>
                <a:gd name="T41" fmla="*/ 149 h 407"/>
                <a:gd name="T42" fmla="*/ 137 w 597"/>
                <a:gd name="T43" fmla="*/ 224 h 407"/>
                <a:gd name="T44" fmla="*/ 159 w 597"/>
                <a:gd name="T45" fmla="*/ 226 h 407"/>
                <a:gd name="T46" fmla="*/ 213 w 597"/>
                <a:gd name="T47" fmla="*/ 261 h 407"/>
                <a:gd name="T48" fmla="*/ 226 w 597"/>
                <a:gd name="T49" fmla="*/ 242 h 407"/>
                <a:gd name="T50" fmla="*/ 283 w 597"/>
                <a:gd name="T51" fmla="*/ 342 h 407"/>
                <a:gd name="T52" fmla="*/ 315 w 597"/>
                <a:gd name="T53" fmla="*/ 406 h 407"/>
                <a:gd name="T54" fmla="*/ 365 w 597"/>
                <a:gd name="T55" fmla="*/ 322 h 407"/>
                <a:gd name="T56" fmla="*/ 403 w 597"/>
                <a:gd name="T57" fmla="*/ 333 h 407"/>
                <a:gd name="T58" fmla="*/ 460 w 597"/>
                <a:gd name="T59" fmla="*/ 315 h 407"/>
                <a:gd name="T60" fmla="*/ 445 w 597"/>
                <a:gd name="T61" fmla="*/ 276 h 407"/>
                <a:gd name="T62" fmla="*/ 500 w 597"/>
                <a:gd name="T63" fmla="*/ 231 h 407"/>
                <a:gd name="T64" fmla="*/ 523 w 597"/>
                <a:gd name="T65" fmla="*/ 191 h 407"/>
                <a:gd name="T66" fmla="*/ 541 w 597"/>
                <a:gd name="T67" fmla="*/ 167 h 407"/>
                <a:gd name="T68" fmla="*/ 562 w 597"/>
                <a:gd name="T69" fmla="*/ 188 h 407"/>
                <a:gd name="T70" fmla="*/ 596 w 597"/>
                <a:gd name="T71" fmla="*/ 122 h 407"/>
                <a:gd name="T72" fmla="*/ 591 w 597"/>
                <a:gd name="T73" fmla="*/ 115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7" h="407">
                  <a:moveTo>
                    <a:pt x="591" y="115"/>
                  </a:moveTo>
                  <a:lnTo>
                    <a:pt x="578" y="113"/>
                  </a:lnTo>
                  <a:lnTo>
                    <a:pt x="561" y="113"/>
                  </a:lnTo>
                  <a:lnTo>
                    <a:pt x="532" y="104"/>
                  </a:lnTo>
                  <a:lnTo>
                    <a:pt x="523" y="87"/>
                  </a:lnTo>
                  <a:lnTo>
                    <a:pt x="514" y="101"/>
                  </a:lnTo>
                  <a:lnTo>
                    <a:pt x="500" y="92"/>
                  </a:lnTo>
                  <a:lnTo>
                    <a:pt x="471" y="125"/>
                  </a:lnTo>
                  <a:lnTo>
                    <a:pt x="465" y="133"/>
                  </a:lnTo>
                  <a:lnTo>
                    <a:pt x="453" y="135"/>
                  </a:lnTo>
                  <a:lnTo>
                    <a:pt x="434" y="116"/>
                  </a:lnTo>
                  <a:lnTo>
                    <a:pt x="417" y="108"/>
                  </a:lnTo>
                  <a:lnTo>
                    <a:pt x="399" y="72"/>
                  </a:lnTo>
                  <a:lnTo>
                    <a:pt x="385" y="81"/>
                  </a:lnTo>
                  <a:lnTo>
                    <a:pt x="390" y="113"/>
                  </a:lnTo>
                  <a:lnTo>
                    <a:pt x="380" y="119"/>
                  </a:lnTo>
                  <a:lnTo>
                    <a:pt x="357" y="93"/>
                  </a:lnTo>
                  <a:lnTo>
                    <a:pt x="347" y="81"/>
                  </a:lnTo>
                  <a:lnTo>
                    <a:pt x="329" y="81"/>
                  </a:lnTo>
                  <a:lnTo>
                    <a:pt x="318" y="53"/>
                  </a:lnTo>
                  <a:lnTo>
                    <a:pt x="294" y="40"/>
                  </a:lnTo>
                  <a:lnTo>
                    <a:pt x="259" y="53"/>
                  </a:lnTo>
                  <a:lnTo>
                    <a:pt x="246" y="51"/>
                  </a:lnTo>
                  <a:lnTo>
                    <a:pt x="226" y="31"/>
                  </a:lnTo>
                  <a:lnTo>
                    <a:pt x="199" y="45"/>
                  </a:lnTo>
                  <a:lnTo>
                    <a:pt x="183" y="45"/>
                  </a:lnTo>
                  <a:lnTo>
                    <a:pt x="165" y="55"/>
                  </a:lnTo>
                  <a:lnTo>
                    <a:pt x="137" y="34"/>
                  </a:lnTo>
                  <a:lnTo>
                    <a:pt x="118" y="0"/>
                  </a:lnTo>
                  <a:lnTo>
                    <a:pt x="74" y="8"/>
                  </a:lnTo>
                  <a:lnTo>
                    <a:pt x="58" y="29"/>
                  </a:lnTo>
                  <a:lnTo>
                    <a:pt x="55" y="51"/>
                  </a:lnTo>
                  <a:lnTo>
                    <a:pt x="7" y="37"/>
                  </a:lnTo>
                  <a:lnTo>
                    <a:pt x="0" y="53"/>
                  </a:lnTo>
                  <a:lnTo>
                    <a:pt x="3" y="63"/>
                  </a:lnTo>
                  <a:lnTo>
                    <a:pt x="29" y="82"/>
                  </a:lnTo>
                  <a:lnTo>
                    <a:pt x="29" y="108"/>
                  </a:lnTo>
                  <a:lnTo>
                    <a:pt x="34" y="133"/>
                  </a:lnTo>
                  <a:lnTo>
                    <a:pt x="48" y="156"/>
                  </a:lnTo>
                  <a:lnTo>
                    <a:pt x="50" y="175"/>
                  </a:lnTo>
                  <a:lnTo>
                    <a:pt x="61" y="184"/>
                  </a:lnTo>
                  <a:lnTo>
                    <a:pt x="98" y="149"/>
                  </a:lnTo>
                  <a:lnTo>
                    <a:pt x="137" y="197"/>
                  </a:lnTo>
                  <a:lnTo>
                    <a:pt x="137" y="224"/>
                  </a:lnTo>
                  <a:lnTo>
                    <a:pt x="157" y="236"/>
                  </a:lnTo>
                  <a:lnTo>
                    <a:pt x="159" y="226"/>
                  </a:lnTo>
                  <a:lnTo>
                    <a:pt x="190" y="236"/>
                  </a:lnTo>
                  <a:lnTo>
                    <a:pt x="213" y="261"/>
                  </a:lnTo>
                  <a:lnTo>
                    <a:pt x="224" y="250"/>
                  </a:lnTo>
                  <a:lnTo>
                    <a:pt x="226" y="242"/>
                  </a:lnTo>
                  <a:lnTo>
                    <a:pt x="279" y="315"/>
                  </a:lnTo>
                  <a:lnTo>
                    <a:pt x="283" y="342"/>
                  </a:lnTo>
                  <a:lnTo>
                    <a:pt x="312" y="376"/>
                  </a:lnTo>
                  <a:lnTo>
                    <a:pt x="315" y="406"/>
                  </a:lnTo>
                  <a:lnTo>
                    <a:pt x="342" y="391"/>
                  </a:lnTo>
                  <a:lnTo>
                    <a:pt x="365" y="322"/>
                  </a:lnTo>
                  <a:lnTo>
                    <a:pt x="377" y="318"/>
                  </a:lnTo>
                  <a:lnTo>
                    <a:pt x="403" y="333"/>
                  </a:lnTo>
                  <a:lnTo>
                    <a:pt x="445" y="328"/>
                  </a:lnTo>
                  <a:lnTo>
                    <a:pt x="460" y="315"/>
                  </a:lnTo>
                  <a:lnTo>
                    <a:pt x="440" y="284"/>
                  </a:lnTo>
                  <a:lnTo>
                    <a:pt x="445" y="276"/>
                  </a:lnTo>
                  <a:lnTo>
                    <a:pt x="484" y="263"/>
                  </a:lnTo>
                  <a:lnTo>
                    <a:pt x="500" y="231"/>
                  </a:lnTo>
                  <a:lnTo>
                    <a:pt x="522" y="222"/>
                  </a:lnTo>
                  <a:lnTo>
                    <a:pt x="523" y="191"/>
                  </a:lnTo>
                  <a:lnTo>
                    <a:pt x="529" y="171"/>
                  </a:lnTo>
                  <a:lnTo>
                    <a:pt x="541" y="167"/>
                  </a:lnTo>
                  <a:lnTo>
                    <a:pt x="551" y="178"/>
                  </a:lnTo>
                  <a:lnTo>
                    <a:pt x="562" y="188"/>
                  </a:lnTo>
                  <a:lnTo>
                    <a:pt x="589" y="151"/>
                  </a:lnTo>
                  <a:lnTo>
                    <a:pt x="596" y="122"/>
                  </a:lnTo>
                  <a:lnTo>
                    <a:pt x="591" y="115"/>
                  </a:lnTo>
                  <a:lnTo>
                    <a:pt x="591" y="11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9" name="黑龙江">
              <a:hlinkClick r:id="" action="ppaction://macro?name=Slide1.黑龙江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438657" y="270823"/>
              <a:ext cx="1732787" cy="1642483"/>
            </a:xfrm>
            <a:custGeom>
              <a:avLst/>
              <a:gdLst>
                <a:gd name="T0" fmla="*/ 251 w 818"/>
                <a:gd name="T1" fmla="*/ 607 h 743"/>
                <a:gd name="T2" fmla="*/ 298 w 818"/>
                <a:gd name="T3" fmla="*/ 662 h 743"/>
                <a:gd name="T4" fmla="*/ 332 w 818"/>
                <a:gd name="T5" fmla="*/ 652 h 743"/>
                <a:gd name="T6" fmla="*/ 379 w 818"/>
                <a:gd name="T7" fmla="*/ 658 h 743"/>
                <a:gd name="T8" fmla="*/ 427 w 818"/>
                <a:gd name="T9" fmla="*/ 647 h 743"/>
                <a:gd name="T10" fmla="*/ 462 w 818"/>
                <a:gd name="T11" fmla="*/ 688 h 743"/>
                <a:gd name="T12" fmla="*/ 490 w 818"/>
                <a:gd name="T13" fmla="*/ 700 h 743"/>
                <a:gd name="T14" fmla="*/ 523 w 818"/>
                <a:gd name="T15" fmla="*/ 720 h 743"/>
                <a:gd name="T16" fmla="*/ 532 w 818"/>
                <a:gd name="T17" fmla="*/ 679 h 743"/>
                <a:gd name="T18" fmla="*/ 567 w 818"/>
                <a:gd name="T19" fmla="*/ 723 h 743"/>
                <a:gd name="T20" fmla="*/ 598 w 818"/>
                <a:gd name="T21" fmla="*/ 740 h 743"/>
                <a:gd name="T22" fmla="*/ 633 w 818"/>
                <a:gd name="T23" fmla="*/ 699 h 743"/>
                <a:gd name="T24" fmla="*/ 656 w 818"/>
                <a:gd name="T25" fmla="*/ 694 h 743"/>
                <a:gd name="T26" fmla="*/ 694 w 818"/>
                <a:gd name="T27" fmla="*/ 720 h 743"/>
                <a:gd name="T28" fmla="*/ 724 w 818"/>
                <a:gd name="T29" fmla="*/ 722 h 743"/>
                <a:gd name="T30" fmla="*/ 714 w 818"/>
                <a:gd name="T31" fmla="*/ 662 h 743"/>
                <a:gd name="T32" fmla="*/ 698 w 818"/>
                <a:gd name="T33" fmla="*/ 593 h 743"/>
                <a:gd name="T34" fmla="*/ 777 w 818"/>
                <a:gd name="T35" fmla="*/ 561 h 743"/>
                <a:gd name="T36" fmla="*/ 785 w 818"/>
                <a:gd name="T37" fmla="*/ 527 h 743"/>
                <a:gd name="T38" fmla="*/ 794 w 818"/>
                <a:gd name="T39" fmla="*/ 490 h 743"/>
                <a:gd name="T40" fmla="*/ 799 w 818"/>
                <a:gd name="T41" fmla="*/ 352 h 743"/>
                <a:gd name="T42" fmla="*/ 796 w 818"/>
                <a:gd name="T43" fmla="*/ 293 h 743"/>
                <a:gd name="T44" fmla="*/ 791 w 818"/>
                <a:gd name="T45" fmla="*/ 264 h 743"/>
                <a:gd name="T46" fmla="*/ 739 w 818"/>
                <a:gd name="T47" fmla="*/ 305 h 743"/>
                <a:gd name="T48" fmla="*/ 684 w 818"/>
                <a:gd name="T49" fmla="*/ 357 h 743"/>
                <a:gd name="T50" fmla="*/ 584 w 818"/>
                <a:gd name="T51" fmla="*/ 357 h 743"/>
                <a:gd name="T52" fmla="*/ 571 w 818"/>
                <a:gd name="T53" fmla="*/ 318 h 743"/>
                <a:gd name="T54" fmla="*/ 537 w 818"/>
                <a:gd name="T55" fmla="*/ 293 h 743"/>
                <a:gd name="T56" fmla="*/ 473 w 818"/>
                <a:gd name="T57" fmla="*/ 275 h 743"/>
                <a:gd name="T58" fmla="*/ 419 w 818"/>
                <a:gd name="T59" fmla="*/ 270 h 743"/>
                <a:gd name="T60" fmla="*/ 376 w 818"/>
                <a:gd name="T61" fmla="*/ 236 h 743"/>
                <a:gd name="T62" fmla="*/ 353 w 818"/>
                <a:gd name="T63" fmla="*/ 199 h 743"/>
                <a:gd name="T64" fmla="*/ 318 w 818"/>
                <a:gd name="T65" fmla="*/ 157 h 743"/>
                <a:gd name="T66" fmla="*/ 279 w 818"/>
                <a:gd name="T67" fmla="*/ 92 h 743"/>
                <a:gd name="T68" fmla="*/ 237 w 818"/>
                <a:gd name="T69" fmla="*/ 28 h 743"/>
                <a:gd name="T70" fmla="*/ 167 w 818"/>
                <a:gd name="T71" fmla="*/ 17 h 743"/>
                <a:gd name="T72" fmla="*/ 88 w 818"/>
                <a:gd name="T73" fmla="*/ 0 h 743"/>
                <a:gd name="T74" fmla="*/ 4 w 818"/>
                <a:gd name="T75" fmla="*/ 37 h 743"/>
                <a:gd name="T76" fmla="*/ 0 w 818"/>
                <a:gd name="T77" fmla="*/ 106 h 743"/>
                <a:gd name="T78" fmla="*/ 37 w 818"/>
                <a:gd name="T79" fmla="*/ 130 h 743"/>
                <a:gd name="T80" fmla="*/ 83 w 818"/>
                <a:gd name="T81" fmla="*/ 122 h 743"/>
                <a:gd name="T82" fmla="*/ 93 w 818"/>
                <a:gd name="T83" fmla="*/ 167 h 743"/>
                <a:gd name="T84" fmla="*/ 148 w 818"/>
                <a:gd name="T85" fmla="*/ 194 h 743"/>
                <a:gd name="T86" fmla="*/ 181 w 818"/>
                <a:gd name="T87" fmla="*/ 179 h 743"/>
                <a:gd name="T88" fmla="*/ 279 w 818"/>
                <a:gd name="T89" fmla="*/ 186 h 743"/>
                <a:gd name="T90" fmla="*/ 265 w 818"/>
                <a:gd name="T91" fmla="*/ 314 h 743"/>
                <a:gd name="T92" fmla="*/ 250 w 818"/>
                <a:gd name="T93" fmla="*/ 355 h 743"/>
                <a:gd name="T94" fmla="*/ 244 w 818"/>
                <a:gd name="T95" fmla="*/ 438 h 743"/>
                <a:gd name="T96" fmla="*/ 222 w 818"/>
                <a:gd name="T97" fmla="*/ 419 h 743"/>
                <a:gd name="T98" fmla="*/ 172 w 818"/>
                <a:gd name="T99" fmla="*/ 496 h 743"/>
                <a:gd name="T100" fmla="*/ 152 w 818"/>
                <a:gd name="T101" fmla="*/ 533 h 743"/>
                <a:gd name="T102" fmla="*/ 223 w 818"/>
                <a:gd name="T103" fmla="*/ 558 h 743"/>
                <a:gd name="T104" fmla="*/ 222 w 818"/>
                <a:gd name="T105" fmla="*/ 573 h 743"/>
                <a:gd name="T106" fmla="*/ 196 w 818"/>
                <a:gd name="T107" fmla="*/ 604 h 743"/>
                <a:gd name="T108" fmla="*/ 207 w 818"/>
                <a:gd name="T109" fmla="*/ 6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18" h="743">
                  <a:moveTo>
                    <a:pt x="207" y="615"/>
                  </a:moveTo>
                  <a:lnTo>
                    <a:pt x="251" y="607"/>
                  </a:lnTo>
                  <a:lnTo>
                    <a:pt x="270" y="641"/>
                  </a:lnTo>
                  <a:lnTo>
                    <a:pt x="298" y="662"/>
                  </a:lnTo>
                  <a:lnTo>
                    <a:pt x="316" y="652"/>
                  </a:lnTo>
                  <a:lnTo>
                    <a:pt x="332" y="652"/>
                  </a:lnTo>
                  <a:lnTo>
                    <a:pt x="359" y="638"/>
                  </a:lnTo>
                  <a:lnTo>
                    <a:pt x="379" y="658"/>
                  </a:lnTo>
                  <a:lnTo>
                    <a:pt x="392" y="660"/>
                  </a:lnTo>
                  <a:lnTo>
                    <a:pt x="427" y="647"/>
                  </a:lnTo>
                  <a:lnTo>
                    <a:pt x="451" y="660"/>
                  </a:lnTo>
                  <a:lnTo>
                    <a:pt x="462" y="688"/>
                  </a:lnTo>
                  <a:lnTo>
                    <a:pt x="480" y="688"/>
                  </a:lnTo>
                  <a:lnTo>
                    <a:pt x="490" y="700"/>
                  </a:lnTo>
                  <a:lnTo>
                    <a:pt x="513" y="726"/>
                  </a:lnTo>
                  <a:lnTo>
                    <a:pt x="523" y="720"/>
                  </a:lnTo>
                  <a:lnTo>
                    <a:pt x="518" y="688"/>
                  </a:lnTo>
                  <a:lnTo>
                    <a:pt x="532" y="679"/>
                  </a:lnTo>
                  <a:lnTo>
                    <a:pt x="550" y="715"/>
                  </a:lnTo>
                  <a:lnTo>
                    <a:pt x="567" y="723"/>
                  </a:lnTo>
                  <a:lnTo>
                    <a:pt x="586" y="742"/>
                  </a:lnTo>
                  <a:lnTo>
                    <a:pt x="598" y="740"/>
                  </a:lnTo>
                  <a:lnTo>
                    <a:pt x="604" y="732"/>
                  </a:lnTo>
                  <a:lnTo>
                    <a:pt x="633" y="699"/>
                  </a:lnTo>
                  <a:lnTo>
                    <a:pt x="647" y="708"/>
                  </a:lnTo>
                  <a:lnTo>
                    <a:pt x="656" y="694"/>
                  </a:lnTo>
                  <a:lnTo>
                    <a:pt x="665" y="711"/>
                  </a:lnTo>
                  <a:lnTo>
                    <a:pt x="694" y="720"/>
                  </a:lnTo>
                  <a:lnTo>
                    <a:pt x="711" y="720"/>
                  </a:lnTo>
                  <a:lnTo>
                    <a:pt x="724" y="722"/>
                  </a:lnTo>
                  <a:lnTo>
                    <a:pt x="717" y="708"/>
                  </a:lnTo>
                  <a:lnTo>
                    <a:pt x="714" y="662"/>
                  </a:lnTo>
                  <a:lnTo>
                    <a:pt x="680" y="612"/>
                  </a:lnTo>
                  <a:lnTo>
                    <a:pt x="698" y="593"/>
                  </a:lnTo>
                  <a:lnTo>
                    <a:pt x="715" y="561"/>
                  </a:lnTo>
                  <a:lnTo>
                    <a:pt x="777" y="561"/>
                  </a:lnTo>
                  <a:lnTo>
                    <a:pt x="789" y="551"/>
                  </a:lnTo>
                  <a:lnTo>
                    <a:pt x="785" y="527"/>
                  </a:lnTo>
                  <a:lnTo>
                    <a:pt x="799" y="502"/>
                  </a:lnTo>
                  <a:lnTo>
                    <a:pt x="794" y="490"/>
                  </a:lnTo>
                  <a:lnTo>
                    <a:pt x="799" y="467"/>
                  </a:lnTo>
                  <a:lnTo>
                    <a:pt x="799" y="352"/>
                  </a:lnTo>
                  <a:lnTo>
                    <a:pt x="817" y="316"/>
                  </a:lnTo>
                  <a:lnTo>
                    <a:pt x="796" y="293"/>
                  </a:lnTo>
                  <a:lnTo>
                    <a:pt x="799" y="277"/>
                  </a:lnTo>
                  <a:lnTo>
                    <a:pt x="791" y="264"/>
                  </a:lnTo>
                  <a:lnTo>
                    <a:pt x="767" y="274"/>
                  </a:lnTo>
                  <a:lnTo>
                    <a:pt x="739" y="305"/>
                  </a:lnTo>
                  <a:lnTo>
                    <a:pt x="711" y="318"/>
                  </a:lnTo>
                  <a:lnTo>
                    <a:pt x="684" y="357"/>
                  </a:lnTo>
                  <a:lnTo>
                    <a:pt x="615" y="381"/>
                  </a:lnTo>
                  <a:lnTo>
                    <a:pt x="584" y="357"/>
                  </a:lnTo>
                  <a:lnTo>
                    <a:pt x="588" y="342"/>
                  </a:lnTo>
                  <a:lnTo>
                    <a:pt x="571" y="318"/>
                  </a:lnTo>
                  <a:lnTo>
                    <a:pt x="564" y="294"/>
                  </a:lnTo>
                  <a:lnTo>
                    <a:pt x="537" y="293"/>
                  </a:lnTo>
                  <a:lnTo>
                    <a:pt x="492" y="268"/>
                  </a:lnTo>
                  <a:lnTo>
                    <a:pt x="473" y="275"/>
                  </a:lnTo>
                  <a:lnTo>
                    <a:pt x="451" y="264"/>
                  </a:lnTo>
                  <a:lnTo>
                    <a:pt x="419" y="270"/>
                  </a:lnTo>
                  <a:lnTo>
                    <a:pt x="392" y="260"/>
                  </a:lnTo>
                  <a:lnTo>
                    <a:pt x="376" y="236"/>
                  </a:lnTo>
                  <a:lnTo>
                    <a:pt x="359" y="217"/>
                  </a:lnTo>
                  <a:lnTo>
                    <a:pt x="353" y="199"/>
                  </a:lnTo>
                  <a:lnTo>
                    <a:pt x="332" y="177"/>
                  </a:lnTo>
                  <a:lnTo>
                    <a:pt x="318" y="157"/>
                  </a:lnTo>
                  <a:lnTo>
                    <a:pt x="288" y="116"/>
                  </a:lnTo>
                  <a:lnTo>
                    <a:pt x="279" y="92"/>
                  </a:lnTo>
                  <a:lnTo>
                    <a:pt x="246" y="50"/>
                  </a:lnTo>
                  <a:lnTo>
                    <a:pt x="237" y="28"/>
                  </a:lnTo>
                  <a:lnTo>
                    <a:pt x="194" y="7"/>
                  </a:lnTo>
                  <a:lnTo>
                    <a:pt x="167" y="17"/>
                  </a:lnTo>
                  <a:lnTo>
                    <a:pt x="142" y="11"/>
                  </a:lnTo>
                  <a:lnTo>
                    <a:pt x="88" y="0"/>
                  </a:lnTo>
                  <a:lnTo>
                    <a:pt x="16" y="26"/>
                  </a:lnTo>
                  <a:lnTo>
                    <a:pt x="4" y="37"/>
                  </a:lnTo>
                  <a:lnTo>
                    <a:pt x="19" y="57"/>
                  </a:lnTo>
                  <a:lnTo>
                    <a:pt x="0" y="106"/>
                  </a:lnTo>
                  <a:lnTo>
                    <a:pt x="5" y="111"/>
                  </a:lnTo>
                  <a:lnTo>
                    <a:pt x="37" y="130"/>
                  </a:lnTo>
                  <a:lnTo>
                    <a:pt x="54" y="103"/>
                  </a:lnTo>
                  <a:lnTo>
                    <a:pt x="83" y="122"/>
                  </a:lnTo>
                  <a:lnTo>
                    <a:pt x="82" y="135"/>
                  </a:lnTo>
                  <a:lnTo>
                    <a:pt x="93" y="167"/>
                  </a:lnTo>
                  <a:lnTo>
                    <a:pt x="111" y="188"/>
                  </a:lnTo>
                  <a:lnTo>
                    <a:pt x="148" y="194"/>
                  </a:lnTo>
                  <a:lnTo>
                    <a:pt x="159" y="183"/>
                  </a:lnTo>
                  <a:lnTo>
                    <a:pt x="181" y="179"/>
                  </a:lnTo>
                  <a:lnTo>
                    <a:pt x="223" y="144"/>
                  </a:lnTo>
                  <a:lnTo>
                    <a:pt x="279" y="186"/>
                  </a:lnTo>
                  <a:lnTo>
                    <a:pt x="260" y="260"/>
                  </a:lnTo>
                  <a:lnTo>
                    <a:pt x="265" y="314"/>
                  </a:lnTo>
                  <a:lnTo>
                    <a:pt x="265" y="347"/>
                  </a:lnTo>
                  <a:lnTo>
                    <a:pt x="250" y="355"/>
                  </a:lnTo>
                  <a:lnTo>
                    <a:pt x="247" y="441"/>
                  </a:lnTo>
                  <a:lnTo>
                    <a:pt x="244" y="438"/>
                  </a:lnTo>
                  <a:lnTo>
                    <a:pt x="229" y="419"/>
                  </a:lnTo>
                  <a:lnTo>
                    <a:pt x="222" y="419"/>
                  </a:lnTo>
                  <a:lnTo>
                    <a:pt x="218" y="427"/>
                  </a:lnTo>
                  <a:lnTo>
                    <a:pt x="172" y="496"/>
                  </a:lnTo>
                  <a:lnTo>
                    <a:pt x="150" y="524"/>
                  </a:lnTo>
                  <a:lnTo>
                    <a:pt x="152" y="533"/>
                  </a:lnTo>
                  <a:lnTo>
                    <a:pt x="198" y="566"/>
                  </a:lnTo>
                  <a:lnTo>
                    <a:pt x="223" y="558"/>
                  </a:lnTo>
                  <a:lnTo>
                    <a:pt x="227" y="566"/>
                  </a:lnTo>
                  <a:lnTo>
                    <a:pt x="222" y="573"/>
                  </a:lnTo>
                  <a:lnTo>
                    <a:pt x="198" y="583"/>
                  </a:lnTo>
                  <a:lnTo>
                    <a:pt x="196" y="604"/>
                  </a:lnTo>
                  <a:lnTo>
                    <a:pt x="207" y="615"/>
                  </a:lnTo>
                  <a:lnTo>
                    <a:pt x="207" y="61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0" name="新疆">
              <a:hlinkClick r:id="" action="ppaction://macro?name=Slide1.新疆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08487" y="954956"/>
              <a:ext cx="3034459" cy="2558137"/>
            </a:xfrm>
            <a:custGeom>
              <a:avLst/>
              <a:gdLst>
                <a:gd name="T0" fmla="*/ 2077159 w 168"/>
                <a:gd name="T1" fmla="*/ 78111 h 131"/>
                <a:gd name="T2" fmla="*/ 2167471 w 168"/>
                <a:gd name="T3" fmla="*/ 195278 h 131"/>
                <a:gd name="T4" fmla="*/ 2311969 w 168"/>
                <a:gd name="T5" fmla="*/ 292916 h 131"/>
                <a:gd name="T6" fmla="*/ 2420342 w 168"/>
                <a:gd name="T7" fmla="*/ 527250 h 131"/>
                <a:gd name="T8" fmla="*/ 2366156 w 168"/>
                <a:gd name="T9" fmla="*/ 702999 h 131"/>
                <a:gd name="T10" fmla="*/ 2691276 w 168"/>
                <a:gd name="T11" fmla="*/ 859222 h 131"/>
                <a:gd name="T12" fmla="*/ 2908023 w 168"/>
                <a:gd name="T13" fmla="*/ 1034971 h 131"/>
                <a:gd name="T14" fmla="*/ 3034459 w 168"/>
                <a:gd name="T15" fmla="*/ 1308360 h 131"/>
                <a:gd name="T16" fmla="*/ 2944148 w 168"/>
                <a:gd name="T17" fmla="*/ 1425527 h 131"/>
                <a:gd name="T18" fmla="*/ 2637089 w 168"/>
                <a:gd name="T19" fmla="*/ 1601277 h 131"/>
                <a:gd name="T20" fmla="*/ 2600965 w 168"/>
                <a:gd name="T21" fmla="*/ 1874665 h 131"/>
                <a:gd name="T22" fmla="*/ 2167471 w 168"/>
                <a:gd name="T23" fmla="*/ 2011360 h 131"/>
                <a:gd name="T24" fmla="*/ 2239720 w 168"/>
                <a:gd name="T25" fmla="*/ 2265221 h 131"/>
                <a:gd name="T26" fmla="*/ 2203595 w 168"/>
                <a:gd name="T27" fmla="*/ 2362859 h 131"/>
                <a:gd name="T28" fmla="*/ 2131346 w 168"/>
                <a:gd name="T29" fmla="*/ 2421443 h 131"/>
                <a:gd name="T30" fmla="*/ 1968786 w 168"/>
                <a:gd name="T31" fmla="*/ 2362859 h 131"/>
                <a:gd name="T32" fmla="*/ 1661728 w 168"/>
                <a:gd name="T33" fmla="*/ 2323804 h 131"/>
                <a:gd name="T34" fmla="*/ 1354669 w 168"/>
                <a:gd name="T35" fmla="*/ 2382387 h 131"/>
                <a:gd name="T36" fmla="*/ 1137922 w 168"/>
                <a:gd name="T37" fmla="*/ 2343332 h 131"/>
                <a:gd name="T38" fmla="*/ 866988 w 168"/>
                <a:gd name="T39" fmla="*/ 2362859 h 131"/>
                <a:gd name="T40" fmla="*/ 722490 w 168"/>
                <a:gd name="T41" fmla="*/ 2284748 h 131"/>
                <a:gd name="T42" fmla="*/ 397370 w 168"/>
                <a:gd name="T43" fmla="*/ 2362859 h 131"/>
                <a:gd name="T44" fmla="*/ 234809 w 168"/>
                <a:gd name="T45" fmla="*/ 2108998 h 131"/>
                <a:gd name="T46" fmla="*/ 180623 w 168"/>
                <a:gd name="T47" fmla="*/ 1972304 h 131"/>
                <a:gd name="T48" fmla="*/ 108374 w 168"/>
                <a:gd name="T49" fmla="*/ 1874665 h 131"/>
                <a:gd name="T50" fmla="*/ 72249 w 168"/>
                <a:gd name="T51" fmla="*/ 1777026 h 131"/>
                <a:gd name="T52" fmla="*/ 108374 w 168"/>
                <a:gd name="T53" fmla="*/ 1679388 h 131"/>
                <a:gd name="T54" fmla="*/ 18062 w 168"/>
                <a:gd name="T55" fmla="*/ 1542693 h 131"/>
                <a:gd name="T56" fmla="*/ 18062 w 168"/>
                <a:gd name="T57" fmla="*/ 1386471 h 131"/>
                <a:gd name="T58" fmla="*/ 72249 w 168"/>
                <a:gd name="T59" fmla="*/ 1308360 h 131"/>
                <a:gd name="T60" fmla="*/ 234809 w 168"/>
                <a:gd name="T61" fmla="*/ 1230249 h 131"/>
                <a:gd name="T62" fmla="*/ 325121 w 168"/>
                <a:gd name="T63" fmla="*/ 1249777 h 131"/>
                <a:gd name="T64" fmla="*/ 415432 w 168"/>
                <a:gd name="T65" fmla="*/ 1288832 h 131"/>
                <a:gd name="T66" fmla="*/ 722490 w 168"/>
                <a:gd name="T67" fmla="*/ 1191194 h 131"/>
                <a:gd name="T68" fmla="*/ 993424 w 168"/>
                <a:gd name="T69" fmla="*/ 1015444 h 131"/>
                <a:gd name="T70" fmla="*/ 1065673 w 168"/>
                <a:gd name="T71" fmla="*/ 917805 h 131"/>
                <a:gd name="T72" fmla="*/ 1029549 w 168"/>
                <a:gd name="T73" fmla="*/ 624888 h 131"/>
                <a:gd name="T74" fmla="*/ 1246296 w 168"/>
                <a:gd name="T75" fmla="*/ 585833 h 131"/>
                <a:gd name="T76" fmla="*/ 1354669 w 168"/>
                <a:gd name="T77" fmla="*/ 624888 h 131"/>
                <a:gd name="T78" fmla="*/ 1463043 w 168"/>
                <a:gd name="T79" fmla="*/ 292916 h 131"/>
                <a:gd name="T80" fmla="*/ 1661728 w 168"/>
                <a:gd name="T81" fmla="*/ 351500 h 131"/>
                <a:gd name="T82" fmla="*/ 1806226 w 168"/>
                <a:gd name="T83" fmla="*/ 156222 h 131"/>
                <a:gd name="T84" fmla="*/ 1950724 w 168"/>
                <a:gd name="T85" fmla="*/ 58583 h 131"/>
                <a:gd name="T86" fmla="*/ 2077159 w 168"/>
                <a:gd name="T87" fmla="*/ 19528 h 13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68" h="131">
                  <a:moveTo>
                    <a:pt x="115" y="1"/>
                  </a:moveTo>
                  <a:lnTo>
                    <a:pt x="116" y="1"/>
                  </a:lnTo>
                  <a:lnTo>
                    <a:pt x="115" y="4"/>
                  </a:lnTo>
                  <a:lnTo>
                    <a:pt x="117" y="6"/>
                  </a:lnTo>
                  <a:lnTo>
                    <a:pt x="117" y="7"/>
                  </a:lnTo>
                  <a:lnTo>
                    <a:pt x="120" y="10"/>
                  </a:lnTo>
                  <a:lnTo>
                    <a:pt x="121" y="13"/>
                  </a:lnTo>
                  <a:lnTo>
                    <a:pt x="126" y="13"/>
                  </a:lnTo>
                  <a:lnTo>
                    <a:pt x="128" y="15"/>
                  </a:lnTo>
                  <a:lnTo>
                    <a:pt x="129" y="15"/>
                  </a:lnTo>
                  <a:lnTo>
                    <a:pt x="131" y="20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31" y="39"/>
                  </a:lnTo>
                  <a:lnTo>
                    <a:pt x="140" y="43"/>
                  </a:lnTo>
                  <a:lnTo>
                    <a:pt x="149" y="44"/>
                  </a:lnTo>
                  <a:lnTo>
                    <a:pt x="158" y="51"/>
                  </a:lnTo>
                  <a:lnTo>
                    <a:pt x="161" y="52"/>
                  </a:lnTo>
                  <a:lnTo>
                    <a:pt x="161" y="53"/>
                  </a:lnTo>
                  <a:lnTo>
                    <a:pt x="163" y="57"/>
                  </a:lnTo>
                  <a:lnTo>
                    <a:pt x="165" y="63"/>
                  </a:lnTo>
                  <a:lnTo>
                    <a:pt x="168" y="67"/>
                  </a:lnTo>
                  <a:lnTo>
                    <a:pt x="167" y="69"/>
                  </a:lnTo>
                  <a:lnTo>
                    <a:pt x="167" y="72"/>
                  </a:lnTo>
                  <a:lnTo>
                    <a:pt x="163" y="73"/>
                  </a:lnTo>
                  <a:lnTo>
                    <a:pt x="155" y="76"/>
                  </a:lnTo>
                  <a:lnTo>
                    <a:pt x="150" y="80"/>
                  </a:lnTo>
                  <a:lnTo>
                    <a:pt x="146" y="82"/>
                  </a:lnTo>
                  <a:lnTo>
                    <a:pt x="146" y="85"/>
                  </a:lnTo>
                  <a:lnTo>
                    <a:pt x="147" y="97"/>
                  </a:lnTo>
                  <a:lnTo>
                    <a:pt x="144" y="96"/>
                  </a:lnTo>
                  <a:lnTo>
                    <a:pt x="142" y="97"/>
                  </a:lnTo>
                  <a:lnTo>
                    <a:pt x="123" y="101"/>
                  </a:lnTo>
                  <a:lnTo>
                    <a:pt x="120" y="103"/>
                  </a:lnTo>
                  <a:lnTo>
                    <a:pt x="120" y="108"/>
                  </a:lnTo>
                  <a:lnTo>
                    <a:pt x="126" y="113"/>
                  </a:lnTo>
                  <a:lnTo>
                    <a:pt x="124" y="116"/>
                  </a:lnTo>
                  <a:lnTo>
                    <a:pt x="121" y="118"/>
                  </a:lnTo>
                  <a:lnTo>
                    <a:pt x="121" y="119"/>
                  </a:lnTo>
                  <a:lnTo>
                    <a:pt x="122" y="121"/>
                  </a:lnTo>
                  <a:lnTo>
                    <a:pt x="123" y="121"/>
                  </a:lnTo>
                  <a:lnTo>
                    <a:pt x="124" y="122"/>
                  </a:lnTo>
                  <a:lnTo>
                    <a:pt x="118" y="124"/>
                  </a:lnTo>
                  <a:lnTo>
                    <a:pt x="115" y="122"/>
                  </a:lnTo>
                  <a:lnTo>
                    <a:pt x="113" y="121"/>
                  </a:lnTo>
                  <a:lnTo>
                    <a:pt x="109" y="121"/>
                  </a:lnTo>
                  <a:lnTo>
                    <a:pt x="101" y="118"/>
                  </a:lnTo>
                  <a:lnTo>
                    <a:pt x="96" y="118"/>
                  </a:lnTo>
                  <a:lnTo>
                    <a:pt x="92" y="119"/>
                  </a:lnTo>
                  <a:lnTo>
                    <a:pt x="88" y="119"/>
                  </a:lnTo>
                  <a:lnTo>
                    <a:pt x="81" y="123"/>
                  </a:lnTo>
                  <a:lnTo>
                    <a:pt x="75" y="122"/>
                  </a:lnTo>
                  <a:lnTo>
                    <a:pt x="70" y="124"/>
                  </a:lnTo>
                  <a:lnTo>
                    <a:pt x="66" y="122"/>
                  </a:lnTo>
                  <a:lnTo>
                    <a:pt x="63" y="120"/>
                  </a:lnTo>
                  <a:lnTo>
                    <a:pt x="56" y="119"/>
                  </a:lnTo>
                  <a:lnTo>
                    <a:pt x="51" y="122"/>
                  </a:lnTo>
                  <a:lnTo>
                    <a:pt x="48" y="121"/>
                  </a:lnTo>
                  <a:lnTo>
                    <a:pt x="46" y="120"/>
                  </a:lnTo>
                  <a:lnTo>
                    <a:pt x="40" y="120"/>
                  </a:lnTo>
                  <a:lnTo>
                    <a:pt x="40" y="117"/>
                  </a:lnTo>
                  <a:lnTo>
                    <a:pt x="32" y="131"/>
                  </a:lnTo>
                  <a:lnTo>
                    <a:pt x="25" y="125"/>
                  </a:lnTo>
                  <a:lnTo>
                    <a:pt x="22" y="121"/>
                  </a:lnTo>
                  <a:lnTo>
                    <a:pt x="23" y="114"/>
                  </a:lnTo>
                  <a:lnTo>
                    <a:pt x="20" y="113"/>
                  </a:lnTo>
                  <a:lnTo>
                    <a:pt x="13" y="108"/>
                  </a:lnTo>
                  <a:lnTo>
                    <a:pt x="11" y="108"/>
                  </a:lnTo>
                  <a:lnTo>
                    <a:pt x="9" y="105"/>
                  </a:lnTo>
                  <a:lnTo>
                    <a:pt x="10" y="101"/>
                  </a:lnTo>
                  <a:lnTo>
                    <a:pt x="10" y="100"/>
                  </a:lnTo>
                  <a:lnTo>
                    <a:pt x="7" y="98"/>
                  </a:lnTo>
                  <a:lnTo>
                    <a:pt x="6" y="96"/>
                  </a:lnTo>
                  <a:lnTo>
                    <a:pt x="1" y="93"/>
                  </a:lnTo>
                  <a:lnTo>
                    <a:pt x="1" y="92"/>
                  </a:lnTo>
                  <a:lnTo>
                    <a:pt x="4" y="91"/>
                  </a:lnTo>
                  <a:lnTo>
                    <a:pt x="5" y="92"/>
                  </a:lnTo>
                  <a:lnTo>
                    <a:pt x="7" y="91"/>
                  </a:lnTo>
                  <a:lnTo>
                    <a:pt x="6" y="86"/>
                  </a:lnTo>
                  <a:lnTo>
                    <a:pt x="7" y="81"/>
                  </a:lnTo>
                  <a:lnTo>
                    <a:pt x="3" y="78"/>
                  </a:lnTo>
                  <a:lnTo>
                    <a:pt x="1" y="79"/>
                  </a:lnTo>
                  <a:lnTo>
                    <a:pt x="0" y="76"/>
                  </a:lnTo>
                  <a:lnTo>
                    <a:pt x="1" y="74"/>
                  </a:lnTo>
                  <a:lnTo>
                    <a:pt x="1" y="71"/>
                  </a:lnTo>
                  <a:lnTo>
                    <a:pt x="3" y="69"/>
                  </a:lnTo>
                  <a:lnTo>
                    <a:pt x="4" y="68"/>
                  </a:lnTo>
                  <a:lnTo>
                    <a:pt x="4" y="67"/>
                  </a:lnTo>
                  <a:lnTo>
                    <a:pt x="7" y="65"/>
                  </a:lnTo>
                  <a:lnTo>
                    <a:pt x="10" y="64"/>
                  </a:lnTo>
                  <a:lnTo>
                    <a:pt x="13" y="63"/>
                  </a:lnTo>
                  <a:lnTo>
                    <a:pt x="16" y="64"/>
                  </a:lnTo>
                  <a:lnTo>
                    <a:pt x="17" y="63"/>
                  </a:lnTo>
                  <a:lnTo>
                    <a:pt x="18" y="64"/>
                  </a:lnTo>
                  <a:lnTo>
                    <a:pt x="18" y="66"/>
                  </a:lnTo>
                  <a:lnTo>
                    <a:pt x="20" y="67"/>
                  </a:lnTo>
                  <a:lnTo>
                    <a:pt x="23" y="66"/>
                  </a:lnTo>
                  <a:lnTo>
                    <a:pt x="27" y="62"/>
                  </a:lnTo>
                  <a:lnTo>
                    <a:pt x="36" y="64"/>
                  </a:lnTo>
                  <a:lnTo>
                    <a:pt x="40" y="61"/>
                  </a:lnTo>
                  <a:lnTo>
                    <a:pt x="53" y="58"/>
                  </a:lnTo>
                  <a:lnTo>
                    <a:pt x="54" y="56"/>
                  </a:lnTo>
                  <a:lnTo>
                    <a:pt x="55" y="52"/>
                  </a:lnTo>
                  <a:lnTo>
                    <a:pt x="58" y="49"/>
                  </a:lnTo>
                  <a:lnTo>
                    <a:pt x="59" y="49"/>
                  </a:lnTo>
                  <a:lnTo>
                    <a:pt x="59" y="47"/>
                  </a:lnTo>
                  <a:lnTo>
                    <a:pt x="59" y="36"/>
                  </a:lnTo>
                  <a:lnTo>
                    <a:pt x="60" y="34"/>
                  </a:lnTo>
                  <a:lnTo>
                    <a:pt x="57" y="32"/>
                  </a:lnTo>
                  <a:lnTo>
                    <a:pt x="56" y="31"/>
                  </a:lnTo>
                  <a:lnTo>
                    <a:pt x="60" y="30"/>
                  </a:lnTo>
                  <a:lnTo>
                    <a:pt x="69" y="30"/>
                  </a:lnTo>
                  <a:lnTo>
                    <a:pt x="71" y="31"/>
                  </a:lnTo>
                  <a:lnTo>
                    <a:pt x="74" y="32"/>
                  </a:lnTo>
                  <a:lnTo>
                    <a:pt x="75" y="32"/>
                  </a:lnTo>
                  <a:lnTo>
                    <a:pt x="76" y="31"/>
                  </a:lnTo>
                  <a:lnTo>
                    <a:pt x="75" y="29"/>
                  </a:lnTo>
                  <a:lnTo>
                    <a:pt x="81" y="15"/>
                  </a:lnTo>
                  <a:lnTo>
                    <a:pt x="82" y="15"/>
                  </a:lnTo>
                  <a:lnTo>
                    <a:pt x="89" y="18"/>
                  </a:lnTo>
                  <a:lnTo>
                    <a:pt x="92" y="18"/>
                  </a:lnTo>
                  <a:lnTo>
                    <a:pt x="93" y="19"/>
                  </a:lnTo>
                  <a:lnTo>
                    <a:pt x="99" y="17"/>
                  </a:lnTo>
                  <a:lnTo>
                    <a:pt x="100" y="8"/>
                  </a:lnTo>
                  <a:lnTo>
                    <a:pt x="103" y="6"/>
                  </a:lnTo>
                  <a:lnTo>
                    <a:pt x="106" y="6"/>
                  </a:lnTo>
                  <a:lnTo>
                    <a:pt x="108" y="3"/>
                  </a:lnTo>
                  <a:lnTo>
                    <a:pt x="109" y="1"/>
                  </a:lnTo>
                  <a:lnTo>
                    <a:pt x="111" y="0"/>
                  </a:lnTo>
                  <a:lnTo>
                    <a:pt x="115" y="1"/>
                  </a:lnTo>
                </a:path>
              </a:pathLst>
            </a:custGeom>
            <a:solidFill>
              <a:srgbClr val="A2D06E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重庆">
              <a:hlinkClick r:id="" action="ppaction://macro?name=Slide1.重庆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599322" y="4312565"/>
              <a:ext cx="729004" cy="720339"/>
            </a:xfrm>
            <a:custGeom>
              <a:avLst/>
              <a:gdLst>
                <a:gd name="T0" fmla="*/ 7 w 40"/>
                <a:gd name="T1" fmla="*/ 30 h 37"/>
                <a:gd name="T2" fmla="*/ 7 w 40"/>
                <a:gd name="T3" fmla="*/ 30 h 37"/>
                <a:gd name="T4" fmla="*/ 5 w 40"/>
                <a:gd name="T5" fmla="*/ 29 h 37"/>
                <a:gd name="T6" fmla="*/ 3 w 40"/>
                <a:gd name="T7" fmla="*/ 28 h 37"/>
                <a:gd name="T8" fmla="*/ 2 w 40"/>
                <a:gd name="T9" fmla="*/ 26 h 37"/>
                <a:gd name="T10" fmla="*/ 0 w 40"/>
                <a:gd name="T11" fmla="*/ 25 h 37"/>
                <a:gd name="T12" fmla="*/ 1 w 40"/>
                <a:gd name="T13" fmla="*/ 24 h 37"/>
                <a:gd name="T14" fmla="*/ 3 w 40"/>
                <a:gd name="T15" fmla="*/ 22 h 37"/>
                <a:gd name="T16" fmla="*/ 3 w 40"/>
                <a:gd name="T17" fmla="*/ 17 h 37"/>
                <a:gd name="T18" fmla="*/ 4 w 40"/>
                <a:gd name="T19" fmla="*/ 17 h 37"/>
                <a:gd name="T20" fmla="*/ 6 w 40"/>
                <a:gd name="T21" fmla="*/ 16 h 37"/>
                <a:gd name="T22" fmla="*/ 8 w 40"/>
                <a:gd name="T23" fmla="*/ 18 h 37"/>
                <a:gd name="T24" fmla="*/ 10 w 40"/>
                <a:gd name="T25" fmla="*/ 17 h 37"/>
                <a:gd name="T26" fmla="*/ 12 w 40"/>
                <a:gd name="T27" fmla="*/ 19 h 37"/>
                <a:gd name="T28" fmla="*/ 15 w 40"/>
                <a:gd name="T29" fmla="*/ 19 h 37"/>
                <a:gd name="T30" fmla="*/ 15 w 40"/>
                <a:gd name="T31" fmla="*/ 18 h 37"/>
                <a:gd name="T32" fmla="*/ 18 w 40"/>
                <a:gd name="T33" fmla="*/ 16 h 37"/>
                <a:gd name="T34" fmla="*/ 19 w 40"/>
                <a:gd name="T35" fmla="*/ 13 h 37"/>
                <a:gd name="T36" fmla="*/ 21 w 40"/>
                <a:gd name="T37" fmla="*/ 12 h 37"/>
                <a:gd name="T38" fmla="*/ 23 w 40"/>
                <a:gd name="T39" fmla="*/ 11 h 37"/>
                <a:gd name="T40" fmla="*/ 24 w 40"/>
                <a:gd name="T41" fmla="*/ 9 h 37"/>
                <a:gd name="T42" fmla="*/ 25 w 40"/>
                <a:gd name="T43" fmla="*/ 7 h 37"/>
                <a:gd name="T44" fmla="*/ 26 w 40"/>
                <a:gd name="T45" fmla="*/ 5 h 37"/>
                <a:gd name="T46" fmla="*/ 26 w 40"/>
                <a:gd name="T47" fmla="*/ 2 h 37"/>
                <a:gd name="T48" fmla="*/ 25 w 40"/>
                <a:gd name="T49" fmla="*/ 0 h 37"/>
                <a:gd name="T50" fmla="*/ 31 w 40"/>
                <a:gd name="T51" fmla="*/ 2 h 37"/>
                <a:gd name="T52" fmla="*/ 32 w 40"/>
                <a:gd name="T53" fmla="*/ 3 h 37"/>
                <a:gd name="T54" fmla="*/ 35 w 40"/>
                <a:gd name="T55" fmla="*/ 3 h 37"/>
                <a:gd name="T56" fmla="*/ 37 w 40"/>
                <a:gd name="T57" fmla="*/ 3 h 37"/>
                <a:gd name="T58" fmla="*/ 39 w 40"/>
                <a:gd name="T59" fmla="*/ 5 h 37"/>
                <a:gd name="T60" fmla="*/ 40 w 40"/>
                <a:gd name="T61" fmla="*/ 10 h 37"/>
                <a:gd name="T62" fmla="*/ 39 w 40"/>
                <a:gd name="T63" fmla="*/ 12 h 37"/>
                <a:gd name="T64" fmla="*/ 38 w 40"/>
                <a:gd name="T65" fmla="*/ 12 h 37"/>
                <a:gd name="T66" fmla="*/ 34 w 40"/>
                <a:gd name="T67" fmla="*/ 14 h 37"/>
                <a:gd name="T68" fmla="*/ 28 w 40"/>
                <a:gd name="T69" fmla="*/ 15 h 37"/>
                <a:gd name="T70" fmla="*/ 26 w 40"/>
                <a:gd name="T71" fmla="*/ 17 h 37"/>
                <a:gd name="T72" fmla="*/ 28 w 40"/>
                <a:gd name="T73" fmla="*/ 19 h 37"/>
                <a:gd name="T74" fmla="*/ 28 w 40"/>
                <a:gd name="T75" fmla="*/ 22 h 37"/>
                <a:gd name="T76" fmla="*/ 29 w 40"/>
                <a:gd name="T77" fmla="*/ 23 h 37"/>
                <a:gd name="T78" fmla="*/ 34 w 40"/>
                <a:gd name="T79" fmla="*/ 28 h 37"/>
                <a:gd name="T80" fmla="*/ 34 w 40"/>
                <a:gd name="T81" fmla="*/ 35 h 37"/>
                <a:gd name="T82" fmla="*/ 31 w 40"/>
                <a:gd name="T83" fmla="*/ 37 h 37"/>
                <a:gd name="T84" fmla="*/ 29 w 40"/>
                <a:gd name="T85" fmla="*/ 34 h 37"/>
                <a:gd name="T86" fmla="*/ 26 w 40"/>
                <a:gd name="T87" fmla="*/ 31 h 37"/>
                <a:gd name="T88" fmla="*/ 26 w 40"/>
                <a:gd name="T89" fmla="*/ 29 h 37"/>
                <a:gd name="T90" fmla="*/ 24 w 40"/>
                <a:gd name="T91" fmla="*/ 29 h 37"/>
                <a:gd name="T92" fmla="*/ 22 w 40"/>
                <a:gd name="T93" fmla="*/ 30 h 37"/>
                <a:gd name="T94" fmla="*/ 19 w 40"/>
                <a:gd name="T95" fmla="*/ 28 h 37"/>
                <a:gd name="T96" fmla="*/ 17 w 40"/>
                <a:gd name="T97" fmla="*/ 32 h 37"/>
                <a:gd name="T98" fmla="*/ 15 w 40"/>
                <a:gd name="T99" fmla="*/ 32 h 37"/>
                <a:gd name="T100" fmla="*/ 13 w 40"/>
                <a:gd name="T101" fmla="*/ 35 h 37"/>
                <a:gd name="T102" fmla="*/ 11 w 40"/>
                <a:gd name="T103" fmla="*/ 34 h 37"/>
                <a:gd name="T104" fmla="*/ 9 w 40"/>
                <a:gd name="T105" fmla="*/ 35 h 37"/>
                <a:gd name="T106" fmla="*/ 6 w 40"/>
                <a:gd name="T107" fmla="*/ 33 h 37"/>
                <a:gd name="T108" fmla="*/ 7 w 40"/>
                <a:gd name="T10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37">
                  <a:moveTo>
                    <a:pt x="7" y="30"/>
                  </a:moveTo>
                  <a:lnTo>
                    <a:pt x="7" y="30"/>
                  </a:lnTo>
                  <a:lnTo>
                    <a:pt x="5" y="29"/>
                  </a:lnTo>
                  <a:lnTo>
                    <a:pt x="3" y="28"/>
                  </a:lnTo>
                  <a:lnTo>
                    <a:pt x="2" y="26"/>
                  </a:lnTo>
                  <a:lnTo>
                    <a:pt x="0" y="25"/>
                  </a:lnTo>
                  <a:lnTo>
                    <a:pt x="1" y="24"/>
                  </a:lnTo>
                  <a:lnTo>
                    <a:pt x="3" y="22"/>
                  </a:lnTo>
                  <a:lnTo>
                    <a:pt x="3" y="17"/>
                  </a:lnTo>
                  <a:lnTo>
                    <a:pt x="4" y="17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0" y="17"/>
                  </a:lnTo>
                  <a:lnTo>
                    <a:pt x="12" y="19"/>
                  </a:lnTo>
                  <a:lnTo>
                    <a:pt x="15" y="19"/>
                  </a:lnTo>
                  <a:lnTo>
                    <a:pt x="15" y="18"/>
                  </a:lnTo>
                  <a:lnTo>
                    <a:pt x="18" y="16"/>
                  </a:lnTo>
                  <a:lnTo>
                    <a:pt x="19" y="13"/>
                  </a:lnTo>
                  <a:lnTo>
                    <a:pt x="21" y="12"/>
                  </a:lnTo>
                  <a:lnTo>
                    <a:pt x="23" y="11"/>
                  </a:lnTo>
                  <a:lnTo>
                    <a:pt x="24" y="9"/>
                  </a:lnTo>
                  <a:lnTo>
                    <a:pt x="25" y="7"/>
                  </a:lnTo>
                  <a:lnTo>
                    <a:pt x="26" y="5"/>
                  </a:lnTo>
                  <a:lnTo>
                    <a:pt x="26" y="2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32" y="3"/>
                  </a:lnTo>
                  <a:lnTo>
                    <a:pt x="35" y="3"/>
                  </a:lnTo>
                  <a:lnTo>
                    <a:pt x="37" y="3"/>
                  </a:lnTo>
                  <a:lnTo>
                    <a:pt x="39" y="5"/>
                  </a:lnTo>
                  <a:lnTo>
                    <a:pt x="40" y="10"/>
                  </a:lnTo>
                  <a:lnTo>
                    <a:pt x="39" y="12"/>
                  </a:lnTo>
                  <a:lnTo>
                    <a:pt x="38" y="12"/>
                  </a:lnTo>
                  <a:lnTo>
                    <a:pt x="34" y="14"/>
                  </a:lnTo>
                  <a:lnTo>
                    <a:pt x="28" y="15"/>
                  </a:lnTo>
                  <a:lnTo>
                    <a:pt x="26" y="17"/>
                  </a:lnTo>
                  <a:lnTo>
                    <a:pt x="28" y="19"/>
                  </a:lnTo>
                  <a:lnTo>
                    <a:pt x="28" y="22"/>
                  </a:lnTo>
                  <a:lnTo>
                    <a:pt x="29" y="23"/>
                  </a:lnTo>
                  <a:lnTo>
                    <a:pt x="34" y="28"/>
                  </a:lnTo>
                  <a:lnTo>
                    <a:pt x="34" y="35"/>
                  </a:lnTo>
                  <a:lnTo>
                    <a:pt x="31" y="37"/>
                  </a:lnTo>
                  <a:lnTo>
                    <a:pt x="29" y="34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22" y="30"/>
                  </a:lnTo>
                  <a:lnTo>
                    <a:pt x="19" y="28"/>
                  </a:lnTo>
                  <a:lnTo>
                    <a:pt x="17" y="32"/>
                  </a:lnTo>
                  <a:lnTo>
                    <a:pt x="15" y="32"/>
                  </a:lnTo>
                  <a:lnTo>
                    <a:pt x="13" y="35"/>
                  </a:lnTo>
                  <a:lnTo>
                    <a:pt x="11" y="34"/>
                  </a:lnTo>
                  <a:lnTo>
                    <a:pt x="9" y="35"/>
                  </a:lnTo>
                  <a:lnTo>
                    <a:pt x="6" y="33"/>
                  </a:lnTo>
                  <a:lnTo>
                    <a:pt x="7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74" name="组合 24"/>
          <p:cNvGrpSpPr>
            <a:grpSpLocks/>
          </p:cNvGrpSpPr>
          <p:nvPr/>
        </p:nvGrpSpPr>
        <p:grpSpPr bwMode="auto">
          <a:xfrm flipH="1">
            <a:off x="555394" y="2170422"/>
            <a:ext cx="2865438" cy="431538"/>
            <a:chOff x="0" y="0"/>
            <a:chExt cx="2250250" cy="432048"/>
          </a:xfrm>
          <a:solidFill>
            <a:srgbClr val="FF5050"/>
          </a:solidFill>
        </p:grpSpPr>
        <p:sp>
          <p:nvSpPr>
            <p:cNvPr id="78" name="直接连接符 25"/>
            <p:cNvSpPr>
              <a:spLocks noChangeShapeType="1"/>
            </p:cNvSpPr>
            <p:nvPr/>
          </p:nvSpPr>
          <p:spPr bwMode="auto">
            <a:xfrm flipV="1">
              <a:off x="0" y="0"/>
              <a:ext cx="756084" cy="432048"/>
            </a:xfrm>
            <a:prstGeom prst="line">
              <a:avLst/>
            </a:prstGeom>
            <a:grpFill/>
            <a:ln w="9525" cap="flat" cmpd="sng">
              <a:solidFill>
                <a:srgbClr val="F1C84C"/>
              </a:solidFill>
              <a:prstDash val="dash"/>
              <a:round/>
              <a:headEnd/>
              <a:tailEnd/>
            </a:ln>
            <a:extLst/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79" name="直接连接符 26"/>
            <p:cNvSpPr>
              <a:spLocks noChangeShapeType="1"/>
            </p:cNvSpPr>
            <p:nvPr/>
          </p:nvSpPr>
          <p:spPr bwMode="auto">
            <a:xfrm>
              <a:off x="756084" y="0"/>
              <a:ext cx="1494166" cy="1"/>
            </a:xfrm>
            <a:prstGeom prst="line">
              <a:avLst/>
            </a:prstGeom>
            <a:grpFill/>
            <a:ln w="9525" cap="flat" cmpd="sng">
              <a:solidFill>
                <a:srgbClr val="F1C84C"/>
              </a:solidFill>
              <a:prstDash val="dash"/>
              <a:round/>
              <a:headEnd/>
              <a:tailEnd/>
            </a:ln>
            <a:extLst/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76" name="TextBox 28"/>
          <p:cNvSpPr>
            <a:spLocks noChangeArrowheads="1"/>
          </p:cNvSpPr>
          <p:nvPr/>
        </p:nvSpPr>
        <p:spPr bwMode="auto">
          <a:xfrm>
            <a:off x="512108" y="2186287"/>
            <a:ext cx="2122488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7" name="矩形 29"/>
          <p:cNvSpPr>
            <a:spLocks noChangeArrowheads="1"/>
          </p:cNvSpPr>
          <p:nvPr/>
        </p:nvSpPr>
        <p:spPr bwMode="auto">
          <a:xfrm>
            <a:off x="512108" y="1805518"/>
            <a:ext cx="2122488" cy="36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1C84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Add your title. </a:t>
            </a:r>
            <a:endParaRPr lang="zh-CN" altLang="en-US" sz="1800" b="1" dirty="0">
              <a:solidFill>
                <a:srgbClr val="F1C84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82" name="组合 30"/>
          <p:cNvGrpSpPr>
            <a:grpSpLocks/>
          </p:cNvGrpSpPr>
          <p:nvPr/>
        </p:nvGrpSpPr>
        <p:grpSpPr bwMode="auto">
          <a:xfrm flipH="1">
            <a:off x="776904" y="4768806"/>
            <a:ext cx="2624138" cy="297209"/>
            <a:chOff x="0" y="0"/>
            <a:chExt cx="2596018" cy="252028"/>
          </a:xfrm>
        </p:grpSpPr>
        <p:sp>
          <p:nvSpPr>
            <p:cNvPr id="86" name="直接连接符 31"/>
            <p:cNvSpPr>
              <a:spLocks noChangeShapeType="1"/>
            </p:cNvSpPr>
            <p:nvPr/>
          </p:nvSpPr>
          <p:spPr bwMode="auto">
            <a:xfrm>
              <a:off x="0" y="0"/>
              <a:ext cx="648980" cy="252028"/>
            </a:xfrm>
            <a:prstGeom prst="line">
              <a:avLst/>
            </a:prstGeom>
            <a:noFill/>
            <a:ln w="9525">
              <a:solidFill>
                <a:srgbClr val="F1C84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直接连接符 32"/>
            <p:cNvSpPr>
              <a:spLocks noChangeShapeType="1"/>
            </p:cNvSpPr>
            <p:nvPr/>
          </p:nvSpPr>
          <p:spPr bwMode="auto">
            <a:xfrm>
              <a:off x="648980" y="252028"/>
              <a:ext cx="1947038" cy="1"/>
            </a:xfrm>
            <a:prstGeom prst="line">
              <a:avLst/>
            </a:prstGeom>
            <a:noFill/>
            <a:ln w="9525">
              <a:solidFill>
                <a:srgbClr val="F1C84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4" name="TextBox 33"/>
          <p:cNvSpPr>
            <a:spLocks noChangeArrowheads="1"/>
          </p:cNvSpPr>
          <p:nvPr/>
        </p:nvSpPr>
        <p:spPr bwMode="auto">
          <a:xfrm>
            <a:off x="726727" y="5062961"/>
            <a:ext cx="2124075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5" name="矩形 34"/>
          <p:cNvSpPr>
            <a:spLocks noChangeArrowheads="1"/>
          </p:cNvSpPr>
          <p:nvPr/>
        </p:nvSpPr>
        <p:spPr bwMode="auto">
          <a:xfrm>
            <a:off x="726727" y="4682192"/>
            <a:ext cx="2124075" cy="36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1C84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Add your title. </a:t>
            </a:r>
            <a:endParaRPr lang="zh-CN" altLang="en-US" sz="1800" b="1" dirty="0">
              <a:solidFill>
                <a:srgbClr val="F1C84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90" name="组合 11"/>
          <p:cNvGrpSpPr>
            <a:grpSpLocks/>
          </p:cNvGrpSpPr>
          <p:nvPr/>
        </p:nvGrpSpPr>
        <p:grpSpPr bwMode="auto">
          <a:xfrm>
            <a:off x="8405770" y="2478965"/>
            <a:ext cx="2628900" cy="431538"/>
            <a:chOff x="0" y="0"/>
            <a:chExt cx="2628292" cy="432048"/>
          </a:xfrm>
        </p:grpSpPr>
        <p:sp>
          <p:nvSpPr>
            <p:cNvPr id="94" name="直接连接符 8"/>
            <p:cNvSpPr>
              <a:spLocks noChangeShapeType="1"/>
            </p:cNvSpPr>
            <p:nvPr/>
          </p:nvSpPr>
          <p:spPr bwMode="auto">
            <a:xfrm flipV="1">
              <a:off x="0" y="0"/>
              <a:ext cx="756084" cy="432048"/>
            </a:xfrm>
            <a:prstGeom prst="line">
              <a:avLst/>
            </a:prstGeom>
            <a:noFill/>
            <a:ln w="9525">
              <a:solidFill>
                <a:srgbClr val="F1C84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直接连接符 9"/>
            <p:cNvSpPr>
              <a:spLocks noChangeShapeType="1"/>
            </p:cNvSpPr>
            <p:nvPr/>
          </p:nvSpPr>
          <p:spPr bwMode="auto">
            <a:xfrm>
              <a:off x="756084" y="0"/>
              <a:ext cx="1872208" cy="1"/>
            </a:xfrm>
            <a:prstGeom prst="line">
              <a:avLst/>
            </a:prstGeom>
            <a:noFill/>
            <a:ln w="9525">
              <a:solidFill>
                <a:srgbClr val="F1C84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" name="TextBox 13"/>
          <p:cNvSpPr>
            <a:spLocks noChangeArrowheads="1"/>
          </p:cNvSpPr>
          <p:nvPr/>
        </p:nvSpPr>
        <p:spPr bwMode="auto">
          <a:xfrm>
            <a:off x="9161420" y="2488484"/>
            <a:ext cx="2124075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3" name="矩形 14"/>
          <p:cNvSpPr>
            <a:spLocks noChangeArrowheads="1"/>
          </p:cNvSpPr>
          <p:nvPr/>
        </p:nvSpPr>
        <p:spPr bwMode="auto">
          <a:xfrm>
            <a:off x="9161420" y="2107715"/>
            <a:ext cx="2124075" cy="36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1C84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Add your title. </a:t>
            </a:r>
            <a:endParaRPr lang="zh-CN" altLang="en-US" sz="1800" b="1" dirty="0">
              <a:solidFill>
                <a:srgbClr val="F1C84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98" name="组合 15"/>
          <p:cNvGrpSpPr>
            <a:grpSpLocks/>
          </p:cNvGrpSpPr>
          <p:nvPr/>
        </p:nvGrpSpPr>
        <p:grpSpPr bwMode="auto">
          <a:xfrm>
            <a:off x="7626266" y="5290678"/>
            <a:ext cx="3340100" cy="276923"/>
            <a:chOff x="0" y="0"/>
            <a:chExt cx="2596018" cy="252028"/>
          </a:xfrm>
        </p:grpSpPr>
        <p:sp>
          <p:nvSpPr>
            <p:cNvPr id="102" name="直接连接符 16"/>
            <p:cNvSpPr>
              <a:spLocks noChangeShapeType="1"/>
            </p:cNvSpPr>
            <p:nvPr/>
          </p:nvSpPr>
          <p:spPr bwMode="auto">
            <a:xfrm>
              <a:off x="0" y="0"/>
              <a:ext cx="648980" cy="252028"/>
            </a:xfrm>
            <a:prstGeom prst="line">
              <a:avLst/>
            </a:prstGeom>
            <a:noFill/>
            <a:ln w="9525">
              <a:solidFill>
                <a:srgbClr val="F1C84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直接连接符 17"/>
            <p:cNvSpPr>
              <a:spLocks noChangeShapeType="1"/>
            </p:cNvSpPr>
            <p:nvPr/>
          </p:nvSpPr>
          <p:spPr bwMode="auto">
            <a:xfrm>
              <a:off x="648980" y="252028"/>
              <a:ext cx="1947038" cy="1"/>
            </a:xfrm>
            <a:prstGeom prst="line">
              <a:avLst/>
            </a:prstGeom>
            <a:noFill/>
            <a:ln w="9525">
              <a:solidFill>
                <a:srgbClr val="F1C84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矩形 20"/>
          <p:cNvSpPr>
            <a:spLocks noChangeArrowheads="1"/>
          </p:cNvSpPr>
          <p:nvPr/>
        </p:nvSpPr>
        <p:spPr bwMode="auto">
          <a:xfrm>
            <a:off x="8658140" y="5182640"/>
            <a:ext cx="2124075" cy="37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1C84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Add your title. </a:t>
            </a:r>
            <a:endParaRPr lang="zh-CN" altLang="en-US" sz="1800" b="1" dirty="0">
              <a:solidFill>
                <a:srgbClr val="F1C84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01" name="TextBox 23"/>
          <p:cNvSpPr>
            <a:spLocks noChangeArrowheads="1"/>
          </p:cNvSpPr>
          <p:nvPr/>
        </p:nvSpPr>
        <p:spPr bwMode="auto">
          <a:xfrm>
            <a:off x="8658140" y="5559741"/>
            <a:ext cx="2682875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2855496" y="2072718"/>
            <a:ext cx="1221893" cy="1221893"/>
            <a:chOff x="3708695" y="1764559"/>
            <a:chExt cx="3465661" cy="3465661"/>
          </a:xfrm>
        </p:grpSpPr>
        <p:sp>
          <p:nvSpPr>
            <p:cNvPr id="83" name="弧形 82"/>
            <p:cNvSpPr/>
            <p:nvPr/>
          </p:nvSpPr>
          <p:spPr>
            <a:xfrm rot="4917467">
              <a:off x="3708695" y="1764559"/>
              <a:ext cx="3465661" cy="3465661"/>
            </a:xfrm>
            <a:prstGeom prst="arc">
              <a:avLst>
                <a:gd name="adj1" fmla="val 11446548"/>
                <a:gd name="adj2" fmla="val 20926568"/>
              </a:avLst>
            </a:prstGeom>
            <a:ln w="28575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弧形 87"/>
            <p:cNvSpPr/>
            <p:nvPr/>
          </p:nvSpPr>
          <p:spPr>
            <a:xfrm rot="15666910">
              <a:off x="3708695" y="1764559"/>
              <a:ext cx="3465661" cy="3465661"/>
            </a:xfrm>
            <a:prstGeom prst="arc">
              <a:avLst>
                <a:gd name="adj1" fmla="val 11446548"/>
                <a:gd name="adj2" fmla="val 20926568"/>
              </a:avLst>
            </a:prstGeom>
            <a:ln w="28575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3010966" y="2228188"/>
            <a:ext cx="910953" cy="910953"/>
            <a:chOff x="4187863" y="2205519"/>
            <a:chExt cx="2583740" cy="2583740"/>
          </a:xfrm>
        </p:grpSpPr>
        <p:sp>
          <p:nvSpPr>
            <p:cNvPr id="99" name="弧形 98"/>
            <p:cNvSpPr/>
            <p:nvPr/>
          </p:nvSpPr>
          <p:spPr>
            <a:xfrm rot="21341739">
              <a:off x="4187863" y="2205519"/>
              <a:ext cx="2583740" cy="2583740"/>
            </a:xfrm>
            <a:prstGeom prst="arc">
              <a:avLst>
                <a:gd name="adj1" fmla="val 11596810"/>
                <a:gd name="adj2" fmla="val 20218230"/>
              </a:avLst>
            </a:prstGeom>
            <a:ln w="57150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弧形 115"/>
            <p:cNvSpPr/>
            <p:nvPr/>
          </p:nvSpPr>
          <p:spPr>
            <a:xfrm rot="10583414">
              <a:off x="4187863" y="2205519"/>
              <a:ext cx="2583740" cy="2583740"/>
            </a:xfrm>
            <a:prstGeom prst="arc">
              <a:avLst>
                <a:gd name="adj1" fmla="val 11596810"/>
                <a:gd name="adj2" fmla="val 20218230"/>
              </a:avLst>
            </a:prstGeom>
            <a:noFill/>
            <a:ln w="57150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2908137" y="2125359"/>
            <a:ext cx="1116611" cy="1116611"/>
            <a:chOff x="3940015" y="1882237"/>
            <a:chExt cx="3167048" cy="3167048"/>
          </a:xfrm>
        </p:grpSpPr>
        <p:sp>
          <p:nvSpPr>
            <p:cNvPr id="118" name="同心圆 117"/>
            <p:cNvSpPr/>
            <p:nvPr/>
          </p:nvSpPr>
          <p:spPr>
            <a:xfrm>
              <a:off x="3940015" y="1882237"/>
              <a:ext cx="3167048" cy="3167048"/>
            </a:xfrm>
            <a:prstGeom prst="donut">
              <a:avLst>
                <a:gd name="adj" fmla="val 4897"/>
              </a:avLst>
            </a:prstGeom>
            <a:noFill/>
            <a:ln w="11112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4250607" y="1882237"/>
              <a:ext cx="2468466" cy="3167048"/>
            </a:xfrm>
            <a:custGeom>
              <a:avLst/>
              <a:gdLst>
                <a:gd name="connsiteX0" fmla="*/ 120078 w 2468465"/>
                <a:gd name="connsiteY0" fmla="*/ 2424466 h 3167048"/>
                <a:gd name="connsiteX1" fmla="*/ 170684 w 2468465"/>
                <a:gd name="connsiteY1" fmla="*/ 2492141 h 3167048"/>
                <a:gd name="connsiteX2" fmla="*/ 1272933 w 2468465"/>
                <a:gd name="connsiteY2" fmla="*/ 3011958 h 3167048"/>
                <a:gd name="connsiteX3" fmla="*/ 2028295 w 2468465"/>
                <a:gd name="connsiteY3" fmla="*/ 2796126 h 3167048"/>
                <a:gd name="connsiteX4" fmla="*/ 2069367 w 2468465"/>
                <a:gd name="connsiteY4" fmla="*/ 2767839 h 3167048"/>
                <a:gd name="connsiteX5" fmla="*/ 2162125 w 2468465"/>
                <a:gd name="connsiteY5" fmla="*/ 2893744 h 3167048"/>
                <a:gd name="connsiteX6" fmla="*/ 2158297 w 2468465"/>
                <a:gd name="connsiteY6" fmla="*/ 2896607 h 3167048"/>
                <a:gd name="connsiteX7" fmla="*/ 1272933 w 2468465"/>
                <a:gd name="connsiteY7" fmla="*/ 3167048 h 3167048"/>
                <a:gd name="connsiteX8" fmla="*/ 51009 w 2468465"/>
                <a:gd name="connsiteY8" fmla="*/ 2590792 h 3167048"/>
                <a:gd name="connsiteX9" fmla="*/ 0 w 2468465"/>
                <a:gd name="connsiteY9" fmla="*/ 2522579 h 3167048"/>
                <a:gd name="connsiteX10" fmla="*/ 1272933 w 2468465"/>
                <a:gd name="connsiteY10" fmla="*/ 0 h 3167048"/>
                <a:gd name="connsiteX11" fmla="*/ 2392654 w 2468465"/>
                <a:gd name="connsiteY11" fmla="*/ 463804 h 3167048"/>
                <a:gd name="connsiteX12" fmla="*/ 2468465 w 2468465"/>
                <a:gd name="connsiteY12" fmla="*/ 547217 h 3167048"/>
                <a:gd name="connsiteX13" fmla="*/ 2348337 w 2468465"/>
                <a:gd name="connsiteY13" fmla="*/ 645371 h 3167048"/>
                <a:gd name="connsiteX14" fmla="*/ 2282988 w 2468465"/>
                <a:gd name="connsiteY14" fmla="*/ 573469 h 3167048"/>
                <a:gd name="connsiteX15" fmla="*/ 1272933 w 2468465"/>
                <a:gd name="connsiteY15" fmla="*/ 155090 h 3167048"/>
                <a:gd name="connsiteX16" fmla="*/ 669313 w 2468465"/>
                <a:gd name="connsiteY16" fmla="*/ 288519 h 3167048"/>
                <a:gd name="connsiteX17" fmla="*/ 565085 w 2468465"/>
                <a:gd name="connsiteY17" fmla="*/ 342697 h 3167048"/>
                <a:gd name="connsiteX18" fmla="*/ 473253 w 2468465"/>
                <a:gd name="connsiteY18" fmla="*/ 218048 h 3167048"/>
                <a:gd name="connsiteX19" fmla="*/ 560582 w 2468465"/>
                <a:gd name="connsiteY19" fmla="*/ 168890 h 3167048"/>
                <a:gd name="connsiteX20" fmla="*/ 1272933 w 2468465"/>
                <a:gd name="connsiteY20" fmla="*/ 0 h 316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8465" h="3167048">
                  <a:moveTo>
                    <a:pt x="120078" y="2424466"/>
                  </a:moveTo>
                  <a:lnTo>
                    <a:pt x="170684" y="2492141"/>
                  </a:lnTo>
                  <a:cubicBezTo>
                    <a:pt x="432680" y="2809606"/>
                    <a:pt x="829176" y="3011958"/>
                    <a:pt x="1272933" y="3011958"/>
                  </a:cubicBezTo>
                  <a:cubicBezTo>
                    <a:pt x="1550282" y="3011958"/>
                    <a:pt x="1809169" y="2932915"/>
                    <a:pt x="2028295" y="2796126"/>
                  </a:cubicBezTo>
                  <a:lnTo>
                    <a:pt x="2069367" y="2767839"/>
                  </a:lnTo>
                  <a:lnTo>
                    <a:pt x="2162125" y="2893744"/>
                  </a:lnTo>
                  <a:lnTo>
                    <a:pt x="2158297" y="2896607"/>
                  </a:lnTo>
                  <a:cubicBezTo>
                    <a:pt x="1905564" y="3067350"/>
                    <a:pt x="1600892" y="3167048"/>
                    <a:pt x="1272933" y="3167048"/>
                  </a:cubicBezTo>
                  <a:cubicBezTo>
                    <a:pt x="780996" y="3167048"/>
                    <a:pt x="341451" y="2942726"/>
                    <a:pt x="51009" y="2590792"/>
                  </a:cubicBezTo>
                  <a:lnTo>
                    <a:pt x="0" y="2522579"/>
                  </a:lnTo>
                  <a:close/>
                  <a:moveTo>
                    <a:pt x="1272933" y="0"/>
                  </a:moveTo>
                  <a:cubicBezTo>
                    <a:pt x="1710211" y="0"/>
                    <a:pt x="2106092" y="177242"/>
                    <a:pt x="2392654" y="463804"/>
                  </a:cubicBezTo>
                  <a:lnTo>
                    <a:pt x="2468465" y="547217"/>
                  </a:lnTo>
                  <a:lnTo>
                    <a:pt x="2348337" y="645371"/>
                  </a:lnTo>
                  <a:lnTo>
                    <a:pt x="2282988" y="573469"/>
                  </a:lnTo>
                  <a:cubicBezTo>
                    <a:pt x="2024493" y="314973"/>
                    <a:pt x="1667384" y="155090"/>
                    <a:pt x="1272933" y="155090"/>
                  </a:cubicBezTo>
                  <a:cubicBezTo>
                    <a:pt x="1057218" y="155090"/>
                    <a:pt x="852671" y="202907"/>
                    <a:pt x="669313" y="288519"/>
                  </a:cubicBezTo>
                  <a:lnTo>
                    <a:pt x="565085" y="342697"/>
                  </a:lnTo>
                  <a:lnTo>
                    <a:pt x="473253" y="218048"/>
                  </a:lnTo>
                  <a:lnTo>
                    <a:pt x="560582" y="168890"/>
                  </a:lnTo>
                  <a:cubicBezTo>
                    <a:pt x="774711" y="60851"/>
                    <a:pt x="1016716" y="0"/>
                    <a:pt x="1272933" y="0"/>
                  </a:cubicBezTo>
                  <a:close/>
                </a:path>
              </a:pathLst>
            </a:custGeom>
            <a:solidFill>
              <a:srgbClr val="F1C84C"/>
            </a:solidFill>
            <a:ln w="11112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007154" y="4013850"/>
            <a:ext cx="1221893" cy="1221893"/>
            <a:chOff x="3708695" y="1764559"/>
            <a:chExt cx="3465661" cy="3465661"/>
          </a:xfrm>
        </p:grpSpPr>
        <p:sp>
          <p:nvSpPr>
            <p:cNvPr id="75" name="弧形 74"/>
            <p:cNvSpPr/>
            <p:nvPr/>
          </p:nvSpPr>
          <p:spPr>
            <a:xfrm rot="4917467">
              <a:off x="3708695" y="1764559"/>
              <a:ext cx="3465661" cy="3465661"/>
            </a:xfrm>
            <a:prstGeom prst="arc">
              <a:avLst>
                <a:gd name="adj1" fmla="val 11446548"/>
                <a:gd name="adj2" fmla="val 20926568"/>
              </a:avLst>
            </a:prstGeom>
            <a:ln w="28575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弧形 103"/>
            <p:cNvSpPr/>
            <p:nvPr/>
          </p:nvSpPr>
          <p:spPr>
            <a:xfrm rot="15666910">
              <a:off x="3708695" y="1764559"/>
              <a:ext cx="3465661" cy="3465661"/>
            </a:xfrm>
            <a:prstGeom prst="arc">
              <a:avLst>
                <a:gd name="adj1" fmla="val 11446548"/>
                <a:gd name="adj2" fmla="val 20926568"/>
              </a:avLst>
            </a:prstGeom>
            <a:ln w="28575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162624" y="4169320"/>
            <a:ext cx="910953" cy="910953"/>
            <a:chOff x="4187863" y="2205519"/>
            <a:chExt cx="2583740" cy="2583740"/>
          </a:xfrm>
        </p:grpSpPr>
        <p:sp>
          <p:nvSpPr>
            <p:cNvPr id="106" name="弧形 105"/>
            <p:cNvSpPr/>
            <p:nvPr/>
          </p:nvSpPr>
          <p:spPr>
            <a:xfrm rot="21341739">
              <a:off x="4187863" y="2205519"/>
              <a:ext cx="2583740" cy="2583740"/>
            </a:xfrm>
            <a:prstGeom prst="arc">
              <a:avLst>
                <a:gd name="adj1" fmla="val 11596810"/>
                <a:gd name="adj2" fmla="val 20218230"/>
              </a:avLst>
            </a:prstGeom>
            <a:ln w="57150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弧形 106"/>
            <p:cNvSpPr/>
            <p:nvPr/>
          </p:nvSpPr>
          <p:spPr>
            <a:xfrm rot="10583414">
              <a:off x="4187863" y="2205519"/>
              <a:ext cx="2583740" cy="2583740"/>
            </a:xfrm>
            <a:prstGeom prst="arc">
              <a:avLst>
                <a:gd name="adj1" fmla="val 11596810"/>
                <a:gd name="adj2" fmla="val 20218230"/>
              </a:avLst>
            </a:prstGeom>
            <a:noFill/>
            <a:ln w="57150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3059795" y="4066491"/>
            <a:ext cx="1116611" cy="1116611"/>
            <a:chOff x="3940015" y="1882237"/>
            <a:chExt cx="3167048" cy="3167048"/>
          </a:xfrm>
        </p:grpSpPr>
        <p:sp>
          <p:nvSpPr>
            <p:cNvPr id="109" name="同心圆 108"/>
            <p:cNvSpPr/>
            <p:nvPr/>
          </p:nvSpPr>
          <p:spPr>
            <a:xfrm>
              <a:off x="3940015" y="1882237"/>
              <a:ext cx="3167048" cy="3167048"/>
            </a:xfrm>
            <a:prstGeom prst="donut">
              <a:avLst>
                <a:gd name="adj" fmla="val 4897"/>
              </a:avLst>
            </a:prstGeom>
            <a:noFill/>
            <a:ln w="11112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4250607" y="1882237"/>
              <a:ext cx="2468466" cy="3167048"/>
            </a:xfrm>
            <a:custGeom>
              <a:avLst/>
              <a:gdLst>
                <a:gd name="connsiteX0" fmla="*/ 120078 w 2468465"/>
                <a:gd name="connsiteY0" fmla="*/ 2424466 h 3167048"/>
                <a:gd name="connsiteX1" fmla="*/ 170684 w 2468465"/>
                <a:gd name="connsiteY1" fmla="*/ 2492141 h 3167048"/>
                <a:gd name="connsiteX2" fmla="*/ 1272933 w 2468465"/>
                <a:gd name="connsiteY2" fmla="*/ 3011958 h 3167048"/>
                <a:gd name="connsiteX3" fmla="*/ 2028295 w 2468465"/>
                <a:gd name="connsiteY3" fmla="*/ 2796126 h 3167048"/>
                <a:gd name="connsiteX4" fmla="*/ 2069367 w 2468465"/>
                <a:gd name="connsiteY4" fmla="*/ 2767839 h 3167048"/>
                <a:gd name="connsiteX5" fmla="*/ 2162125 w 2468465"/>
                <a:gd name="connsiteY5" fmla="*/ 2893744 h 3167048"/>
                <a:gd name="connsiteX6" fmla="*/ 2158297 w 2468465"/>
                <a:gd name="connsiteY6" fmla="*/ 2896607 h 3167048"/>
                <a:gd name="connsiteX7" fmla="*/ 1272933 w 2468465"/>
                <a:gd name="connsiteY7" fmla="*/ 3167048 h 3167048"/>
                <a:gd name="connsiteX8" fmla="*/ 51009 w 2468465"/>
                <a:gd name="connsiteY8" fmla="*/ 2590792 h 3167048"/>
                <a:gd name="connsiteX9" fmla="*/ 0 w 2468465"/>
                <a:gd name="connsiteY9" fmla="*/ 2522579 h 3167048"/>
                <a:gd name="connsiteX10" fmla="*/ 1272933 w 2468465"/>
                <a:gd name="connsiteY10" fmla="*/ 0 h 3167048"/>
                <a:gd name="connsiteX11" fmla="*/ 2392654 w 2468465"/>
                <a:gd name="connsiteY11" fmla="*/ 463804 h 3167048"/>
                <a:gd name="connsiteX12" fmla="*/ 2468465 w 2468465"/>
                <a:gd name="connsiteY12" fmla="*/ 547217 h 3167048"/>
                <a:gd name="connsiteX13" fmla="*/ 2348337 w 2468465"/>
                <a:gd name="connsiteY13" fmla="*/ 645371 h 3167048"/>
                <a:gd name="connsiteX14" fmla="*/ 2282988 w 2468465"/>
                <a:gd name="connsiteY14" fmla="*/ 573469 h 3167048"/>
                <a:gd name="connsiteX15" fmla="*/ 1272933 w 2468465"/>
                <a:gd name="connsiteY15" fmla="*/ 155090 h 3167048"/>
                <a:gd name="connsiteX16" fmla="*/ 669313 w 2468465"/>
                <a:gd name="connsiteY16" fmla="*/ 288519 h 3167048"/>
                <a:gd name="connsiteX17" fmla="*/ 565085 w 2468465"/>
                <a:gd name="connsiteY17" fmla="*/ 342697 h 3167048"/>
                <a:gd name="connsiteX18" fmla="*/ 473253 w 2468465"/>
                <a:gd name="connsiteY18" fmla="*/ 218048 h 3167048"/>
                <a:gd name="connsiteX19" fmla="*/ 560582 w 2468465"/>
                <a:gd name="connsiteY19" fmla="*/ 168890 h 3167048"/>
                <a:gd name="connsiteX20" fmla="*/ 1272933 w 2468465"/>
                <a:gd name="connsiteY20" fmla="*/ 0 h 316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8465" h="3167048">
                  <a:moveTo>
                    <a:pt x="120078" y="2424466"/>
                  </a:moveTo>
                  <a:lnTo>
                    <a:pt x="170684" y="2492141"/>
                  </a:lnTo>
                  <a:cubicBezTo>
                    <a:pt x="432680" y="2809606"/>
                    <a:pt x="829176" y="3011958"/>
                    <a:pt x="1272933" y="3011958"/>
                  </a:cubicBezTo>
                  <a:cubicBezTo>
                    <a:pt x="1550282" y="3011958"/>
                    <a:pt x="1809169" y="2932915"/>
                    <a:pt x="2028295" y="2796126"/>
                  </a:cubicBezTo>
                  <a:lnTo>
                    <a:pt x="2069367" y="2767839"/>
                  </a:lnTo>
                  <a:lnTo>
                    <a:pt x="2162125" y="2893744"/>
                  </a:lnTo>
                  <a:lnTo>
                    <a:pt x="2158297" y="2896607"/>
                  </a:lnTo>
                  <a:cubicBezTo>
                    <a:pt x="1905564" y="3067350"/>
                    <a:pt x="1600892" y="3167048"/>
                    <a:pt x="1272933" y="3167048"/>
                  </a:cubicBezTo>
                  <a:cubicBezTo>
                    <a:pt x="780996" y="3167048"/>
                    <a:pt x="341451" y="2942726"/>
                    <a:pt x="51009" y="2590792"/>
                  </a:cubicBezTo>
                  <a:lnTo>
                    <a:pt x="0" y="2522579"/>
                  </a:lnTo>
                  <a:close/>
                  <a:moveTo>
                    <a:pt x="1272933" y="0"/>
                  </a:moveTo>
                  <a:cubicBezTo>
                    <a:pt x="1710211" y="0"/>
                    <a:pt x="2106092" y="177242"/>
                    <a:pt x="2392654" y="463804"/>
                  </a:cubicBezTo>
                  <a:lnTo>
                    <a:pt x="2468465" y="547217"/>
                  </a:lnTo>
                  <a:lnTo>
                    <a:pt x="2348337" y="645371"/>
                  </a:lnTo>
                  <a:lnTo>
                    <a:pt x="2282988" y="573469"/>
                  </a:lnTo>
                  <a:cubicBezTo>
                    <a:pt x="2024493" y="314973"/>
                    <a:pt x="1667384" y="155090"/>
                    <a:pt x="1272933" y="155090"/>
                  </a:cubicBezTo>
                  <a:cubicBezTo>
                    <a:pt x="1057218" y="155090"/>
                    <a:pt x="852671" y="202907"/>
                    <a:pt x="669313" y="288519"/>
                  </a:cubicBezTo>
                  <a:lnTo>
                    <a:pt x="565085" y="342697"/>
                  </a:lnTo>
                  <a:lnTo>
                    <a:pt x="473253" y="218048"/>
                  </a:lnTo>
                  <a:lnTo>
                    <a:pt x="560582" y="168890"/>
                  </a:lnTo>
                  <a:cubicBezTo>
                    <a:pt x="774711" y="60851"/>
                    <a:pt x="1016716" y="0"/>
                    <a:pt x="1272933" y="0"/>
                  </a:cubicBezTo>
                  <a:close/>
                </a:path>
              </a:pathLst>
            </a:custGeom>
            <a:solidFill>
              <a:srgbClr val="F1C84C"/>
            </a:solidFill>
            <a:ln w="11112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006718" y="4727383"/>
            <a:ext cx="1221893" cy="1221893"/>
            <a:chOff x="3708695" y="1764559"/>
            <a:chExt cx="3465661" cy="3465661"/>
          </a:xfrm>
        </p:grpSpPr>
        <p:sp>
          <p:nvSpPr>
            <p:cNvPr id="112" name="弧形 111"/>
            <p:cNvSpPr/>
            <p:nvPr/>
          </p:nvSpPr>
          <p:spPr>
            <a:xfrm rot="4917467">
              <a:off x="3708695" y="1764559"/>
              <a:ext cx="3465661" cy="3465661"/>
            </a:xfrm>
            <a:prstGeom prst="arc">
              <a:avLst>
                <a:gd name="adj1" fmla="val 11446548"/>
                <a:gd name="adj2" fmla="val 20926568"/>
              </a:avLst>
            </a:prstGeom>
            <a:ln w="28575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弧形 112"/>
            <p:cNvSpPr/>
            <p:nvPr/>
          </p:nvSpPr>
          <p:spPr>
            <a:xfrm rot="15666910">
              <a:off x="3708695" y="1764559"/>
              <a:ext cx="3465661" cy="3465661"/>
            </a:xfrm>
            <a:prstGeom prst="arc">
              <a:avLst>
                <a:gd name="adj1" fmla="val 11446548"/>
                <a:gd name="adj2" fmla="val 20926568"/>
              </a:avLst>
            </a:prstGeom>
            <a:ln w="28575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7162188" y="4882853"/>
            <a:ext cx="910953" cy="910953"/>
            <a:chOff x="4187863" y="2205519"/>
            <a:chExt cx="2583740" cy="2583740"/>
          </a:xfrm>
        </p:grpSpPr>
        <p:sp>
          <p:nvSpPr>
            <p:cNvPr id="115" name="弧形 114"/>
            <p:cNvSpPr/>
            <p:nvPr/>
          </p:nvSpPr>
          <p:spPr>
            <a:xfrm rot="21341739">
              <a:off x="4187863" y="2205519"/>
              <a:ext cx="2583740" cy="2583740"/>
            </a:xfrm>
            <a:prstGeom prst="arc">
              <a:avLst>
                <a:gd name="adj1" fmla="val 11596810"/>
                <a:gd name="adj2" fmla="val 20218230"/>
              </a:avLst>
            </a:prstGeom>
            <a:ln w="57150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弧形 119"/>
            <p:cNvSpPr/>
            <p:nvPr/>
          </p:nvSpPr>
          <p:spPr>
            <a:xfrm rot="10583414">
              <a:off x="4187863" y="2205519"/>
              <a:ext cx="2583740" cy="2583740"/>
            </a:xfrm>
            <a:prstGeom prst="arc">
              <a:avLst>
                <a:gd name="adj1" fmla="val 11596810"/>
                <a:gd name="adj2" fmla="val 20218230"/>
              </a:avLst>
            </a:prstGeom>
            <a:noFill/>
            <a:ln w="57150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059359" y="4780024"/>
            <a:ext cx="1116611" cy="1116611"/>
            <a:chOff x="3940015" y="1882237"/>
            <a:chExt cx="3167048" cy="3167048"/>
          </a:xfrm>
        </p:grpSpPr>
        <p:sp>
          <p:nvSpPr>
            <p:cNvPr id="122" name="同心圆 121"/>
            <p:cNvSpPr/>
            <p:nvPr/>
          </p:nvSpPr>
          <p:spPr>
            <a:xfrm>
              <a:off x="3940015" y="1882237"/>
              <a:ext cx="3167048" cy="3167048"/>
            </a:xfrm>
            <a:prstGeom prst="donut">
              <a:avLst>
                <a:gd name="adj" fmla="val 4897"/>
              </a:avLst>
            </a:prstGeom>
            <a:noFill/>
            <a:ln w="11112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4250607" y="1882237"/>
              <a:ext cx="2468466" cy="3167048"/>
            </a:xfrm>
            <a:custGeom>
              <a:avLst/>
              <a:gdLst>
                <a:gd name="connsiteX0" fmla="*/ 120078 w 2468465"/>
                <a:gd name="connsiteY0" fmla="*/ 2424466 h 3167048"/>
                <a:gd name="connsiteX1" fmla="*/ 170684 w 2468465"/>
                <a:gd name="connsiteY1" fmla="*/ 2492141 h 3167048"/>
                <a:gd name="connsiteX2" fmla="*/ 1272933 w 2468465"/>
                <a:gd name="connsiteY2" fmla="*/ 3011958 h 3167048"/>
                <a:gd name="connsiteX3" fmla="*/ 2028295 w 2468465"/>
                <a:gd name="connsiteY3" fmla="*/ 2796126 h 3167048"/>
                <a:gd name="connsiteX4" fmla="*/ 2069367 w 2468465"/>
                <a:gd name="connsiteY4" fmla="*/ 2767839 h 3167048"/>
                <a:gd name="connsiteX5" fmla="*/ 2162125 w 2468465"/>
                <a:gd name="connsiteY5" fmla="*/ 2893744 h 3167048"/>
                <a:gd name="connsiteX6" fmla="*/ 2158297 w 2468465"/>
                <a:gd name="connsiteY6" fmla="*/ 2896607 h 3167048"/>
                <a:gd name="connsiteX7" fmla="*/ 1272933 w 2468465"/>
                <a:gd name="connsiteY7" fmla="*/ 3167048 h 3167048"/>
                <a:gd name="connsiteX8" fmla="*/ 51009 w 2468465"/>
                <a:gd name="connsiteY8" fmla="*/ 2590792 h 3167048"/>
                <a:gd name="connsiteX9" fmla="*/ 0 w 2468465"/>
                <a:gd name="connsiteY9" fmla="*/ 2522579 h 3167048"/>
                <a:gd name="connsiteX10" fmla="*/ 1272933 w 2468465"/>
                <a:gd name="connsiteY10" fmla="*/ 0 h 3167048"/>
                <a:gd name="connsiteX11" fmla="*/ 2392654 w 2468465"/>
                <a:gd name="connsiteY11" fmla="*/ 463804 h 3167048"/>
                <a:gd name="connsiteX12" fmla="*/ 2468465 w 2468465"/>
                <a:gd name="connsiteY12" fmla="*/ 547217 h 3167048"/>
                <a:gd name="connsiteX13" fmla="*/ 2348337 w 2468465"/>
                <a:gd name="connsiteY13" fmla="*/ 645371 h 3167048"/>
                <a:gd name="connsiteX14" fmla="*/ 2282988 w 2468465"/>
                <a:gd name="connsiteY14" fmla="*/ 573469 h 3167048"/>
                <a:gd name="connsiteX15" fmla="*/ 1272933 w 2468465"/>
                <a:gd name="connsiteY15" fmla="*/ 155090 h 3167048"/>
                <a:gd name="connsiteX16" fmla="*/ 669313 w 2468465"/>
                <a:gd name="connsiteY16" fmla="*/ 288519 h 3167048"/>
                <a:gd name="connsiteX17" fmla="*/ 565085 w 2468465"/>
                <a:gd name="connsiteY17" fmla="*/ 342697 h 3167048"/>
                <a:gd name="connsiteX18" fmla="*/ 473253 w 2468465"/>
                <a:gd name="connsiteY18" fmla="*/ 218048 h 3167048"/>
                <a:gd name="connsiteX19" fmla="*/ 560582 w 2468465"/>
                <a:gd name="connsiteY19" fmla="*/ 168890 h 3167048"/>
                <a:gd name="connsiteX20" fmla="*/ 1272933 w 2468465"/>
                <a:gd name="connsiteY20" fmla="*/ 0 h 316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8465" h="3167048">
                  <a:moveTo>
                    <a:pt x="120078" y="2424466"/>
                  </a:moveTo>
                  <a:lnTo>
                    <a:pt x="170684" y="2492141"/>
                  </a:lnTo>
                  <a:cubicBezTo>
                    <a:pt x="432680" y="2809606"/>
                    <a:pt x="829176" y="3011958"/>
                    <a:pt x="1272933" y="3011958"/>
                  </a:cubicBezTo>
                  <a:cubicBezTo>
                    <a:pt x="1550282" y="3011958"/>
                    <a:pt x="1809169" y="2932915"/>
                    <a:pt x="2028295" y="2796126"/>
                  </a:cubicBezTo>
                  <a:lnTo>
                    <a:pt x="2069367" y="2767839"/>
                  </a:lnTo>
                  <a:lnTo>
                    <a:pt x="2162125" y="2893744"/>
                  </a:lnTo>
                  <a:lnTo>
                    <a:pt x="2158297" y="2896607"/>
                  </a:lnTo>
                  <a:cubicBezTo>
                    <a:pt x="1905564" y="3067350"/>
                    <a:pt x="1600892" y="3167048"/>
                    <a:pt x="1272933" y="3167048"/>
                  </a:cubicBezTo>
                  <a:cubicBezTo>
                    <a:pt x="780996" y="3167048"/>
                    <a:pt x="341451" y="2942726"/>
                    <a:pt x="51009" y="2590792"/>
                  </a:cubicBezTo>
                  <a:lnTo>
                    <a:pt x="0" y="2522579"/>
                  </a:lnTo>
                  <a:close/>
                  <a:moveTo>
                    <a:pt x="1272933" y="0"/>
                  </a:moveTo>
                  <a:cubicBezTo>
                    <a:pt x="1710211" y="0"/>
                    <a:pt x="2106092" y="177242"/>
                    <a:pt x="2392654" y="463804"/>
                  </a:cubicBezTo>
                  <a:lnTo>
                    <a:pt x="2468465" y="547217"/>
                  </a:lnTo>
                  <a:lnTo>
                    <a:pt x="2348337" y="645371"/>
                  </a:lnTo>
                  <a:lnTo>
                    <a:pt x="2282988" y="573469"/>
                  </a:lnTo>
                  <a:cubicBezTo>
                    <a:pt x="2024493" y="314973"/>
                    <a:pt x="1667384" y="155090"/>
                    <a:pt x="1272933" y="155090"/>
                  </a:cubicBezTo>
                  <a:cubicBezTo>
                    <a:pt x="1057218" y="155090"/>
                    <a:pt x="852671" y="202907"/>
                    <a:pt x="669313" y="288519"/>
                  </a:cubicBezTo>
                  <a:lnTo>
                    <a:pt x="565085" y="342697"/>
                  </a:lnTo>
                  <a:lnTo>
                    <a:pt x="473253" y="218048"/>
                  </a:lnTo>
                  <a:lnTo>
                    <a:pt x="560582" y="168890"/>
                  </a:lnTo>
                  <a:cubicBezTo>
                    <a:pt x="774711" y="60851"/>
                    <a:pt x="1016716" y="0"/>
                    <a:pt x="1272933" y="0"/>
                  </a:cubicBezTo>
                  <a:close/>
                </a:path>
              </a:pathLst>
            </a:custGeom>
            <a:solidFill>
              <a:srgbClr val="F1C84C"/>
            </a:solidFill>
            <a:ln w="11112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7589429" y="2352273"/>
            <a:ext cx="1221893" cy="1221893"/>
            <a:chOff x="3708695" y="1764559"/>
            <a:chExt cx="3465661" cy="3465661"/>
          </a:xfrm>
        </p:grpSpPr>
        <p:sp>
          <p:nvSpPr>
            <p:cNvPr id="125" name="弧形 124"/>
            <p:cNvSpPr/>
            <p:nvPr/>
          </p:nvSpPr>
          <p:spPr>
            <a:xfrm rot="4917467">
              <a:off x="3708695" y="1764559"/>
              <a:ext cx="3465661" cy="3465661"/>
            </a:xfrm>
            <a:prstGeom prst="arc">
              <a:avLst>
                <a:gd name="adj1" fmla="val 11446548"/>
                <a:gd name="adj2" fmla="val 20926568"/>
              </a:avLst>
            </a:prstGeom>
            <a:ln w="28575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弧形 125"/>
            <p:cNvSpPr/>
            <p:nvPr/>
          </p:nvSpPr>
          <p:spPr>
            <a:xfrm rot="15666910">
              <a:off x="3708695" y="1764559"/>
              <a:ext cx="3465661" cy="3465661"/>
            </a:xfrm>
            <a:prstGeom prst="arc">
              <a:avLst>
                <a:gd name="adj1" fmla="val 11446548"/>
                <a:gd name="adj2" fmla="val 20926568"/>
              </a:avLst>
            </a:prstGeom>
            <a:ln w="28575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7744899" y="2507743"/>
            <a:ext cx="910953" cy="910953"/>
            <a:chOff x="4187863" y="2205519"/>
            <a:chExt cx="2583740" cy="2583740"/>
          </a:xfrm>
        </p:grpSpPr>
        <p:sp>
          <p:nvSpPr>
            <p:cNvPr id="128" name="弧形 127"/>
            <p:cNvSpPr/>
            <p:nvPr/>
          </p:nvSpPr>
          <p:spPr>
            <a:xfrm rot="21341739">
              <a:off x="4187863" y="2205519"/>
              <a:ext cx="2583740" cy="2583740"/>
            </a:xfrm>
            <a:prstGeom prst="arc">
              <a:avLst>
                <a:gd name="adj1" fmla="val 11596810"/>
                <a:gd name="adj2" fmla="val 20218230"/>
              </a:avLst>
            </a:prstGeom>
            <a:ln w="57150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弧形 128"/>
            <p:cNvSpPr/>
            <p:nvPr/>
          </p:nvSpPr>
          <p:spPr>
            <a:xfrm rot="10583414">
              <a:off x="4187863" y="2205519"/>
              <a:ext cx="2583740" cy="2583740"/>
            </a:xfrm>
            <a:prstGeom prst="arc">
              <a:avLst>
                <a:gd name="adj1" fmla="val 11596810"/>
                <a:gd name="adj2" fmla="val 20218230"/>
              </a:avLst>
            </a:prstGeom>
            <a:noFill/>
            <a:ln w="57150">
              <a:solidFill>
                <a:srgbClr val="F1C8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7642070" y="2404914"/>
            <a:ext cx="1116611" cy="1116611"/>
            <a:chOff x="3940015" y="1882237"/>
            <a:chExt cx="3167048" cy="3167048"/>
          </a:xfrm>
        </p:grpSpPr>
        <p:sp>
          <p:nvSpPr>
            <p:cNvPr id="131" name="同心圆 130"/>
            <p:cNvSpPr/>
            <p:nvPr/>
          </p:nvSpPr>
          <p:spPr>
            <a:xfrm>
              <a:off x="3940015" y="1882237"/>
              <a:ext cx="3167048" cy="3167048"/>
            </a:xfrm>
            <a:prstGeom prst="donut">
              <a:avLst>
                <a:gd name="adj" fmla="val 4897"/>
              </a:avLst>
            </a:prstGeom>
            <a:noFill/>
            <a:ln w="11112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4250607" y="1882237"/>
              <a:ext cx="2468466" cy="3167048"/>
            </a:xfrm>
            <a:custGeom>
              <a:avLst/>
              <a:gdLst>
                <a:gd name="connsiteX0" fmla="*/ 120078 w 2468465"/>
                <a:gd name="connsiteY0" fmla="*/ 2424466 h 3167048"/>
                <a:gd name="connsiteX1" fmla="*/ 170684 w 2468465"/>
                <a:gd name="connsiteY1" fmla="*/ 2492141 h 3167048"/>
                <a:gd name="connsiteX2" fmla="*/ 1272933 w 2468465"/>
                <a:gd name="connsiteY2" fmla="*/ 3011958 h 3167048"/>
                <a:gd name="connsiteX3" fmla="*/ 2028295 w 2468465"/>
                <a:gd name="connsiteY3" fmla="*/ 2796126 h 3167048"/>
                <a:gd name="connsiteX4" fmla="*/ 2069367 w 2468465"/>
                <a:gd name="connsiteY4" fmla="*/ 2767839 h 3167048"/>
                <a:gd name="connsiteX5" fmla="*/ 2162125 w 2468465"/>
                <a:gd name="connsiteY5" fmla="*/ 2893744 h 3167048"/>
                <a:gd name="connsiteX6" fmla="*/ 2158297 w 2468465"/>
                <a:gd name="connsiteY6" fmla="*/ 2896607 h 3167048"/>
                <a:gd name="connsiteX7" fmla="*/ 1272933 w 2468465"/>
                <a:gd name="connsiteY7" fmla="*/ 3167048 h 3167048"/>
                <a:gd name="connsiteX8" fmla="*/ 51009 w 2468465"/>
                <a:gd name="connsiteY8" fmla="*/ 2590792 h 3167048"/>
                <a:gd name="connsiteX9" fmla="*/ 0 w 2468465"/>
                <a:gd name="connsiteY9" fmla="*/ 2522579 h 3167048"/>
                <a:gd name="connsiteX10" fmla="*/ 1272933 w 2468465"/>
                <a:gd name="connsiteY10" fmla="*/ 0 h 3167048"/>
                <a:gd name="connsiteX11" fmla="*/ 2392654 w 2468465"/>
                <a:gd name="connsiteY11" fmla="*/ 463804 h 3167048"/>
                <a:gd name="connsiteX12" fmla="*/ 2468465 w 2468465"/>
                <a:gd name="connsiteY12" fmla="*/ 547217 h 3167048"/>
                <a:gd name="connsiteX13" fmla="*/ 2348337 w 2468465"/>
                <a:gd name="connsiteY13" fmla="*/ 645371 h 3167048"/>
                <a:gd name="connsiteX14" fmla="*/ 2282988 w 2468465"/>
                <a:gd name="connsiteY14" fmla="*/ 573469 h 3167048"/>
                <a:gd name="connsiteX15" fmla="*/ 1272933 w 2468465"/>
                <a:gd name="connsiteY15" fmla="*/ 155090 h 3167048"/>
                <a:gd name="connsiteX16" fmla="*/ 669313 w 2468465"/>
                <a:gd name="connsiteY16" fmla="*/ 288519 h 3167048"/>
                <a:gd name="connsiteX17" fmla="*/ 565085 w 2468465"/>
                <a:gd name="connsiteY17" fmla="*/ 342697 h 3167048"/>
                <a:gd name="connsiteX18" fmla="*/ 473253 w 2468465"/>
                <a:gd name="connsiteY18" fmla="*/ 218048 h 3167048"/>
                <a:gd name="connsiteX19" fmla="*/ 560582 w 2468465"/>
                <a:gd name="connsiteY19" fmla="*/ 168890 h 3167048"/>
                <a:gd name="connsiteX20" fmla="*/ 1272933 w 2468465"/>
                <a:gd name="connsiteY20" fmla="*/ 0 h 316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8465" h="3167048">
                  <a:moveTo>
                    <a:pt x="120078" y="2424466"/>
                  </a:moveTo>
                  <a:lnTo>
                    <a:pt x="170684" y="2492141"/>
                  </a:lnTo>
                  <a:cubicBezTo>
                    <a:pt x="432680" y="2809606"/>
                    <a:pt x="829176" y="3011958"/>
                    <a:pt x="1272933" y="3011958"/>
                  </a:cubicBezTo>
                  <a:cubicBezTo>
                    <a:pt x="1550282" y="3011958"/>
                    <a:pt x="1809169" y="2932915"/>
                    <a:pt x="2028295" y="2796126"/>
                  </a:cubicBezTo>
                  <a:lnTo>
                    <a:pt x="2069367" y="2767839"/>
                  </a:lnTo>
                  <a:lnTo>
                    <a:pt x="2162125" y="2893744"/>
                  </a:lnTo>
                  <a:lnTo>
                    <a:pt x="2158297" y="2896607"/>
                  </a:lnTo>
                  <a:cubicBezTo>
                    <a:pt x="1905564" y="3067350"/>
                    <a:pt x="1600892" y="3167048"/>
                    <a:pt x="1272933" y="3167048"/>
                  </a:cubicBezTo>
                  <a:cubicBezTo>
                    <a:pt x="780996" y="3167048"/>
                    <a:pt x="341451" y="2942726"/>
                    <a:pt x="51009" y="2590792"/>
                  </a:cubicBezTo>
                  <a:lnTo>
                    <a:pt x="0" y="2522579"/>
                  </a:lnTo>
                  <a:close/>
                  <a:moveTo>
                    <a:pt x="1272933" y="0"/>
                  </a:moveTo>
                  <a:cubicBezTo>
                    <a:pt x="1710211" y="0"/>
                    <a:pt x="2106092" y="177242"/>
                    <a:pt x="2392654" y="463804"/>
                  </a:cubicBezTo>
                  <a:lnTo>
                    <a:pt x="2468465" y="547217"/>
                  </a:lnTo>
                  <a:lnTo>
                    <a:pt x="2348337" y="645371"/>
                  </a:lnTo>
                  <a:lnTo>
                    <a:pt x="2282988" y="573469"/>
                  </a:lnTo>
                  <a:cubicBezTo>
                    <a:pt x="2024493" y="314973"/>
                    <a:pt x="1667384" y="155090"/>
                    <a:pt x="1272933" y="155090"/>
                  </a:cubicBezTo>
                  <a:cubicBezTo>
                    <a:pt x="1057218" y="155090"/>
                    <a:pt x="852671" y="202907"/>
                    <a:pt x="669313" y="288519"/>
                  </a:cubicBezTo>
                  <a:lnTo>
                    <a:pt x="565085" y="342697"/>
                  </a:lnTo>
                  <a:lnTo>
                    <a:pt x="473253" y="218048"/>
                  </a:lnTo>
                  <a:lnTo>
                    <a:pt x="560582" y="168890"/>
                  </a:lnTo>
                  <a:cubicBezTo>
                    <a:pt x="774711" y="60851"/>
                    <a:pt x="1016716" y="0"/>
                    <a:pt x="1272933" y="0"/>
                  </a:cubicBezTo>
                  <a:close/>
                </a:path>
              </a:pathLst>
            </a:custGeom>
            <a:solidFill>
              <a:srgbClr val="F1C84C"/>
            </a:solidFill>
            <a:ln w="11112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09020591"/>
      </p:ext>
    </p:extLst>
  </p:cSld>
  <p:clrMapOvr>
    <a:masterClrMapping/>
  </p:clrMapOvr>
  <p:transition spd="slow" advTm="83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3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84" grpId="0"/>
      <p:bldP spid="85" grpId="0"/>
      <p:bldP spid="92" grpId="0"/>
      <p:bldP spid="93" grpId="0"/>
      <p:bldP spid="100" grpId="0"/>
      <p:bldP spid="10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059139922"/>
              </p:ext>
            </p:extLst>
          </p:nvPr>
        </p:nvGraphicFramePr>
        <p:xfrm>
          <a:off x="4129354" y="3242216"/>
          <a:ext cx="3257014" cy="2171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140311042"/>
              </p:ext>
            </p:extLst>
          </p:nvPr>
        </p:nvGraphicFramePr>
        <p:xfrm>
          <a:off x="712905" y="3242216"/>
          <a:ext cx="3257014" cy="2171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2746526885"/>
              </p:ext>
            </p:extLst>
          </p:nvPr>
        </p:nvGraphicFramePr>
        <p:xfrm>
          <a:off x="7697905" y="3242216"/>
          <a:ext cx="3257014" cy="2171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753611" y="3883314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15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55795" y="3883314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15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53786" y="3883314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15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452831" y="1856102"/>
            <a:ext cx="1579373" cy="1187983"/>
            <a:chOff x="1452831" y="1856102"/>
            <a:chExt cx="1579373" cy="1187983"/>
          </a:xfrm>
        </p:grpSpPr>
        <p:sp>
          <p:nvSpPr>
            <p:cNvPr id="4" name="青海">
              <a:hlinkClick r:id="" action="ppaction://macro?name=Slide1.青海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1452831" y="1856102"/>
              <a:ext cx="1579373" cy="1187983"/>
            </a:xfrm>
            <a:custGeom>
              <a:avLst/>
              <a:gdLst>
                <a:gd name="T0" fmla="*/ 74 w 902"/>
                <a:gd name="T1" fmla="*/ 239 h 645"/>
                <a:gd name="T2" fmla="*/ 117 w 902"/>
                <a:gd name="T3" fmla="*/ 214 h 645"/>
                <a:gd name="T4" fmla="*/ 98 w 902"/>
                <a:gd name="T5" fmla="*/ 198 h 645"/>
                <a:gd name="T6" fmla="*/ 126 w 902"/>
                <a:gd name="T7" fmla="*/ 175 h 645"/>
                <a:gd name="T8" fmla="*/ 92 w 902"/>
                <a:gd name="T9" fmla="*/ 105 h 645"/>
                <a:gd name="T10" fmla="*/ 113 w 902"/>
                <a:gd name="T11" fmla="*/ 41 h 645"/>
                <a:gd name="T12" fmla="*/ 295 w 902"/>
                <a:gd name="T13" fmla="*/ 0 h 645"/>
                <a:gd name="T14" fmla="*/ 406 w 902"/>
                <a:gd name="T15" fmla="*/ 22 h 645"/>
                <a:gd name="T16" fmla="*/ 469 w 902"/>
                <a:gd name="T17" fmla="*/ 60 h 645"/>
                <a:gd name="T18" fmla="*/ 529 w 902"/>
                <a:gd name="T19" fmla="*/ 37 h 645"/>
                <a:gd name="T20" fmla="*/ 609 w 902"/>
                <a:gd name="T21" fmla="*/ 27 h 645"/>
                <a:gd name="T22" fmla="*/ 708 w 902"/>
                <a:gd name="T23" fmla="*/ 55 h 645"/>
                <a:gd name="T24" fmla="*/ 772 w 902"/>
                <a:gd name="T25" fmla="*/ 127 h 645"/>
                <a:gd name="T26" fmla="*/ 828 w 902"/>
                <a:gd name="T27" fmla="*/ 148 h 645"/>
                <a:gd name="T28" fmla="*/ 884 w 902"/>
                <a:gd name="T29" fmla="*/ 248 h 645"/>
                <a:gd name="T30" fmla="*/ 895 w 902"/>
                <a:gd name="T31" fmla="*/ 317 h 645"/>
                <a:gd name="T32" fmla="*/ 865 w 902"/>
                <a:gd name="T33" fmla="*/ 365 h 645"/>
                <a:gd name="T34" fmla="*/ 832 w 902"/>
                <a:gd name="T35" fmla="*/ 397 h 645"/>
                <a:gd name="T36" fmla="*/ 816 w 902"/>
                <a:gd name="T37" fmla="*/ 442 h 645"/>
                <a:gd name="T38" fmla="*/ 778 w 902"/>
                <a:gd name="T39" fmla="*/ 418 h 645"/>
                <a:gd name="T40" fmla="*/ 780 w 902"/>
                <a:gd name="T41" fmla="*/ 454 h 645"/>
                <a:gd name="T42" fmla="*/ 837 w 902"/>
                <a:gd name="T43" fmla="*/ 485 h 645"/>
                <a:gd name="T44" fmla="*/ 867 w 902"/>
                <a:gd name="T45" fmla="*/ 499 h 645"/>
                <a:gd name="T46" fmla="*/ 856 w 902"/>
                <a:gd name="T47" fmla="*/ 527 h 645"/>
                <a:gd name="T48" fmla="*/ 816 w 902"/>
                <a:gd name="T49" fmla="*/ 537 h 645"/>
                <a:gd name="T50" fmla="*/ 776 w 902"/>
                <a:gd name="T51" fmla="*/ 529 h 645"/>
                <a:gd name="T52" fmla="*/ 767 w 902"/>
                <a:gd name="T53" fmla="*/ 566 h 645"/>
                <a:gd name="T54" fmla="*/ 701 w 902"/>
                <a:gd name="T55" fmla="*/ 535 h 645"/>
                <a:gd name="T56" fmla="*/ 661 w 902"/>
                <a:gd name="T57" fmla="*/ 525 h 645"/>
                <a:gd name="T58" fmla="*/ 536 w 902"/>
                <a:gd name="T59" fmla="*/ 522 h 645"/>
                <a:gd name="T60" fmla="*/ 522 w 902"/>
                <a:gd name="T61" fmla="*/ 553 h 645"/>
                <a:gd name="T62" fmla="*/ 509 w 902"/>
                <a:gd name="T63" fmla="*/ 586 h 645"/>
                <a:gd name="T64" fmla="*/ 391 w 902"/>
                <a:gd name="T65" fmla="*/ 629 h 645"/>
                <a:gd name="T66" fmla="*/ 339 w 902"/>
                <a:gd name="T67" fmla="*/ 564 h 645"/>
                <a:gd name="T68" fmla="*/ 194 w 902"/>
                <a:gd name="T69" fmla="*/ 541 h 645"/>
                <a:gd name="T70" fmla="*/ 138 w 902"/>
                <a:gd name="T71" fmla="*/ 508 h 645"/>
                <a:gd name="T72" fmla="*/ 2 w 902"/>
                <a:gd name="T73" fmla="*/ 382 h 645"/>
                <a:gd name="T74" fmla="*/ 24 w 902"/>
                <a:gd name="T75" fmla="*/ 341 h 645"/>
                <a:gd name="T76" fmla="*/ 40 w 902"/>
                <a:gd name="T77" fmla="*/ 267 h 645"/>
                <a:gd name="T78" fmla="*/ 45 w 902"/>
                <a:gd name="T79" fmla="*/ 22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2" h="645">
                  <a:moveTo>
                    <a:pt x="45" y="228"/>
                  </a:moveTo>
                  <a:lnTo>
                    <a:pt x="74" y="239"/>
                  </a:lnTo>
                  <a:lnTo>
                    <a:pt x="125" y="223"/>
                  </a:lnTo>
                  <a:lnTo>
                    <a:pt x="117" y="214"/>
                  </a:lnTo>
                  <a:lnTo>
                    <a:pt x="105" y="214"/>
                  </a:lnTo>
                  <a:lnTo>
                    <a:pt x="98" y="198"/>
                  </a:lnTo>
                  <a:lnTo>
                    <a:pt x="103" y="185"/>
                  </a:lnTo>
                  <a:lnTo>
                    <a:pt x="126" y="175"/>
                  </a:lnTo>
                  <a:lnTo>
                    <a:pt x="144" y="148"/>
                  </a:lnTo>
                  <a:lnTo>
                    <a:pt x="92" y="105"/>
                  </a:lnTo>
                  <a:lnTo>
                    <a:pt x="89" y="60"/>
                  </a:lnTo>
                  <a:lnTo>
                    <a:pt x="113" y="41"/>
                  </a:lnTo>
                  <a:lnTo>
                    <a:pt x="283" y="9"/>
                  </a:lnTo>
                  <a:lnTo>
                    <a:pt x="295" y="0"/>
                  </a:lnTo>
                  <a:lnTo>
                    <a:pt x="320" y="2"/>
                  </a:lnTo>
                  <a:lnTo>
                    <a:pt x="406" y="22"/>
                  </a:lnTo>
                  <a:lnTo>
                    <a:pt x="430" y="38"/>
                  </a:lnTo>
                  <a:lnTo>
                    <a:pt x="469" y="60"/>
                  </a:lnTo>
                  <a:lnTo>
                    <a:pt x="492" y="59"/>
                  </a:lnTo>
                  <a:lnTo>
                    <a:pt x="529" y="37"/>
                  </a:lnTo>
                  <a:lnTo>
                    <a:pt x="577" y="43"/>
                  </a:lnTo>
                  <a:lnTo>
                    <a:pt x="609" y="27"/>
                  </a:lnTo>
                  <a:lnTo>
                    <a:pt x="674" y="68"/>
                  </a:lnTo>
                  <a:lnTo>
                    <a:pt x="708" y="55"/>
                  </a:lnTo>
                  <a:lnTo>
                    <a:pt x="727" y="99"/>
                  </a:lnTo>
                  <a:lnTo>
                    <a:pt x="772" y="127"/>
                  </a:lnTo>
                  <a:lnTo>
                    <a:pt x="804" y="156"/>
                  </a:lnTo>
                  <a:lnTo>
                    <a:pt x="828" y="148"/>
                  </a:lnTo>
                  <a:lnTo>
                    <a:pt x="875" y="208"/>
                  </a:lnTo>
                  <a:lnTo>
                    <a:pt x="884" y="248"/>
                  </a:lnTo>
                  <a:lnTo>
                    <a:pt x="901" y="271"/>
                  </a:lnTo>
                  <a:lnTo>
                    <a:pt x="895" y="317"/>
                  </a:lnTo>
                  <a:lnTo>
                    <a:pt x="858" y="346"/>
                  </a:lnTo>
                  <a:lnTo>
                    <a:pt x="865" y="365"/>
                  </a:lnTo>
                  <a:lnTo>
                    <a:pt x="851" y="379"/>
                  </a:lnTo>
                  <a:lnTo>
                    <a:pt x="832" y="397"/>
                  </a:lnTo>
                  <a:lnTo>
                    <a:pt x="832" y="428"/>
                  </a:lnTo>
                  <a:lnTo>
                    <a:pt x="816" y="442"/>
                  </a:lnTo>
                  <a:lnTo>
                    <a:pt x="796" y="435"/>
                  </a:lnTo>
                  <a:lnTo>
                    <a:pt x="778" y="418"/>
                  </a:lnTo>
                  <a:lnTo>
                    <a:pt x="769" y="437"/>
                  </a:lnTo>
                  <a:lnTo>
                    <a:pt x="780" y="454"/>
                  </a:lnTo>
                  <a:lnTo>
                    <a:pt x="810" y="456"/>
                  </a:lnTo>
                  <a:lnTo>
                    <a:pt x="837" y="485"/>
                  </a:lnTo>
                  <a:lnTo>
                    <a:pt x="855" y="485"/>
                  </a:lnTo>
                  <a:lnTo>
                    <a:pt x="867" y="499"/>
                  </a:lnTo>
                  <a:lnTo>
                    <a:pt x="856" y="525"/>
                  </a:lnTo>
                  <a:lnTo>
                    <a:pt x="856" y="527"/>
                  </a:lnTo>
                  <a:lnTo>
                    <a:pt x="832" y="524"/>
                  </a:lnTo>
                  <a:lnTo>
                    <a:pt x="816" y="537"/>
                  </a:lnTo>
                  <a:lnTo>
                    <a:pt x="804" y="518"/>
                  </a:lnTo>
                  <a:lnTo>
                    <a:pt x="776" y="529"/>
                  </a:lnTo>
                  <a:lnTo>
                    <a:pt x="767" y="543"/>
                  </a:lnTo>
                  <a:lnTo>
                    <a:pt x="767" y="566"/>
                  </a:lnTo>
                  <a:lnTo>
                    <a:pt x="738" y="572"/>
                  </a:lnTo>
                  <a:lnTo>
                    <a:pt x="701" y="535"/>
                  </a:lnTo>
                  <a:lnTo>
                    <a:pt x="690" y="517"/>
                  </a:lnTo>
                  <a:lnTo>
                    <a:pt x="661" y="525"/>
                  </a:lnTo>
                  <a:lnTo>
                    <a:pt x="611" y="511"/>
                  </a:lnTo>
                  <a:lnTo>
                    <a:pt x="536" y="522"/>
                  </a:lnTo>
                  <a:lnTo>
                    <a:pt x="529" y="529"/>
                  </a:lnTo>
                  <a:lnTo>
                    <a:pt x="522" y="553"/>
                  </a:lnTo>
                  <a:lnTo>
                    <a:pt x="507" y="563"/>
                  </a:lnTo>
                  <a:lnTo>
                    <a:pt x="509" y="586"/>
                  </a:lnTo>
                  <a:lnTo>
                    <a:pt x="464" y="644"/>
                  </a:lnTo>
                  <a:lnTo>
                    <a:pt x="391" y="629"/>
                  </a:lnTo>
                  <a:lnTo>
                    <a:pt x="386" y="601"/>
                  </a:lnTo>
                  <a:lnTo>
                    <a:pt x="339" y="564"/>
                  </a:lnTo>
                  <a:lnTo>
                    <a:pt x="237" y="548"/>
                  </a:lnTo>
                  <a:lnTo>
                    <a:pt x="194" y="541"/>
                  </a:lnTo>
                  <a:lnTo>
                    <a:pt x="176" y="538"/>
                  </a:lnTo>
                  <a:lnTo>
                    <a:pt x="138" y="508"/>
                  </a:lnTo>
                  <a:lnTo>
                    <a:pt x="58" y="489"/>
                  </a:lnTo>
                  <a:lnTo>
                    <a:pt x="2" y="382"/>
                  </a:lnTo>
                  <a:lnTo>
                    <a:pt x="0" y="352"/>
                  </a:lnTo>
                  <a:lnTo>
                    <a:pt x="24" y="341"/>
                  </a:lnTo>
                  <a:lnTo>
                    <a:pt x="24" y="308"/>
                  </a:lnTo>
                  <a:lnTo>
                    <a:pt x="40" y="267"/>
                  </a:lnTo>
                  <a:lnTo>
                    <a:pt x="21" y="248"/>
                  </a:lnTo>
                  <a:lnTo>
                    <a:pt x="45" y="228"/>
                  </a:lnTo>
                  <a:lnTo>
                    <a:pt x="45" y="228"/>
                  </a:lnTo>
                </a:path>
              </a:pathLst>
            </a:custGeom>
            <a:solidFill>
              <a:srgbClr val="5EC2AA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37223" y="2019979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/>
                <a:t>青海</a:t>
              </a:r>
              <a:endParaRPr lang="zh-CN" altLang="en-US" sz="40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95985" y="1701820"/>
            <a:ext cx="1509371" cy="1344205"/>
            <a:chOff x="5095985" y="1701820"/>
            <a:chExt cx="1509371" cy="1344205"/>
          </a:xfrm>
        </p:grpSpPr>
        <p:sp>
          <p:nvSpPr>
            <p:cNvPr id="5" name="四川">
              <a:hlinkClick r:id="" action="ppaction://macro?name=Slide1.四川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095985" y="1701820"/>
              <a:ext cx="1509371" cy="1344205"/>
            </a:xfrm>
            <a:custGeom>
              <a:avLst/>
              <a:gdLst>
                <a:gd name="T0" fmla="*/ 40 w 92"/>
                <a:gd name="T1" fmla="*/ 6 h 76"/>
                <a:gd name="T2" fmla="*/ 39 w 92"/>
                <a:gd name="T3" fmla="*/ 2 h 76"/>
                <a:gd name="T4" fmla="*/ 46 w 92"/>
                <a:gd name="T5" fmla="*/ 0 h 76"/>
                <a:gd name="T6" fmla="*/ 47 w 92"/>
                <a:gd name="T7" fmla="*/ 4 h 76"/>
                <a:gd name="T8" fmla="*/ 53 w 92"/>
                <a:gd name="T9" fmla="*/ 9 h 76"/>
                <a:gd name="T10" fmla="*/ 56 w 92"/>
                <a:gd name="T11" fmla="*/ 9 h 76"/>
                <a:gd name="T12" fmla="*/ 59 w 92"/>
                <a:gd name="T13" fmla="*/ 14 h 76"/>
                <a:gd name="T14" fmla="*/ 65 w 92"/>
                <a:gd name="T15" fmla="*/ 14 h 76"/>
                <a:gd name="T16" fmla="*/ 68 w 92"/>
                <a:gd name="T17" fmla="*/ 11 h 76"/>
                <a:gd name="T18" fmla="*/ 70 w 92"/>
                <a:gd name="T19" fmla="*/ 14 h 76"/>
                <a:gd name="T20" fmla="*/ 77 w 92"/>
                <a:gd name="T21" fmla="*/ 13 h 76"/>
                <a:gd name="T22" fmla="*/ 79 w 92"/>
                <a:gd name="T23" fmla="*/ 15 h 76"/>
                <a:gd name="T24" fmla="*/ 86 w 92"/>
                <a:gd name="T25" fmla="*/ 18 h 76"/>
                <a:gd name="T26" fmla="*/ 92 w 92"/>
                <a:gd name="T27" fmla="*/ 19 h 76"/>
                <a:gd name="T28" fmla="*/ 91 w 92"/>
                <a:gd name="T29" fmla="*/ 19 h 76"/>
                <a:gd name="T30" fmla="*/ 90 w 92"/>
                <a:gd name="T31" fmla="*/ 22 h 76"/>
                <a:gd name="T32" fmla="*/ 88 w 92"/>
                <a:gd name="T33" fmla="*/ 26 h 76"/>
                <a:gd name="T34" fmla="*/ 85 w 92"/>
                <a:gd name="T35" fmla="*/ 29 h 76"/>
                <a:gd name="T36" fmla="*/ 83 w 92"/>
                <a:gd name="T37" fmla="*/ 31 h 76"/>
                <a:gd name="T38" fmla="*/ 80 w 92"/>
                <a:gd name="T39" fmla="*/ 35 h 76"/>
                <a:gd name="T40" fmla="*/ 76 w 92"/>
                <a:gd name="T41" fmla="*/ 36 h 76"/>
                <a:gd name="T42" fmla="*/ 72 w 92"/>
                <a:gd name="T43" fmla="*/ 35 h 76"/>
                <a:gd name="T44" fmla="*/ 67 w 92"/>
                <a:gd name="T45" fmla="*/ 34 h 76"/>
                <a:gd name="T46" fmla="*/ 67 w 92"/>
                <a:gd name="T47" fmla="*/ 38 h 76"/>
                <a:gd name="T48" fmla="*/ 66 w 92"/>
                <a:gd name="T49" fmla="*/ 40 h 76"/>
                <a:gd name="T50" fmla="*/ 67 w 92"/>
                <a:gd name="T51" fmla="*/ 44 h 76"/>
                <a:gd name="T52" fmla="*/ 71 w 92"/>
                <a:gd name="T53" fmla="*/ 47 h 76"/>
                <a:gd name="T54" fmla="*/ 70 w 92"/>
                <a:gd name="T55" fmla="*/ 50 h 76"/>
                <a:gd name="T56" fmla="*/ 68 w 92"/>
                <a:gd name="T57" fmla="*/ 54 h 76"/>
                <a:gd name="T58" fmla="*/ 74 w 92"/>
                <a:gd name="T59" fmla="*/ 59 h 76"/>
                <a:gd name="T60" fmla="*/ 65 w 92"/>
                <a:gd name="T61" fmla="*/ 60 h 76"/>
                <a:gd name="T62" fmla="*/ 63 w 92"/>
                <a:gd name="T63" fmla="*/ 57 h 76"/>
                <a:gd name="T64" fmla="*/ 57 w 92"/>
                <a:gd name="T65" fmla="*/ 58 h 76"/>
                <a:gd name="T66" fmla="*/ 56 w 92"/>
                <a:gd name="T67" fmla="*/ 54 h 76"/>
                <a:gd name="T68" fmla="*/ 53 w 92"/>
                <a:gd name="T69" fmla="*/ 52 h 76"/>
                <a:gd name="T70" fmla="*/ 53 w 92"/>
                <a:gd name="T71" fmla="*/ 55 h 76"/>
                <a:gd name="T72" fmla="*/ 49 w 92"/>
                <a:gd name="T73" fmla="*/ 57 h 76"/>
                <a:gd name="T74" fmla="*/ 45 w 92"/>
                <a:gd name="T75" fmla="*/ 65 h 76"/>
                <a:gd name="T76" fmla="*/ 43 w 92"/>
                <a:gd name="T77" fmla="*/ 74 h 76"/>
                <a:gd name="T78" fmla="*/ 36 w 92"/>
                <a:gd name="T79" fmla="*/ 76 h 76"/>
                <a:gd name="T80" fmla="*/ 27 w 92"/>
                <a:gd name="T81" fmla="*/ 61 h 76"/>
                <a:gd name="T82" fmla="*/ 21 w 92"/>
                <a:gd name="T83" fmla="*/ 58 h 76"/>
                <a:gd name="T84" fmla="*/ 22 w 92"/>
                <a:gd name="T85" fmla="*/ 54 h 76"/>
                <a:gd name="T86" fmla="*/ 17 w 92"/>
                <a:gd name="T87" fmla="*/ 55 h 76"/>
                <a:gd name="T88" fmla="*/ 13 w 92"/>
                <a:gd name="T89" fmla="*/ 47 h 76"/>
                <a:gd name="T90" fmla="*/ 12 w 92"/>
                <a:gd name="T91" fmla="*/ 33 h 76"/>
                <a:gd name="T92" fmla="*/ 11 w 92"/>
                <a:gd name="T93" fmla="*/ 26 h 76"/>
                <a:gd name="T94" fmla="*/ 0 w 92"/>
                <a:gd name="T95" fmla="*/ 12 h 76"/>
                <a:gd name="T96" fmla="*/ 2 w 92"/>
                <a:gd name="T97" fmla="*/ 9 h 76"/>
                <a:gd name="T98" fmla="*/ 16 w 92"/>
                <a:gd name="T99" fmla="*/ 9 h 76"/>
                <a:gd name="T100" fmla="*/ 21 w 92"/>
                <a:gd name="T101" fmla="*/ 10 h 76"/>
                <a:gd name="T102" fmla="*/ 29 w 92"/>
                <a:gd name="T103" fmla="*/ 14 h 76"/>
                <a:gd name="T104" fmla="*/ 30 w 92"/>
                <a:gd name="T105" fmla="*/ 10 h 76"/>
                <a:gd name="T106" fmla="*/ 35 w 92"/>
                <a:gd name="T107" fmla="*/ 11 h 76"/>
                <a:gd name="T108" fmla="*/ 39 w 92"/>
                <a:gd name="T109" fmla="*/ 10 h 76"/>
                <a:gd name="T110" fmla="*/ 39 w 92"/>
                <a:gd name="T111" fmla="*/ 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" h="76">
                  <a:moveTo>
                    <a:pt x="39" y="9"/>
                  </a:moveTo>
                  <a:lnTo>
                    <a:pt x="40" y="6"/>
                  </a:lnTo>
                  <a:lnTo>
                    <a:pt x="39" y="5"/>
                  </a:lnTo>
                  <a:lnTo>
                    <a:pt x="39" y="2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7" y="4"/>
                  </a:lnTo>
                  <a:lnTo>
                    <a:pt x="49" y="6"/>
                  </a:lnTo>
                  <a:lnTo>
                    <a:pt x="53" y="9"/>
                  </a:lnTo>
                  <a:lnTo>
                    <a:pt x="55" y="8"/>
                  </a:lnTo>
                  <a:lnTo>
                    <a:pt x="56" y="9"/>
                  </a:lnTo>
                  <a:lnTo>
                    <a:pt x="56" y="13"/>
                  </a:lnTo>
                  <a:lnTo>
                    <a:pt x="59" y="14"/>
                  </a:lnTo>
                  <a:lnTo>
                    <a:pt x="64" y="15"/>
                  </a:lnTo>
                  <a:lnTo>
                    <a:pt x="65" y="14"/>
                  </a:lnTo>
                  <a:lnTo>
                    <a:pt x="65" y="12"/>
                  </a:lnTo>
                  <a:lnTo>
                    <a:pt x="68" y="11"/>
                  </a:lnTo>
                  <a:lnTo>
                    <a:pt x="70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7" y="13"/>
                  </a:lnTo>
                  <a:lnTo>
                    <a:pt x="78" y="13"/>
                  </a:lnTo>
                  <a:lnTo>
                    <a:pt x="79" y="15"/>
                  </a:lnTo>
                  <a:lnTo>
                    <a:pt x="81" y="15"/>
                  </a:lnTo>
                  <a:lnTo>
                    <a:pt x="86" y="18"/>
                  </a:lnTo>
                  <a:lnTo>
                    <a:pt x="89" y="17"/>
                  </a:lnTo>
                  <a:lnTo>
                    <a:pt x="92" y="19"/>
                  </a:lnTo>
                  <a:lnTo>
                    <a:pt x="90" y="19"/>
                  </a:lnTo>
                  <a:lnTo>
                    <a:pt x="91" y="19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89" y="24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5" y="29"/>
                  </a:lnTo>
                  <a:lnTo>
                    <a:pt x="84" y="30"/>
                  </a:lnTo>
                  <a:lnTo>
                    <a:pt x="83" y="31"/>
                  </a:lnTo>
                  <a:lnTo>
                    <a:pt x="82" y="33"/>
                  </a:lnTo>
                  <a:lnTo>
                    <a:pt x="80" y="35"/>
                  </a:lnTo>
                  <a:lnTo>
                    <a:pt x="79" y="36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2" y="35"/>
                  </a:lnTo>
                  <a:lnTo>
                    <a:pt x="70" y="33"/>
                  </a:lnTo>
                  <a:lnTo>
                    <a:pt x="67" y="34"/>
                  </a:lnTo>
                  <a:lnTo>
                    <a:pt x="67" y="36"/>
                  </a:lnTo>
                  <a:lnTo>
                    <a:pt x="67" y="38"/>
                  </a:lnTo>
                  <a:lnTo>
                    <a:pt x="67" y="39"/>
                  </a:lnTo>
                  <a:lnTo>
                    <a:pt x="66" y="40"/>
                  </a:lnTo>
                  <a:lnTo>
                    <a:pt x="64" y="42"/>
                  </a:lnTo>
                  <a:lnTo>
                    <a:pt x="67" y="44"/>
                  </a:lnTo>
                  <a:lnTo>
                    <a:pt x="70" y="47"/>
                  </a:lnTo>
                  <a:lnTo>
                    <a:pt x="71" y="47"/>
                  </a:lnTo>
                  <a:lnTo>
                    <a:pt x="71" y="49"/>
                  </a:lnTo>
                  <a:lnTo>
                    <a:pt x="70" y="50"/>
                  </a:lnTo>
                  <a:lnTo>
                    <a:pt x="68" y="53"/>
                  </a:lnTo>
                  <a:lnTo>
                    <a:pt x="68" y="54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0" y="60"/>
                  </a:lnTo>
                  <a:lnTo>
                    <a:pt x="65" y="60"/>
                  </a:lnTo>
                  <a:lnTo>
                    <a:pt x="65" y="57"/>
                  </a:lnTo>
                  <a:lnTo>
                    <a:pt x="63" y="57"/>
                  </a:lnTo>
                  <a:lnTo>
                    <a:pt x="59" y="59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3" y="52"/>
                  </a:lnTo>
                  <a:lnTo>
                    <a:pt x="52" y="52"/>
                  </a:lnTo>
                  <a:lnTo>
                    <a:pt x="53" y="55"/>
                  </a:lnTo>
                  <a:lnTo>
                    <a:pt x="50" y="56"/>
                  </a:lnTo>
                  <a:lnTo>
                    <a:pt x="49" y="57"/>
                  </a:lnTo>
                  <a:lnTo>
                    <a:pt x="50" y="59"/>
                  </a:lnTo>
                  <a:lnTo>
                    <a:pt x="45" y="65"/>
                  </a:lnTo>
                  <a:lnTo>
                    <a:pt x="46" y="72"/>
                  </a:lnTo>
                  <a:lnTo>
                    <a:pt x="43" y="74"/>
                  </a:lnTo>
                  <a:lnTo>
                    <a:pt x="42" y="73"/>
                  </a:lnTo>
                  <a:lnTo>
                    <a:pt x="36" y="76"/>
                  </a:lnTo>
                  <a:lnTo>
                    <a:pt x="35" y="75"/>
                  </a:lnTo>
                  <a:lnTo>
                    <a:pt x="27" y="61"/>
                  </a:lnTo>
                  <a:lnTo>
                    <a:pt x="24" y="59"/>
                  </a:lnTo>
                  <a:lnTo>
                    <a:pt x="21" y="58"/>
                  </a:lnTo>
                  <a:lnTo>
                    <a:pt x="20" y="56"/>
                  </a:lnTo>
                  <a:lnTo>
                    <a:pt x="22" y="54"/>
                  </a:lnTo>
                  <a:lnTo>
                    <a:pt x="19" y="52"/>
                  </a:lnTo>
                  <a:lnTo>
                    <a:pt x="17" y="55"/>
                  </a:lnTo>
                  <a:lnTo>
                    <a:pt x="14" y="55"/>
                  </a:lnTo>
                  <a:lnTo>
                    <a:pt x="13" y="47"/>
                  </a:lnTo>
                  <a:lnTo>
                    <a:pt x="12" y="46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11" y="26"/>
                  </a:lnTo>
                  <a:lnTo>
                    <a:pt x="6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2" y="9"/>
                  </a:lnTo>
                  <a:lnTo>
                    <a:pt x="10" y="8"/>
                  </a:lnTo>
                  <a:lnTo>
                    <a:pt x="16" y="9"/>
                  </a:lnTo>
                  <a:lnTo>
                    <a:pt x="20" y="8"/>
                  </a:lnTo>
                  <a:lnTo>
                    <a:pt x="21" y="10"/>
                  </a:lnTo>
                  <a:lnTo>
                    <a:pt x="25" y="15"/>
                  </a:lnTo>
                  <a:lnTo>
                    <a:pt x="29" y="14"/>
                  </a:lnTo>
                  <a:lnTo>
                    <a:pt x="29" y="11"/>
                  </a:lnTo>
                  <a:lnTo>
                    <a:pt x="30" y="10"/>
                  </a:lnTo>
                  <a:lnTo>
                    <a:pt x="33" y="9"/>
                  </a:lnTo>
                  <a:lnTo>
                    <a:pt x="35" y="11"/>
                  </a:lnTo>
                  <a:lnTo>
                    <a:pt x="36" y="9"/>
                  </a:lnTo>
                  <a:lnTo>
                    <a:pt x="39" y="10"/>
                  </a:lnTo>
                  <a:lnTo>
                    <a:pt x="39" y="9"/>
                  </a:lnTo>
                  <a:lnTo>
                    <a:pt x="39" y="9"/>
                  </a:lnTo>
                </a:path>
              </a:pathLst>
            </a:custGeom>
            <a:solidFill>
              <a:srgbClr val="5EC2AA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167426" y="1815587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/>
                <a:t>四川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455949" y="1698427"/>
            <a:ext cx="1841013" cy="1503331"/>
            <a:chOff x="8455949" y="1698427"/>
            <a:chExt cx="1841013" cy="1503331"/>
          </a:xfrm>
        </p:grpSpPr>
        <p:sp>
          <p:nvSpPr>
            <p:cNvPr id="6" name="黑龙江">
              <a:hlinkClick r:id="" action="ppaction://macro?name=Slide1.黑龙江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8455949" y="1698427"/>
              <a:ext cx="1585424" cy="1503331"/>
            </a:xfrm>
            <a:custGeom>
              <a:avLst/>
              <a:gdLst>
                <a:gd name="T0" fmla="*/ 251 w 818"/>
                <a:gd name="T1" fmla="*/ 607 h 743"/>
                <a:gd name="T2" fmla="*/ 298 w 818"/>
                <a:gd name="T3" fmla="*/ 662 h 743"/>
                <a:gd name="T4" fmla="*/ 332 w 818"/>
                <a:gd name="T5" fmla="*/ 652 h 743"/>
                <a:gd name="T6" fmla="*/ 379 w 818"/>
                <a:gd name="T7" fmla="*/ 658 h 743"/>
                <a:gd name="T8" fmla="*/ 427 w 818"/>
                <a:gd name="T9" fmla="*/ 647 h 743"/>
                <a:gd name="T10" fmla="*/ 462 w 818"/>
                <a:gd name="T11" fmla="*/ 688 h 743"/>
                <a:gd name="T12" fmla="*/ 490 w 818"/>
                <a:gd name="T13" fmla="*/ 700 h 743"/>
                <a:gd name="T14" fmla="*/ 523 w 818"/>
                <a:gd name="T15" fmla="*/ 720 h 743"/>
                <a:gd name="T16" fmla="*/ 532 w 818"/>
                <a:gd name="T17" fmla="*/ 679 h 743"/>
                <a:gd name="T18" fmla="*/ 567 w 818"/>
                <a:gd name="T19" fmla="*/ 723 h 743"/>
                <a:gd name="T20" fmla="*/ 598 w 818"/>
                <a:gd name="T21" fmla="*/ 740 h 743"/>
                <a:gd name="T22" fmla="*/ 633 w 818"/>
                <a:gd name="T23" fmla="*/ 699 h 743"/>
                <a:gd name="T24" fmla="*/ 656 w 818"/>
                <a:gd name="T25" fmla="*/ 694 h 743"/>
                <a:gd name="T26" fmla="*/ 694 w 818"/>
                <a:gd name="T27" fmla="*/ 720 h 743"/>
                <a:gd name="T28" fmla="*/ 724 w 818"/>
                <a:gd name="T29" fmla="*/ 722 h 743"/>
                <a:gd name="T30" fmla="*/ 714 w 818"/>
                <a:gd name="T31" fmla="*/ 662 h 743"/>
                <a:gd name="T32" fmla="*/ 698 w 818"/>
                <a:gd name="T33" fmla="*/ 593 h 743"/>
                <a:gd name="T34" fmla="*/ 777 w 818"/>
                <a:gd name="T35" fmla="*/ 561 h 743"/>
                <a:gd name="T36" fmla="*/ 785 w 818"/>
                <a:gd name="T37" fmla="*/ 527 h 743"/>
                <a:gd name="T38" fmla="*/ 794 w 818"/>
                <a:gd name="T39" fmla="*/ 490 h 743"/>
                <a:gd name="T40" fmla="*/ 799 w 818"/>
                <a:gd name="T41" fmla="*/ 352 h 743"/>
                <a:gd name="T42" fmla="*/ 796 w 818"/>
                <a:gd name="T43" fmla="*/ 293 h 743"/>
                <a:gd name="T44" fmla="*/ 791 w 818"/>
                <a:gd name="T45" fmla="*/ 264 h 743"/>
                <a:gd name="T46" fmla="*/ 739 w 818"/>
                <a:gd name="T47" fmla="*/ 305 h 743"/>
                <a:gd name="T48" fmla="*/ 684 w 818"/>
                <a:gd name="T49" fmla="*/ 357 h 743"/>
                <a:gd name="T50" fmla="*/ 584 w 818"/>
                <a:gd name="T51" fmla="*/ 357 h 743"/>
                <a:gd name="T52" fmla="*/ 571 w 818"/>
                <a:gd name="T53" fmla="*/ 318 h 743"/>
                <a:gd name="T54" fmla="*/ 537 w 818"/>
                <a:gd name="T55" fmla="*/ 293 h 743"/>
                <a:gd name="T56" fmla="*/ 473 w 818"/>
                <a:gd name="T57" fmla="*/ 275 h 743"/>
                <a:gd name="T58" fmla="*/ 419 w 818"/>
                <a:gd name="T59" fmla="*/ 270 h 743"/>
                <a:gd name="T60" fmla="*/ 376 w 818"/>
                <a:gd name="T61" fmla="*/ 236 h 743"/>
                <a:gd name="T62" fmla="*/ 353 w 818"/>
                <a:gd name="T63" fmla="*/ 199 h 743"/>
                <a:gd name="T64" fmla="*/ 318 w 818"/>
                <a:gd name="T65" fmla="*/ 157 h 743"/>
                <a:gd name="T66" fmla="*/ 279 w 818"/>
                <a:gd name="T67" fmla="*/ 92 h 743"/>
                <a:gd name="T68" fmla="*/ 237 w 818"/>
                <a:gd name="T69" fmla="*/ 28 h 743"/>
                <a:gd name="T70" fmla="*/ 167 w 818"/>
                <a:gd name="T71" fmla="*/ 17 h 743"/>
                <a:gd name="T72" fmla="*/ 88 w 818"/>
                <a:gd name="T73" fmla="*/ 0 h 743"/>
                <a:gd name="T74" fmla="*/ 4 w 818"/>
                <a:gd name="T75" fmla="*/ 37 h 743"/>
                <a:gd name="T76" fmla="*/ 0 w 818"/>
                <a:gd name="T77" fmla="*/ 106 h 743"/>
                <a:gd name="T78" fmla="*/ 37 w 818"/>
                <a:gd name="T79" fmla="*/ 130 h 743"/>
                <a:gd name="T80" fmla="*/ 83 w 818"/>
                <a:gd name="T81" fmla="*/ 122 h 743"/>
                <a:gd name="T82" fmla="*/ 93 w 818"/>
                <a:gd name="T83" fmla="*/ 167 h 743"/>
                <a:gd name="T84" fmla="*/ 148 w 818"/>
                <a:gd name="T85" fmla="*/ 194 h 743"/>
                <a:gd name="T86" fmla="*/ 181 w 818"/>
                <a:gd name="T87" fmla="*/ 179 h 743"/>
                <a:gd name="T88" fmla="*/ 279 w 818"/>
                <a:gd name="T89" fmla="*/ 186 h 743"/>
                <a:gd name="T90" fmla="*/ 265 w 818"/>
                <a:gd name="T91" fmla="*/ 314 h 743"/>
                <a:gd name="T92" fmla="*/ 250 w 818"/>
                <a:gd name="T93" fmla="*/ 355 h 743"/>
                <a:gd name="T94" fmla="*/ 244 w 818"/>
                <a:gd name="T95" fmla="*/ 438 h 743"/>
                <a:gd name="T96" fmla="*/ 222 w 818"/>
                <a:gd name="T97" fmla="*/ 419 h 743"/>
                <a:gd name="T98" fmla="*/ 172 w 818"/>
                <a:gd name="T99" fmla="*/ 496 h 743"/>
                <a:gd name="T100" fmla="*/ 152 w 818"/>
                <a:gd name="T101" fmla="*/ 533 h 743"/>
                <a:gd name="T102" fmla="*/ 223 w 818"/>
                <a:gd name="T103" fmla="*/ 558 h 743"/>
                <a:gd name="T104" fmla="*/ 222 w 818"/>
                <a:gd name="T105" fmla="*/ 573 h 743"/>
                <a:gd name="T106" fmla="*/ 196 w 818"/>
                <a:gd name="T107" fmla="*/ 604 h 743"/>
                <a:gd name="T108" fmla="*/ 207 w 818"/>
                <a:gd name="T109" fmla="*/ 6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18" h="743">
                  <a:moveTo>
                    <a:pt x="207" y="615"/>
                  </a:moveTo>
                  <a:lnTo>
                    <a:pt x="251" y="607"/>
                  </a:lnTo>
                  <a:lnTo>
                    <a:pt x="270" y="641"/>
                  </a:lnTo>
                  <a:lnTo>
                    <a:pt x="298" y="662"/>
                  </a:lnTo>
                  <a:lnTo>
                    <a:pt x="316" y="652"/>
                  </a:lnTo>
                  <a:lnTo>
                    <a:pt x="332" y="652"/>
                  </a:lnTo>
                  <a:lnTo>
                    <a:pt x="359" y="638"/>
                  </a:lnTo>
                  <a:lnTo>
                    <a:pt x="379" y="658"/>
                  </a:lnTo>
                  <a:lnTo>
                    <a:pt x="392" y="660"/>
                  </a:lnTo>
                  <a:lnTo>
                    <a:pt x="427" y="647"/>
                  </a:lnTo>
                  <a:lnTo>
                    <a:pt x="451" y="660"/>
                  </a:lnTo>
                  <a:lnTo>
                    <a:pt x="462" y="688"/>
                  </a:lnTo>
                  <a:lnTo>
                    <a:pt x="480" y="688"/>
                  </a:lnTo>
                  <a:lnTo>
                    <a:pt x="490" y="700"/>
                  </a:lnTo>
                  <a:lnTo>
                    <a:pt x="513" y="726"/>
                  </a:lnTo>
                  <a:lnTo>
                    <a:pt x="523" y="720"/>
                  </a:lnTo>
                  <a:lnTo>
                    <a:pt x="518" y="688"/>
                  </a:lnTo>
                  <a:lnTo>
                    <a:pt x="532" y="679"/>
                  </a:lnTo>
                  <a:lnTo>
                    <a:pt x="550" y="715"/>
                  </a:lnTo>
                  <a:lnTo>
                    <a:pt x="567" y="723"/>
                  </a:lnTo>
                  <a:lnTo>
                    <a:pt x="586" y="742"/>
                  </a:lnTo>
                  <a:lnTo>
                    <a:pt x="598" y="740"/>
                  </a:lnTo>
                  <a:lnTo>
                    <a:pt x="604" y="732"/>
                  </a:lnTo>
                  <a:lnTo>
                    <a:pt x="633" y="699"/>
                  </a:lnTo>
                  <a:lnTo>
                    <a:pt x="647" y="708"/>
                  </a:lnTo>
                  <a:lnTo>
                    <a:pt x="656" y="694"/>
                  </a:lnTo>
                  <a:lnTo>
                    <a:pt x="665" y="711"/>
                  </a:lnTo>
                  <a:lnTo>
                    <a:pt x="694" y="720"/>
                  </a:lnTo>
                  <a:lnTo>
                    <a:pt x="711" y="720"/>
                  </a:lnTo>
                  <a:lnTo>
                    <a:pt x="724" y="722"/>
                  </a:lnTo>
                  <a:lnTo>
                    <a:pt x="717" y="708"/>
                  </a:lnTo>
                  <a:lnTo>
                    <a:pt x="714" y="662"/>
                  </a:lnTo>
                  <a:lnTo>
                    <a:pt x="680" y="612"/>
                  </a:lnTo>
                  <a:lnTo>
                    <a:pt x="698" y="593"/>
                  </a:lnTo>
                  <a:lnTo>
                    <a:pt x="715" y="561"/>
                  </a:lnTo>
                  <a:lnTo>
                    <a:pt x="777" y="561"/>
                  </a:lnTo>
                  <a:lnTo>
                    <a:pt x="789" y="551"/>
                  </a:lnTo>
                  <a:lnTo>
                    <a:pt x="785" y="527"/>
                  </a:lnTo>
                  <a:lnTo>
                    <a:pt x="799" y="502"/>
                  </a:lnTo>
                  <a:lnTo>
                    <a:pt x="794" y="490"/>
                  </a:lnTo>
                  <a:lnTo>
                    <a:pt x="799" y="467"/>
                  </a:lnTo>
                  <a:lnTo>
                    <a:pt x="799" y="352"/>
                  </a:lnTo>
                  <a:lnTo>
                    <a:pt x="817" y="316"/>
                  </a:lnTo>
                  <a:lnTo>
                    <a:pt x="796" y="293"/>
                  </a:lnTo>
                  <a:lnTo>
                    <a:pt x="799" y="277"/>
                  </a:lnTo>
                  <a:lnTo>
                    <a:pt x="791" y="264"/>
                  </a:lnTo>
                  <a:lnTo>
                    <a:pt x="767" y="274"/>
                  </a:lnTo>
                  <a:lnTo>
                    <a:pt x="739" y="305"/>
                  </a:lnTo>
                  <a:lnTo>
                    <a:pt x="711" y="318"/>
                  </a:lnTo>
                  <a:lnTo>
                    <a:pt x="684" y="357"/>
                  </a:lnTo>
                  <a:lnTo>
                    <a:pt x="615" y="381"/>
                  </a:lnTo>
                  <a:lnTo>
                    <a:pt x="584" y="357"/>
                  </a:lnTo>
                  <a:lnTo>
                    <a:pt x="588" y="342"/>
                  </a:lnTo>
                  <a:lnTo>
                    <a:pt x="571" y="318"/>
                  </a:lnTo>
                  <a:lnTo>
                    <a:pt x="564" y="294"/>
                  </a:lnTo>
                  <a:lnTo>
                    <a:pt x="537" y="293"/>
                  </a:lnTo>
                  <a:lnTo>
                    <a:pt x="492" y="268"/>
                  </a:lnTo>
                  <a:lnTo>
                    <a:pt x="473" y="275"/>
                  </a:lnTo>
                  <a:lnTo>
                    <a:pt x="451" y="264"/>
                  </a:lnTo>
                  <a:lnTo>
                    <a:pt x="419" y="270"/>
                  </a:lnTo>
                  <a:lnTo>
                    <a:pt x="392" y="260"/>
                  </a:lnTo>
                  <a:lnTo>
                    <a:pt x="376" y="236"/>
                  </a:lnTo>
                  <a:lnTo>
                    <a:pt x="359" y="217"/>
                  </a:lnTo>
                  <a:lnTo>
                    <a:pt x="353" y="199"/>
                  </a:lnTo>
                  <a:lnTo>
                    <a:pt x="332" y="177"/>
                  </a:lnTo>
                  <a:lnTo>
                    <a:pt x="318" y="157"/>
                  </a:lnTo>
                  <a:lnTo>
                    <a:pt x="288" y="116"/>
                  </a:lnTo>
                  <a:lnTo>
                    <a:pt x="279" y="92"/>
                  </a:lnTo>
                  <a:lnTo>
                    <a:pt x="246" y="50"/>
                  </a:lnTo>
                  <a:lnTo>
                    <a:pt x="237" y="28"/>
                  </a:lnTo>
                  <a:lnTo>
                    <a:pt x="194" y="7"/>
                  </a:lnTo>
                  <a:lnTo>
                    <a:pt x="167" y="17"/>
                  </a:lnTo>
                  <a:lnTo>
                    <a:pt x="142" y="11"/>
                  </a:lnTo>
                  <a:lnTo>
                    <a:pt x="88" y="0"/>
                  </a:lnTo>
                  <a:lnTo>
                    <a:pt x="16" y="26"/>
                  </a:lnTo>
                  <a:lnTo>
                    <a:pt x="4" y="37"/>
                  </a:lnTo>
                  <a:lnTo>
                    <a:pt x="19" y="57"/>
                  </a:lnTo>
                  <a:lnTo>
                    <a:pt x="0" y="106"/>
                  </a:lnTo>
                  <a:lnTo>
                    <a:pt x="5" y="111"/>
                  </a:lnTo>
                  <a:lnTo>
                    <a:pt x="37" y="130"/>
                  </a:lnTo>
                  <a:lnTo>
                    <a:pt x="54" y="103"/>
                  </a:lnTo>
                  <a:lnTo>
                    <a:pt x="83" y="122"/>
                  </a:lnTo>
                  <a:lnTo>
                    <a:pt x="82" y="135"/>
                  </a:lnTo>
                  <a:lnTo>
                    <a:pt x="93" y="167"/>
                  </a:lnTo>
                  <a:lnTo>
                    <a:pt x="111" y="188"/>
                  </a:lnTo>
                  <a:lnTo>
                    <a:pt x="148" y="194"/>
                  </a:lnTo>
                  <a:lnTo>
                    <a:pt x="159" y="183"/>
                  </a:lnTo>
                  <a:lnTo>
                    <a:pt x="181" y="179"/>
                  </a:lnTo>
                  <a:lnTo>
                    <a:pt x="223" y="144"/>
                  </a:lnTo>
                  <a:lnTo>
                    <a:pt x="279" y="186"/>
                  </a:lnTo>
                  <a:lnTo>
                    <a:pt x="260" y="260"/>
                  </a:lnTo>
                  <a:lnTo>
                    <a:pt x="265" y="314"/>
                  </a:lnTo>
                  <a:lnTo>
                    <a:pt x="265" y="347"/>
                  </a:lnTo>
                  <a:lnTo>
                    <a:pt x="250" y="355"/>
                  </a:lnTo>
                  <a:lnTo>
                    <a:pt x="247" y="441"/>
                  </a:lnTo>
                  <a:lnTo>
                    <a:pt x="244" y="438"/>
                  </a:lnTo>
                  <a:lnTo>
                    <a:pt x="229" y="419"/>
                  </a:lnTo>
                  <a:lnTo>
                    <a:pt x="222" y="419"/>
                  </a:lnTo>
                  <a:lnTo>
                    <a:pt x="218" y="427"/>
                  </a:lnTo>
                  <a:lnTo>
                    <a:pt x="172" y="496"/>
                  </a:lnTo>
                  <a:lnTo>
                    <a:pt x="150" y="524"/>
                  </a:lnTo>
                  <a:lnTo>
                    <a:pt x="152" y="533"/>
                  </a:lnTo>
                  <a:lnTo>
                    <a:pt x="198" y="566"/>
                  </a:lnTo>
                  <a:lnTo>
                    <a:pt x="223" y="558"/>
                  </a:lnTo>
                  <a:lnTo>
                    <a:pt x="227" y="566"/>
                  </a:lnTo>
                  <a:lnTo>
                    <a:pt x="222" y="573"/>
                  </a:lnTo>
                  <a:lnTo>
                    <a:pt x="198" y="583"/>
                  </a:lnTo>
                  <a:lnTo>
                    <a:pt x="196" y="604"/>
                  </a:lnTo>
                  <a:lnTo>
                    <a:pt x="207" y="615"/>
                  </a:lnTo>
                  <a:lnTo>
                    <a:pt x="207" y="615"/>
                  </a:lnTo>
                </a:path>
              </a:pathLst>
            </a:custGeom>
            <a:solidFill>
              <a:srgbClr val="5EC2AA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573413" y="2019979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/>
                <a:t>黑龙江</a:t>
              </a:r>
              <a:endParaRPr lang="zh-CN" altLang="en-US" sz="4000" dirty="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60288" y="5343748"/>
            <a:ext cx="25763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84523" y="5343746"/>
            <a:ext cx="25763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60463" y="5343746"/>
            <a:ext cx="25763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400879"/>
      </p:ext>
    </p:extLst>
  </p:cSld>
  <p:clrMapOvr>
    <a:masterClrMapping/>
  </p:clrMapOvr>
  <p:transition spd="slow" advTm="189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  <p:bldGraphic spid="9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33718" y="3764309"/>
            <a:ext cx="1154322" cy="570936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61148" y="4335245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www.tretars.com</a:t>
            </a:r>
            <a:endParaRPr lang="zh-CN" altLang="en-US" sz="2000" dirty="0"/>
          </a:p>
        </p:txBody>
      </p:sp>
      <p:sp>
        <p:nvSpPr>
          <p:cNvPr id="7" name="椭圆 6"/>
          <p:cNvSpPr/>
          <p:nvPr/>
        </p:nvSpPr>
        <p:spPr>
          <a:xfrm>
            <a:off x="7853953" y="2086859"/>
            <a:ext cx="470853" cy="47085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55571" y="2322285"/>
            <a:ext cx="7312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F</a:t>
            </a:r>
            <a:endParaRPr lang="zh-CN" altLang="en-US" sz="8800" dirty="0"/>
          </a:p>
        </p:txBody>
      </p:sp>
      <p:sp>
        <p:nvSpPr>
          <p:cNvPr id="9" name="矩形 8"/>
          <p:cNvSpPr/>
          <p:nvPr/>
        </p:nvSpPr>
        <p:spPr>
          <a:xfrm>
            <a:off x="4340464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h</a:t>
            </a:r>
            <a:endParaRPr lang="zh-CN" altLang="en-US" sz="8800" dirty="0"/>
          </a:p>
        </p:txBody>
      </p:sp>
      <p:sp>
        <p:nvSpPr>
          <p:cNvPr id="10" name="矩形 9"/>
          <p:cNvSpPr/>
          <p:nvPr/>
        </p:nvSpPr>
        <p:spPr>
          <a:xfrm>
            <a:off x="1704092" y="2322285"/>
            <a:ext cx="923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o</a:t>
            </a:r>
            <a:endParaRPr lang="zh-CN" altLang="en-US" sz="8800" dirty="0"/>
          </a:p>
        </p:txBody>
      </p:sp>
      <p:sp>
        <p:nvSpPr>
          <p:cNvPr id="11" name="矩形 10"/>
          <p:cNvSpPr/>
          <p:nvPr/>
        </p:nvSpPr>
        <p:spPr>
          <a:xfrm>
            <a:off x="2454501" y="2322285"/>
            <a:ext cx="8707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u</a:t>
            </a:r>
            <a:endParaRPr lang="zh-CN" altLang="en-US" sz="8800" dirty="0"/>
          </a:p>
        </p:txBody>
      </p:sp>
      <p:sp>
        <p:nvSpPr>
          <p:cNvPr id="12" name="矩形 11"/>
          <p:cNvSpPr/>
          <p:nvPr/>
        </p:nvSpPr>
        <p:spPr>
          <a:xfrm>
            <a:off x="3810063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t</a:t>
            </a:r>
            <a:endParaRPr lang="zh-CN" altLang="en-US" sz="8800" dirty="0"/>
          </a:p>
        </p:txBody>
      </p:sp>
      <p:sp>
        <p:nvSpPr>
          <p:cNvPr id="13" name="矩形 12"/>
          <p:cNvSpPr/>
          <p:nvPr/>
        </p:nvSpPr>
        <p:spPr>
          <a:xfrm>
            <a:off x="3313294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r</a:t>
            </a:r>
            <a:endParaRPr lang="zh-CN" altLang="en-US" sz="8800" dirty="0"/>
          </a:p>
        </p:txBody>
      </p:sp>
      <p:sp>
        <p:nvSpPr>
          <p:cNvPr id="14" name="矩形 13"/>
          <p:cNvSpPr/>
          <p:nvPr/>
        </p:nvSpPr>
        <p:spPr>
          <a:xfrm>
            <a:off x="7803972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t</a:t>
            </a:r>
            <a:endParaRPr lang="zh-CN" altLang="en-US" sz="8800" dirty="0"/>
          </a:p>
        </p:txBody>
      </p:sp>
      <p:sp>
        <p:nvSpPr>
          <p:cNvPr id="15" name="矩形 14"/>
          <p:cNvSpPr/>
          <p:nvPr/>
        </p:nvSpPr>
        <p:spPr>
          <a:xfrm>
            <a:off x="7266529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r</a:t>
            </a:r>
            <a:endParaRPr lang="zh-CN" altLang="en-US" sz="8800" dirty="0"/>
          </a:p>
        </p:txBody>
      </p:sp>
      <p:sp>
        <p:nvSpPr>
          <p:cNvPr id="16" name="矩形 15"/>
          <p:cNvSpPr/>
          <p:nvPr/>
        </p:nvSpPr>
        <p:spPr>
          <a:xfrm>
            <a:off x="6300084" y="2322285"/>
            <a:ext cx="955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a</a:t>
            </a:r>
            <a:endParaRPr lang="zh-CN" altLang="en-US" sz="8800" dirty="0"/>
          </a:p>
        </p:txBody>
      </p:sp>
      <p:sp>
        <p:nvSpPr>
          <p:cNvPr id="17" name="矩形 16"/>
          <p:cNvSpPr/>
          <p:nvPr/>
        </p:nvSpPr>
        <p:spPr>
          <a:xfrm>
            <a:off x="5559202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P</a:t>
            </a:r>
            <a:endParaRPr lang="zh-CN" altLang="en-US" sz="8800" dirty="0"/>
          </a:p>
        </p:txBody>
      </p:sp>
      <p:sp>
        <p:nvSpPr>
          <p:cNvPr id="18" name="矩形 17"/>
          <p:cNvSpPr/>
          <p:nvPr/>
        </p:nvSpPr>
        <p:spPr>
          <a:xfrm>
            <a:off x="1248040" y="382236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逼格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  <p:grpSp>
        <p:nvGrpSpPr>
          <p:cNvPr id="57" name="[动画大师]_Group 111"/>
          <p:cNvGrpSpPr/>
          <p:nvPr/>
        </p:nvGrpSpPr>
        <p:grpSpPr>
          <a:xfrm>
            <a:off x="1479356" y="3386547"/>
            <a:ext cx="639195" cy="292449"/>
            <a:chOff x="5637006" y="3002637"/>
            <a:chExt cx="639195" cy="292449"/>
          </a:xfrm>
        </p:grpSpPr>
        <p:cxnSp>
          <p:nvCxnSpPr>
            <p:cNvPr id="58" name="[动画大师]_Straight Connector 123"/>
            <p:cNvCxnSpPr/>
            <p:nvPr/>
          </p:nvCxnSpPr>
          <p:spPr>
            <a:xfrm rot="16200000">
              <a:off x="5860992" y="3098062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[动画大师]_Straight Connector 126"/>
            <p:cNvCxnSpPr/>
            <p:nvPr/>
          </p:nvCxnSpPr>
          <p:spPr>
            <a:xfrm rot="20520000">
              <a:off x="6085350" y="3295085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[动画大师]_Straight Connector 128"/>
            <p:cNvCxnSpPr/>
            <p:nvPr/>
          </p:nvCxnSpPr>
          <p:spPr>
            <a:xfrm rot="3240000">
              <a:off x="5712912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[动画大师]_Straight Connector 131"/>
            <p:cNvCxnSpPr/>
            <p:nvPr/>
          </p:nvCxnSpPr>
          <p:spPr>
            <a:xfrm rot="7560000">
              <a:off x="5994594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rot="11880000">
              <a:off x="5637006" y="329508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[动画大师]_Group 111"/>
          <p:cNvGrpSpPr/>
          <p:nvPr/>
        </p:nvGrpSpPr>
        <p:grpSpPr>
          <a:xfrm rot="19938376">
            <a:off x="6293202" y="2342879"/>
            <a:ext cx="183342" cy="384248"/>
            <a:chOff x="5956417" y="3056523"/>
            <a:chExt cx="292634" cy="613302"/>
          </a:xfrm>
        </p:grpSpPr>
        <p:cxnSp>
          <p:nvCxnSpPr>
            <p:cNvPr id="64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[动画大师]_Group 111"/>
          <p:cNvGrpSpPr/>
          <p:nvPr/>
        </p:nvGrpSpPr>
        <p:grpSpPr>
          <a:xfrm>
            <a:off x="4314972" y="2379673"/>
            <a:ext cx="147217" cy="296331"/>
            <a:chOff x="5942694" y="3108948"/>
            <a:chExt cx="275340" cy="554228"/>
          </a:xfrm>
        </p:grpSpPr>
        <p:cxnSp>
          <p:nvCxnSpPr>
            <p:cNvPr id="70" name="[动画大师]_Straight Connector 122"/>
            <p:cNvCxnSpPr/>
            <p:nvPr/>
          </p:nvCxnSpPr>
          <p:spPr>
            <a:xfrm rot="16200000">
              <a:off x="5847269" y="3567751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[动画大师]_Straight Connector 126"/>
            <p:cNvCxnSpPr/>
            <p:nvPr/>
          </p:nvCxnSpPr>
          <p:spPr>
            <a:xfrm rot="20520000">
              <a:off x="6009025" y="3295084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[动画大师]_Straight Connector 129"/>
            <p:cNvCxnSpPr/>
            <p:nvPr/>
          </p:nvCxnSpPr>
          <p:spPr>
            <a:xfrm rot="3240000">
              <a:off x="5961346" y="3534005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[动画大师]_Straight Connector 131"/>
            <p:cNvCxnSpPr/>
            <p:nvPr/>
          </p:nvCxnSpPr>
          <p:spPr>
            <a:xfrm rot="7560000">
              <a:off x="5942202" y="32043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[动画大师]_Straight Connector 137"/>
            <p:cNvCxnSpPr/>
            <p:nvPr/>
          </p:nvCxnSpPr>
          <p:spPr>
            <a:xfrm rot="11880000">
              <a:off x="6027183" y="3419997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671048"/>
      </p:ext>
    </p:extLst>
  </p:cSld>
  <p:clrMapOvr>
    <a:masterClrMapping/>
  </p:clrMapOvr>
  <p:transition spd="slow" advTm="22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2.59259E-6 C -0.00885 -0.04074 -0.0151 -0.05185 -0.03073 -0.08588 C -0.04036 -0.1088 -0.0681 -0.1375 -0.08646 -0.13773 C -0.10469 -0.1382 -0.1306 -0.11065 -0.14036 -0.08773 C -0.15573 -0.05347 -0.16133 -0.05139 -0.17174 -0.00486 " pathEditMode="relative" rAng="0" ptsTypes="AAAAA" p14:bounceEnd="54000">
                                          <p:cBhvr>
                                            <p:cTn id="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4 -0.00486 C -0.18646 -0.0331 -0.18685 -0.04584 -0.20117 -0.07361 C -0.21015 -0.09236 -0.2345 -0.1169 -0.25169 -0.11713 C -0.26888 -0.1176 -0.29492 -0.09468 -0.30377 -0.07593 C -0.31823 -0.04792 -0.31953 -0.03959 -0.32656 -0.00486 " pathEditMode="relative" rAng="0" ptsTypes="AAAAA" p14:bounceEnd="50000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6 -0.00486 C -0.33828 -0.03704 -0.3414 -0.04329 -0.35573 -0.07084 C -0.36549 -0.08959 -0.39036 -0.11667 -0.40859 -0.11621 C -0.42747 -0.11597 -0.45664 -0.0875 -0.46575 -0.06875 C -0.4793 -0.04375 -0.48919 -0.0081 -0.49609 0.03588 C -0.50286 0.07963 -0.5125 0.20717 -0.51028 0.2368 " pathEditMode="relative" rAng="0" ptsTypes="AAAAAA" p14:bounceEnd="54000">
                                          <p:cBhvr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06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7" grpId="0" animBg="1"/>
          <p:bldP spid="7" grpId="1" animBg="1"/>
          <p:bldP spid="7" grpId="2" animBg="1"/>
          <p:bldP spid="7" grpId="3" animBg="1"/>
          <p:bldP spid="10" grpId="0"/>
          <p:bldP spid="12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2.59259E-6 C -0.00885 -0.04074 -0.0151 -0.05185 -0.03073 -0.08588 C -0.04036 -0.1088 -0.0681 -0.1375 -0.08646 -0.13773 C -0.10469 -0.1382 -0.1306 -0.11065 -0.14036 -0.08773 C -0.15573 -0.05347 -0.16133 -0.05139 -0.17174 -0.00486 " pathEditMode="relative" rAng="0" ptsTypes="AAAAA">
                                          <p:cBhvr>
                                            <p:cTn id="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4 -0.00486 C -0.18646 -0.0331 -0.18685 -0.04584 -0.20117 -0.07361 C -0.21015 -0.09236 -0.2345 -0.1169 -0.25169 -0.11713 C -0.26888 -0.1176 -0.29492 -0.09468 -0.30377 -0.07593 C -0.31823 -0.04792 -0.31953 -0.03959 -0.32656 -0.00486 " pathEditMode="relative" rAng="0" ptsTypes="AAAAA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6 -0.00486 C -0.33828 -0.03704 -0.3414 -0.04329 -0.35573 -0.07084 C -0.36549 -0.08959 -0.39036 -0.11667 -0.40859 -0.11621 C -0.42747 -0.11597 -0.45664 -0.0875 -0.46575 -0.06875 C -0.4793 -0.04375 -0.48919 -0.0081 -0.49609 0.03588 C -0.50286 0.07963 -0.5125 0.20717 -0.51028 0.2368 " pathEditMode="relative" rAng="0" ptsTypes="AAAAAA">
                                          <p:cBhvr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06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7" grpId="0" animBg="1"/>
          <p:bldP spid="7" grpId="1" animBg="1"/>
          <p:bldP spid="7" grpId="2" animBg="1"/>
          <p:bldP spid="7" grpId="3" animBg="1"/>
          <p:bldP spid="10" grpId="0"/>
          <p:bldP spid="12" grpId="0"/>
          <p:bldP spid="17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梯形 4"/>
          <p:cNvSpPr/>
          <p:nvPr/>
        </p:nvSpPr>
        <p:spPr>
          <a:xfrm>
            <a:off x="642586" y="8362969"/>
            <a:ext cx="2997783" cy="2509600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A2D06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梯形 4"/>
          <p:cNvSpPr/>
          <p:nvPr/>
        </p:nvSpPr>
        <p:spPr>
          <a:xfrm>
            <a:off x="1923394" y="7545392"/>
            <a:ext cx="2997783" cy="3346227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5EC2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梯形 4"/>
          <p:cNvSpPr/>
          <p:nvPr/>
        </p:nvSpPr>
        <p:spPr>
          <a:xfrm>
            <a:off x="3204202" y="6941871"/>
            <a:ext cx="2997783" cy="3968797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F1C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梯形 4"/>
          <p:cNvSpPr/>
          <p:nvPr/>
        </p:nvSpPr>
        <p:spPr>
          <a:xfrm>
            <a:off x="4329367" y="8129456"/>
            <a:ext cx="2997783" cy="274311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56687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梯形 4"/>
          <p:cNvSpPr/>
          <p:nvPr/>
        </p:nvSpPr>
        <p:spPr>
          <a:xfrm>
            <a:off x="5454532" y="7545389"/>
            <a:ext cx="2997783" cy="3346227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F1C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梯形 4"/>
          <p:cNvSpPr/>
          <p:nvPr/>
        </p:nvSpPr>
        <p:spPr>
          <a:xfrm>
            <a:off x="6579697" y="9257460"/>
            <a:ext cx="2997783" cy="1634155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5EC2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梯形 4"/>
          <p:cNvSpPr/>
          <p:nvPr/>
        </p:nvSpPr>
        <p:spPr>
          <a:xfrm>
            <a:off x="7704862" y="8362969"/>
            <a:ext cx="2997783" cy="2509597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梯形 4"/>
          <p:cNvSpPr/>
          <p:nvPr/>
        </p:nvSpPr>
        <p:spPr>
          <a:xfrm>
            <a:off x="8830027" y="8808771"/>
            <a:ext cx="2997783" cy="2139994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5EC2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546602" y="3589964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72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27410" y="2753337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</a:rPr>
              <a:t>8</a:t>
            </a:r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41430" y="2123648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</a:rPr>
              <a:t>9</a:t>
            </a:r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97967" y="3349333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58549" y="2736491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81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523790" y="4381794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608878" y="3525758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</a:rPr>
              <a:t>7</a:t>
            </a:r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734043" y="3901249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43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2706002"/>
      </p:ext>
    </p:extLst>
  </p:cSld>
  <p:clrMapOvr>
    <a:masterClrMapping/>
  </p:clrMapOvr>
  <p:transition spd="slow" advTm="246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22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81481E-6 L -1.04167E-6 -0.58564 " pathEditMode="relative" rAng="0" ptsTypes="AA" p14:bounceEnd="60000">
                                          <p:cBhvr>
                                            <p:cTn id="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4" presetClass="path" presetSubtype="0" accel="22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-2.96296E-6 L 8.33333E-7 -0.58865 " pathEditMode="relative" rAng="0" ptsTypes="AA" p14:bounceEnd="60000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4" presetClass="path" presetSubtype="0" accel="22000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2.91667E-6 -3.7037E-7 L 2.91667E-6 -0.59259 " pathEditMode="relative" rAng="0" ptsTypes="AA" p14:bounceEnd="60000">
                                          <p:cBhvr>
                                            <p:cTn id="1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6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4" presetClass="path" presetSubtype="0" accel="22000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4.79167E-6 3.33333E-6 L -4.79167E-6 -0.58542 " pathEditMode="relative" rAng="0" ptsTypes="AA" p14:bounceEnd="60000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4" presetClass="path" presetSubtype="0" accel="22000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2.5E-6 -2.96296E-6 L -2.5E-6 -0.58865 " pathEditMode="relative" rAng="0" ptsTypes="AA" p14:bounceEnd="60000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4" presetClass="path" presetSubtype="0" accel="22000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08333E-7 -1.48148E-6 L -2.08333E-7 -0.5912 " pathEditMode="relative" rAng="0" ptsTypes="AA" p14:bounceEnd="60000">
                                          <p:cBhvr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22000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2.29167E-6 -4.81481E-6 L 2.29167E-6 -0.58564 " pathEditMode="relative" rAng="0" ptsTypes="AA" p14:bounceEnd="60000">
                                          <p:cBhvr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64" presetClass="path" presetSubtype="0" accel="22000" fill="hold" grpId="0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4.58333E-6 7.40741E-7 L 4.58333E-6 -0.59537 " pathEditMode="relative" rAng="0" ptsTypes="AA" p14:bounceEnd="60000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7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7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47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7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7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7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2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81481E-6 L -1.04167E-6 -0.58564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4" presetClass="path" presetSubtype="0" accel="22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-2.96296E-6 L 8.33333E-7 -0.58865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4" presetClass="path" presetSubtype="0" accel="2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2.91667E-6 -3.7037E-7 L 2.91667E-6 -0.59259 " pathEditMode="relative" rAng="0" ptsTypes="AA">
                                          <p:cBhvr>
                                            <p:cTn id="1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6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4" presetClass="path" presetSubtype="0" accel="2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4.79167E-6 3.33333E-6 L -4.79167E-6 -0.58542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4" presetClass="path" presetSubtype="0" accel="22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2.5E-6 -2.96296E-6 L -2.5E-6 -0.58865 " pathEditMode="relative" rAng="0" ptsTypes="AA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4" presetClass="path" presetSubtype="0" accel="22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08333E-7 -1.48148E-6 L -2.08333E-7 -0.5912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22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2.29167E-6 -4.81481E-6 L 2.29167E-6 -0.58564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64" presetClass="path" presetSubtype="0" accel="22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4.58333E-6 7.40741E-7 L 4.58333E-6 -0.59537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7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7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47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7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7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7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7"/>
          <p:cNvSpPr>
            <a:spLocks/>
          </p:cNvSpPr>
          <p:nvPr/>
        </p:nvSpPr>
        <p:spPr bwMode="auto">
          <a:xfrm rot="18366779" flipH="1">
            <a:off x="5057392" y="6054922"/>
            <a:ext cx="484579" cy="163386"/>
          </a:xfrm>
          <a:custGeom>
            <a:avLst/>
            <a:gdLst>
              <a:gd name="T0" fmla="*/ 8 w 1257"/>
              <a:gd name="T1" fmla="*/ 876 h 876"/>
              <a:gd name="T2" fmla="*/ 0 w 1257"/>
              <a:gd name="T3" fmla="*/ 867 h 876"/>
              <a:gd name="T4" fmla="*/ 1257 w 1257"/>
              <a:gd name="T5" fmla="*/ 0 h 876"/>
              <a:gd name="T6" fmla="*/ 1257 w 1257"/>
              <a:gd name="T7" fmla="*/ 8 h 876"/>
              <a:gd name="T8" fmla="*/ 8 w 1257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7" h="876">
                <a:moveTo>
                  <a:pt x="8" y="876"/>
                </a:moveTo>
                <a:lnTo>
                  <a:pt x="0" y="867"/>
                </a:lnTo>
                <a:lnTo>
                  <a:pt x="1257" y="0"/>
                </a:lnTo>
                <a:lnTo>
                  <a:pt x="1257" y="8"/>
                </a:lnTo>
                <a:lnTo>
                  <a:pt x="8" y="8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rgbClr val="7F7F7F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Freeform 30"/>
          <p:cNvSpPr>
            <a:spLocks/>
          </p:cNvSpPr>
          <p:nvPr/>
        </p:nvSpPr>
        <p:spPr bwMode="auto">
          <a:xfrm rot="3719813">
            <a:off x="8678782" y="4658959"/>
            <a:ext cx="1648086" cy="279567"/>
          </a:xfrm>
          <a:custGeom>
            <a:avLst/>
            <a:gdLst>
              <a:gd name="T0" fmla="*/ 0 w 731"/>
              <a:gd name="T1" fmla="*/ 124 h 124"/>
              <a:gd name="T2" fmla="*/ 0 w 731"/>
              <a:gd name="T3" fmla="*/ 115 h 124"/>
              <a:gd name="T4" fmla="*/ 731 w 731"/>
              <a:gd name="T5" fmla="*/ 0 h 124"/>
              <a:gd name="T6" fmla="*/ 731 w 731"/>
              <a:gd name="T7" fmla="*/ 8 h 124"/>
              <a:gd name="T8" fmla="*/ 0 w 731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1" h="124">
                <a:moveTo>
                  <a:pt x="0" y="124"/>
                </a:moveTo>
                <a:lnTo>
                  <a:pt x="0" y="115"/>
                </a:lnTo>
                <a:lnTo>
                  <a:pt x="731" y="0"/>
                </a:lnTo>
                <a:lnTo>
                  <a:pt x="731" y="8"/>
                </a:lnTo>
                <a:lnTo>
                  <a:pt x="0" y="124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 w="9525">
            <a:solidFill>
              <a:srgbClr val="7F7F7F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Freeform 7"/>
          <p:cNvSpPr>
            <a:spLocks/>
          </p:cNvSpPr>
          <p:nvPr/>
        </p:nvSpPr>
        <p:spPr bwMode="auto">
          <a:xfrm>
            <a:off x="1196274" y="4138597"/>
            <a:ext cx="625192" cy="484266"/>
          </a:xfrm>
          <a:custGeom>
            <a:avLst/>
            <a:gdLst>
              <a:gd name="T0" fmla="*/ 0 w 1150"/>
              <a:gd name="T1" fmla="*/ 710 h 710"/>
              <a:gd name="T2" fmla="*/ 0 w 1150"/>
              <a:gd name="T3" fmla="*/ 702 h 710"/>
              <a:gd name="T4" fmla="*/ 1150 w 1150"/>
              <a:gd name="T5" fmla="*/ 0 h 710"/>
              <a:gd name="T6" fmla="*/ 1150 w 1150"/>
              <a:gd name="T7" fmla="*/ 0 h 710"/>
              <a:gd name="T8" fmla="*/ 0 w 1150"/>
              <a:gd name="T9" fmla="*/ 710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0" h="710">
                <a:moveTo>
                  <a:pt x="0" y="710"/>
                </a:moveTo>
                <a:lnTo>
                  <a:pt x="0" y="702"/>
                </a:lnTo>
                <a:lnTo>
                  <a:pt x="1150" y="0"/>
                </a:lnTo>
                <a:lnTo>
                  <a:pt x="1150" y="0"/>
                </a:lnTo>
                <a:lnTo>
                  <a:pt x="0" y="7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Oval 22"/>
          <p:cNvSpPr>
            <a:spLocks noChangeArrowheads="1"/>
          </p:cNvSpPr>
          <p:nvPr/>
        </p:nvSpPr>
        <p:spPr bwMode="auto">
          <a:xfrm>
            <a:off x="988592" y="4489745"/>
            <a:ext cx="315639" cy="31563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Freeform 37"/>
          <p:cNvSpPr>
            <a:spLocks/>
          </p:cNvSpPr>
          <p:nvPr/>
        </p:nvSpPr>
        <p:spPr bwMode="auto">
          <a:xfrm flipH="1">
            <a:off x="6342185" y="1266177"/>
            <a:ext cx="1232462" cy="480794"/>
          </a:xfrm>
          <a:custGeom>
            <a:avLst/>
            <a:gdLst>
              <a:gd name="T0" fmla="*/ 8 w 1257"/>
              <a:gd name="T1" fmla="*/ 876 h 876"/>
              <a:gd name="T2" fmla="*/ 0 w 1257"/>
              <a:gd name="T3" fmla="*/ 867 h 876"/>
              <a:gd name="T4" fmla="*/ 1257 w 1257"/>
              <a:gd name="T5" fmla="*/ 0 h 876"/>
              <a:gd name="T6" fmla="*/ 1257 w 1257"/>
              <a:gd name="T7" fmla="*/ 8 h 876"/>
              <a:gd name="T8" fmla="*/ 8 w 1257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7" h="876">
                <a:moveTo>
                  <a:pt x="8" y="876"/>
                </a:moveTo>
                <a:lnTo>
                  <a:pt x="0" y="867"/>
                </a:lnTo>
                <a:lnTo>
                  <a:pt x="1257" y="0"/>
                </a:lnTo>
                <a:lnTo>
                  <a:pt x="1257" y="8"/>
                </a:lnTo>
                <a:lnTo>
                  <a:pt x="8" y="8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rgbClr val="7F7F7F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Freeform 29"/>
          <p:cNvSpPr>
            <a:spLocks/>
          </p:cNvSpPr>
          <p:nvPr/>
        </p:nvSpPr>
        <p:spPr bwMode="auto">
          <a:xfrm>
            <a:off x="3735782" y="3270526"/>
            <a:ext cx="1739272" cy="178269"/>
          </a:xfrm>
          <a:custGeom>
            <a:avLst/>
            <a:gdLst>
              <a:gd name="T0" fmla="*/ 1552 w 1552"/>
              <a:gd name="T1" fmla="*/ 124 h 124"/>
              <a:gd name="T2" fmla="*/ 0 w 1552"/>
              <a:gd name="T3" fmla="*/ 8 h 124"/>
              <a:gd name="T4" fmla="*/ 0 w 1552"/>
              <a:gd name="T5" fmla="*/ 0 h 124"/>
              <a:gd name="T6" fmla="*/ 1552 w 1552"/>
              <a:gd name="T7" fmla="*/ 115 h 124"/>
              <a:gd name="T8" fmla="*/ 1552 w 155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2" h="124">
                <a:moveTo>
                  <a:pt x="1552" y="124"/>
                </a:moveTo>
                <a:lnTo>
                  <a:pt x="0" y="8"/>
                </a:lnTo>
                <a:lnTo>
                  <a:pt x="0" y="0"/>
                </a:lnTo>
                <a:lnTo>
                  <a:pt x="1552" y="115"/>
                </a:lnTo>
                <a:lnTo>
                  <a:pt x="1552" y="124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 w="9525">
            <a:solidFill>
              <a:srgbClr val="7F7F7F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Oval 141"/>
          <p:cNvSpPr>
            <a:spLocks noChangeArrowheads="1"/>
          </p:cNvSpPr>
          <p:nvPr/>
        </p:nvSpPr>
        <p:spPr bwMode="auto">
          <a:xfrm>
            <a:off x="5335247" y="3098656"/>
            <a:ext cx="854853" cy="859375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solidFill>
              <a:srgbClr val="595959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cxnSp>
        <p:nvCxnSpPr>
          <p:cNvPr id="68" name="直接连接符 67"/>
          <p:cNvCxnSpPr/>
          <p:nvPr/>
        </p:nvCxnSpPr>
        <p:spPr>
          <a:xfrm flipV="1">
            <a:off x="6350928" y="3958032"/>
            <a:ext cx="2558893" cy="1821389"/>
          </a:xfrm>
          <a:prstGeom prst="line">
            <a:avLst/>
          </a:prstGeom>
          <a:ln>
            <a:solidFill>
              <a:srgbClr val="A2D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 flipV="1">
            <a:off x="7776940" y="1869973"/>
            <a:ext cx="1132881" cy="2088059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645750" y="3275462"/>
            <a:ext cx="3368216" cy="233154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sp>
        <p:nvSpPr>
          <p:cNvPr id="4" name="椭圆 3"/>
          <p:cNvSpPr/>
          <p:nvPr/>
        </p:nvSpPr>
        <p:spPr>
          <a:xfrm>
            <a:off x="1146412" y="1719618"/>
            <a:ext cx="3111689" cy="3111689"/>
          </a:xfrm>
          <a:prstGeom prst="ellipse">
            <a:avLst/>
          </a:pr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406788" y="4759418"/>
            <a:ext cx="1894764" cy="1894764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112758" y="1293912"/>
            <a:ext cx="1257869" cy="1257869"/>
          </a:xfrm>
          <a:prstGeom prst="ellipse">
            <a:avLst/>
          </a:prstGeom>
          <a:solidFill>
            <a:srgbClr val="566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386071" y="3509271"/>
            <a:ext cx="903504" cy="903504"/>
          </a:xfrm>
          <a:prstGeom prst="ellipse">
            <a:avLst/>
          </a:pr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988016" y="2387157"/>
            <a:ext cx="1610779" cy="1573866"/>
            <a:chOff x="5831388" y="4505912"/>
            <a:chExt cx="590763" cy="577225"/>
          </a:xfrm>
          <a:solidFill>
            <a:schemeClr val="tx1"/>
          </a:solidFill>
        </p:grpSpPr>
        <p:sp>
          <p:nvSpPr>
            <p:cNvPr id="10" name="Freeform 335"/>
            <p:cNvSpPr>
              <a:spLocks/>
            </p:cNvSpPr>
            <p:nvPr/>
          </p:nvSpPr>
          <p:spPr bwMode="auto">
            <a:xfrm>
              <a:off x="6072616" y="4505912"/>
              <a:ext cx="81230" cy="95999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36"/>
            <p:cNvSpPr>
              <a:spLocks/>
            </p:cNvSpPr>
            <p:nvPr/>
          </p:nvSpPr>
          <p:spPr bwMode="auto">
            <a:xfrm>
              <a:off x="5897849" y="4590833"/>
              <a:ext cx="366765" cy="381534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37"/>
            <p:cNvSpPr>
              <a:spLocks noEditPoints="1"/>
            </p:cNvSpPr>
            <p:nvPr/>
          </p:nvSpPr>
          <p:spPr bwMode="auto">
            <a:xfrm>
              <a:off x="5831388" y="4750832"/>
              <a:ext cx="130460" cy="119384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38"/>
            <p:cNvSpPr>
              <a:spLocks/>
            </p:cNvSpPr>
            <p:nvPr/>
          </p:nvSpPr>
          <p:spPr bwMode="auto">
            <a:xfrm>
              <a:off x="5840003" y="4727448"/>
              <a:ext cx="582148" cy="355689"/>
            </a:xfrm>
            <a:custGeom>
              <a:avLst/>
              <a:gdLst>
                <a:gd name="T0" fmla="*/ 473 w 473"/>
                <a:gd name="T1" fmla="*/ 0 h 289"/>
                <a:gd name="T2" fmla="*/ 390 w 473"/>
                <a:gd name="T3" fmla="*/ 33 h 289"/>
                <a:gd name="T4" fmla="*/ 407 w 473"/>
                <a:gd name="T5" fmla="*/ 45 h 289"/>
                <a:gd name="T6" fmla="*/ 303 w 473"/>
                <a:gd name="T7" fmla="*/ 156 h 289"/>
                <a:gd name="T8" fmla="*/ 210 w 473"/>
                <a:gd name="T9" fmla="*/ 147 h 289"/>
                <a:gd name="T10" fmla="*/ 137 w 473"/>
                <a:gd name="T11" fmla="*/ 222 h 289"/>
                <a:gd name="T12" fmla="*/ 61 w 473"/>
                <a:gd name="T13" fmla="*/ 185 h 289"/>
                <a:gd name="T14" fmla="*/ 0 w 473"/>
                <a:gd name="T15" fmla="*/ 263 h 289"/>
                <a:gd name="T16" fmla="*/ 33 w 473"/>
                <a:gd name="T17" fmla="*/ 289 h 289"/>
                <a:gd name="T18" fmla="*/ 73 w 473"/>
                <a:gd name="T19" fmla="*/ 239 h 289"/>
                <a:gd name="T20" fmla="*/ 147 w 473"/>
                <a:gd name="T21" fmla="*/ 274 h 289"/>
                <a:gd name="T22" fmla="*/ 227 w 473"/>
                <a:gd name="T23" fmla="*/ 192 h 289"/>
                <a:gd name="T24" fmla="*/ 319 w 473"/>
                <a:gd name="T25" fmla="*/ 201 h 289"/>
                <a:gd name="T26" fmla="*/ 442 w 473"/>
                <a:gd name="T27" fmla="*/ 71 h 289"/>
                <a:gd name="T28" fmla="*/ 466 w 473"/>
                <a:gd name="T29" fmla="*/ 88 h 289"/>
                <a:gd name="T30" fmla="*/ 473 w 473"/>
                <a:gd name="T3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89">
                  <a:moveTo>
                    <a:pt x="473" y="0"/>
                  </a:moveTo>
                  <a:lnTo>
                    <a:pt x="390" y="33"/>
                  </a:lnTo>
                  <a:lnTo>
                    <a:pt x="407" y="45"/>
                  </a:lnTo>
                  <a:lnTo>
                    <a:pt x="303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5"/>
                  </a:lnTo>
                  <a:lnTo>
                    <a:pt x="0" y="263"/>
                  </a:lnTo>
                  <a:lnTo>
                    <a:pt x="33" y="289"/>
                  </a:lnTo>
                  <a:lnTo>
                    <a:pt x="73" y="239"/>
                  </a:lnTo>
                  <a:lnTo>
                    <a:pt x="147" y="274"/>
                  </a:lnTo>
                  <a:lnTo>
                    <a:pt x="227" y="192"/>
                  </a:lnTo>
                  <a:lnTo>
                    <a:pt x="319" y="201"/>
                  </a:lnTo>
                  <a:lnTo>
                    <a:pt x="442" y="71"/>
                  </a:lnTo>
                  <a:lnTo>
                    <a:pt x="466" y="88"/>
                  </a:lnTo>
                  <a:lnTo>
                    <a:pt x="4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255880" y="1532817"/>
            <a:ext cx="971624" cy="780057"/>
            <a:chOff x="6335714" y="2332037"/>
            <a:chExt cx="1006475" cy="808037"/>
          </a:xfrm>
          <a:solidFill>
            <a:schemeClr val="tx1"/>
          </a:solidFill>
        </p:grpSpPr>
        <p:sp>
          <p:nvSpPr>
            <p:cNvPr id="24" name="Freeform 192"/>
            <p:cNvSpPr>
              <a:spLocks noEditPoints="1"/>
            </p:cNvSpPr>
            <p:nvPr/>
          </p:nvSpPr>
          <p:spPr bwMode="auto">
            <a:xfrm>
              <a:off x="6792914" y="2332037"/>
              <a:ext cx="219075" cy="349250"/>
            </a:xfrm>
            <a:custGeom>
              <a:avLst/>
              <a:gdLst>
                <a:gd name="T0" fmla="*/ 88 w 176"/>
                <a:gd name="T1" fmla="*/ 0 h 280"/>
                <a:gd name="T2" fmla="*/ 0 w 176"/>
                <a:gd name="T3" fmla="*/ 88 h 280"/>
                <a:gd name="T4" fmla="*/ 48 w 176"/>
                <a:gd name="T5" fmla="*/ 166 h 280"/>
                <a:gd name="T6" fmla="*/ 89 w 176"/>
                <a:gd name="T7" fmla="*/ 280 h 280"/>
                <a:gd name="T8" fmla="*/ 117 w 176"/>
                <a:gd name="T9" fmla="*/ 203 h 280"/>
                <a:gd name="T10" fmla="*/ 131 w 176"/>
                <a:gd name="T11" fmla="*/ 165 h 280"/>
                <a:gd name="T12" fmla="*/ 176 w 176"/>
                <a:gd name="T13" fmla="*/ 88 h 280"/>
                <a:gd name="T14" fmla="*/ 88 w 176"/>
                <a:gd name="T15" fmla="*/ 0 h 280"/>
                <a:gd name="T16" fmla="*/ 88 w 176"/>
                <a:gd name="T17" fmla="*/ 153 h 280"/>
                <a:gd name="T18" fmla="*/ 23 w 176"/>
                <a:gd name="T19" fmla="*/ 88 h 280"/>
                <a:gd name="T20" fmla="*/ 88 w 176"/>
                <a:gd name="T21" fmla="*/ 23 h 280"/>
                <a:gd name="T22" fmla="*/ 153 w 176"/>
                <a:gd name="T23" fmla="*/ 88 h 280"/>
                <a:gd name="T24" fmla="*/ 88 w 176"/>
                <a:gd name="T25" fmla="*/ 15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280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22"/>
                    <a:pt x="20" y="152"/>
                    <a:pt x="48" y="166"/>
                  </a:cubicBezTo>
                  <a:cubicBezTo>
                    <a:pt x="62" y="204"/>
                    <a:pt x="75" y="242"/>
                    <a:pt x="89" y="280"/>
                  </a:cubicBezTo>
                  <a:cubicBezTo>
                    <a:pt x="117" y="203"/>
                    <a:pt x="117" y="203"/>
                    <a:pt x="117" y="203"/>
                  </a:cubicBezTo>
                  <a:cubicBezTo>
                    <a:pt x="131" y="165"/>
                    <a:pt x="131" y="165"/>
                    <a:pt x="131" y="165"/>
                  </a:cubicBezTo>
                  <a:cubicBezTo>
                    <a:pt x="158" y="150"/>
                    <a:pt x="176" y="121"/>
                    <a:pt x="176" y="88"/>
                  </a:cubicBezTo>
                  <a:cubicBezTo>
                    <a:pt x="176" y="39"/>
                    <a:pt x="136" y="0"/>
                    <a:pt x="88" y="0"/>
                  </a:cubicBezTo>
                  <a:close/>
                  <a:moveTo>
                    <a:pt x="88" y="153"/>
                  </a:moveTo>
                  <a:cubicBezTo>
                    <a:pt x="52" y="153"/>
                    <a:pt x="23" y="124"/>
                    <a:pt x="23" y="88"/>
                  </a:cubicBezTo>
                  <a:cubicBezTo>
                    <a:pt x="23" y="52"/>
                    <a:pt x="52" y="23"/>
                    <a:pt x="88" y="23"/>
                  </a:cubicBezTo>
                  <a:cubicBezTo>
                    <a:pt x="124" y="23"/>
                    <a:pt x="153" y="52"/>
                    <a:pt x="153" y="88"/>
                  </a:cubicBezTo>
                  <a:cubicBezTo>
                    <a:pt x="153" y="124"/>
                    <a:pt x="124" y="153"/>
                    <a:pt x="8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93"/>
            <p:cNvSpPr>
              <a:spLocks/>
            </p:cNvSpPr>
            <p:nvPr/>
          </p:nvSpPr>
          <p:spPr bwMode="auto">
            <a:xfrm>
              <a:off x="6848476" y="2435225"/>
              <a:ext cx="109538" cy="68262"/>
            </a:xfrm>
            <a:custGeom>
              <a:avLst/>
              <a:gdLst>
                <a:gd name="T0" fmla="*/ 88 w 88"/>
                <a:gd name="T1" fmla="*/ 43 h 55"/>
                <a:gd name="T2" fmla="*/ 88 w 88"/>
                <a:gd name="T3" fmla="*/ 43 h 55"/>
                <a:gd name="T4" fmla="*/ 88 w 88"/>
                <a:gd name="T5" fmla="*/ 42 h 55"/>
                <a:gd name="T6" fmla="*/ 79 w 88"/>
                <a:gd name="T7" fmla="*/ 15 h 55"/>
                <a:gd name="T8" fmla="*/ 54 w 88"/>
                <a:gd name="T9" fmla="*/ 0 h 55"/>
                <a:gd name="T10" fmla="*/ 51 w 88"/>
                <a:gd name="T11" fmla="*/ 5 h 55"/>
                <a:gd name="T12" fmla="*/ 54 w 88"/>
                <a:gd name="T13" fmla="*/ 6 h 55"/>
                <a:gd name="T14" fmla="*/ 47 w 88"/>
                <a:gd name="T15" fmla="*/ 29 h 55"/>
                <a:gd name="T16" fmla="*/ 46 w 88"/>
                <a:gd name="T17" fmla="*/ 13 h 55"/>
                <a:gd name="T18" fmla="*/ 44 w 88"/>
                <a:gd name="T19" fmla="*/ 13 h 55"/>
                <a:gd name="T20" fmla="*/ 43 w 88"/>
                <a:gd name="T21" fmla="*/ 13 h 55"/>
                <a:gd name="T22" fmla="*/ 41 w 88"/>
                <a:gd name="T23" fmla="*/ 30 h 55"/>
                <a:gd name="T24" fmla="*/ 34 w 88"/>
                <a:gd name="T25" fmla="*/ 6 h 55"/>
                <a:gd name="T26" fmla="*/ 37 w 88"/>
                <a:gd name="T27" fmla="*/ 5 h 55"/>
                <a:gd name="T28" fmla="*/ 34 w 88"/>
                <a:gd name="T29" fmla="*/ 0 h 55"/>
                <a:gd name="T30" fmla="*/ 10 w 88"/>
                <a:gd name="T31" fmla="*/ 15 h 55"/>
                <a:gd name="T32" fmla="*/ 0 w 88"/>
                <a:gd name="T33" fmla="*/ 42 h 55"/>
                <a:gd name="T34" fmla="*/ 0 w 88"/>
                <a:gd name="T35" fmla="*/ 43 h 55"/>
                <a:gd name="T36" fmla="*/ 1 w 88"/>
                <a:gd name="T37" fmla="*/ 43 h 55"/>
                <a:gd name="T38" fmla="*/ 17 w 88"/>
                <a:gd name="T39" fmla="*/ 50 h 55"/>
                <a:gd name="T40" fmla="*/ 18 w 88"/>
                <a:gd name="T41" fmla="*/ 50 h 55"/>
                <a:gd name="T42" fmla="*/ 32 w 88"/>
                <a:gd name="T43" fmla="*/ 55 h 55"/>
                <a:gd name="T44" fmla="*/ 56 w 88"/>
                <a:gd name="T45" fmla="*/ 55 h 55"/>
                <a:gd name="T46" fmla="*/ 70 w 88"/>
                <a:gd name="T47" fmla="*/ 50 h 55"/>
                <a:gd name="T48" fmla="*/ 71 w 88"/>
                <a:gd name="T49" fmla="*/ 50 h 55"/>
                <a:gd name="T50" fmla="*/ 71 w 88"/>
                <a:gd name="T51" fmla="*/ 50 h 55"/>
                <a:gd name="T52" fmla="*/ 88 w 88"/>
                <a:gd name="T53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" h="55"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35"/>
                    <a:pt x="86" y="24"/>
                    <a:pt x="79" y="15"/>
                  </a:cubicBezTo>
                  <a:cubicBezTo>
                    <a:pt x="74" y="9"/>
                    <a:pt x="67" y="2"/>
                    <a:pt x="54" y="0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3" y="13"/>
                    <a:pt x="43" y="13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5"/>
                    <a:pt x="36" y="5"/>
                    <a:pt x="37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1" y="2"/>
                    <a:pt x="14" y="9"/>
                    <a:pt x="10" y="15"/>
                  </a:cubicBezTo>
                  <a:cubicBezTo>
                    <a:pt x="3" y="24"/>
                    <a:pt x="0" y="35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5" y="49"/>
                    <a:pt x="13" y="50"/>
                    <a:pt x="17" y="50"/>
                  </a:cubicBezTo>
                  <a:cubicBezTo>
                    <a:pt x="17" y="50"/>
                    <a:pt x="18" y="50"/>
                    <a:pt x="18" y="50"/>
                  </a:cubicBezTo>
                  <a:cubicBezTo>
                    <a:pt x="21" y="53"/>
                    <a:pt x="27" y="54"/>
                    <a:pt x="32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2" y="54"/>
                    <a:pt x="67" y="53"/>
                    <a:pt x="70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5" y="50"/>
                    <a:pt x="83" y="49"/>
                    <a:pt x="8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4"/>
            <p:cNvSpPr>
              <a:spLocks/>
            </p:cNvSpPr>
            <p:nvPr/>
          </p:nvSpPr>
          <p:spPr bwMode="auto">
            <a:xfrm>
              <a:off x="6897689" y="2439987"/>
              <a:ext cx="9525" cy="9525"/>
            </a:xfrm>
            <a:custGeom>
              <a:avLst/>
              <a:gdLst>
                <a:gd name="T0" fmla="*/ 0 w 8"/>
                <a:gd name="T1" fmla="*/ 3 h 8"/>
                <a:gd name="T2" fmla="*/ 4 w 8"/>
                <a:gd name="T3" fmla="*/ 8 h 8"/>
                <a:gd name="T4" fmla="*/ 8 w 8"/>
                <a:gd name="T5" fmla="*/ 3 h 8"/>
                <a:gd name="T6" fmla="*/ 4 w 8"/>
                <a:gd name="T7" fmla="*/ 0 h 8"/>
                <a:gd name="T8" fmla="*/ 0 w 8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3"/>
                  </a:moveTo>
                  <a:cubicBezTo>
                    <a:pt x="0" y="4"/>
                    <a:pt x="3" y="8"/>
                    <a:pt x="4" y="8"/>
                  </a:cubicBezTo>
                  <a:cubicBezTo>
                    <a:pt x="6" y="8"/>
                    <a:pt x="8" y="4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5"/>
            <p:cNvSpPr>
              <a:spLocks noEditPoints="1"/>
            </p:cNvSpPr>
            <p:nvPr/>
          </p:nvSpPr>
          <p:spPr bwMode="auto">
            <a:xfrm>
              <a:off x="6875464" y="2376487"/>
              <a:ext cx="53975" cy="61912"/>
            </a:xfrm>
            <a:custGeom>
              <a:avLst/>
              <a:gdLst>
                <a:gd name="T0" fmla="*/ 1 w 43"/>
                <a:gd name="T1" fmla="*/ 28 h 50"/>
                <a:gd name="T2" fmla="*/ 3 w 43"/>
                <a:gd name="T3" fmla="*/ 31 h 50"/>
                <a:gd name="T4" fmla="*/ 22 w 43"/>
                <a:gd name="T5" fmla="*/ 50 h 50"/>
                <a:gd name="T6" fmla="*/ 40 w 43"/>
                <a:gd name="T7" fmla="*/ 31 h 50"/>
                <a:gd name="T8" fmla="*/ 42 w 43"/>
                <a:gd name="T9" fmla="*/ 28 h 50"/>
                <a:gd name="T10" fmla="*/ 42 w 43"/>
                <a:gd name="T11" fmla="*/ 25 h 50"/>
                <a:gd name="T12" fmla="*/ 42 w 43"/>
                <a:gd name="T13" fmla="*/ 24 h 50"/>
                <a:gd name="T14" fmla="*/ 42 w 43"/>
                <a:gd name="T15" fmla="*/ 22 h 50"/>
                <a:gd name="T16" fmla="*/ 22 w 43"/>
                <a:gd name="T17" fmla="*/ 0 h 50"/>
                <a:gd name="T18" fmla="*/ 1 w 43"/>
                <a:gd name="T19" fmla="*/ 21 h 50"/>
                <a:gd name="T20" fmla="*/ 1 w 43"/>
                <a:gd name="T21" fmla="*/ 23 h 50"/>
                <a:gd name="T22" fmla="*/ 1 w 43"/>
                <a:gd name="T23" fmla="*/ 25 h 50"/>
                <a:gd name="T24" fmla="*/ 1 w 43"/>
                <a:gd name="T25" fmla="*/ 28 h 50"/>
                <a:gd name="T26" fmla="*/ 3 w 43"/>
                <a:gd name="T27" fmla="*/ 23 h 50"/>
                <a:gd name="T28" fmla="*/ 18 w 43"/>
                <a:gd name="T29" fmla="*/ 21 h 50"/>
                <a:gd name="T30" fmla="*/ 27 w 43"/>
                <a:gd name="T31" fmla="*/ 17 h 50"/>
                <a:gd name="T32" fmla="*/ 34 w 43"/>
                <a:gd name="T33" fmla="*/ 21 h 50"/>
                <a:gd name="T34" fmla="*/ 39 w 43"/>
                <a:gd name="T35" fmla="*/ 23 h 50"/>
                <a:gd name="T36" fmla="*/ 39 w 43"/>
                <a:gd name="T37" fmla="*/ 27 h 50"/>
                <a:gd name="T38" fmla="*/ 39 w 43"/>
                <a:gd name="T39" fmla="*/ 28 h 50"/>
                <a:gd name="T40" fmla="*/ 39 w 43"/>
                <a:gd name="T41" fmla="*/ 29 h 50"/>
                <a:gd name="T42" fmla="*/ 39 w 43"/>
                <a:gd name="T43" fmla="*/ 32 h 50"/>
                <a:gd name="T44" fmla="*/ 22 w 43"/>
                <a:gd name="T45" fmla="*/ 48 h 50"/>
                <a:gd name="T46" fmla="*/ 5 w 43"/>
                <a:gd name="T47" fmla="*/ 33 h 50"/>
                <a:gd name="T48" fmla="*/ 3 w 43"/>
                <a:gd name="T49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50">
                  <a:moveTo>
                    <a:pt x="1" y="28"/>
                  </a:moveTo>
                  <a:cubicBezTo>
                    <a:pt x="1" y="30"/>
                    <a:pt x="2" y="31"/>
                    <a:pt x="3" y="31"/>
                  </a:cubicBezTo>
                  <a:cubicBezTo>
                    <a:pt x="6" y="42"/>
                    <a:pt x="14" y="50"/>
                    <a:pt x="22" y="50"/>
                  </a:cubicBezTo>
                  <a:cubicBezTo>
                    <a:pt x="30" y="50"/>
                    <a:pt x="37" y="42"/>
                    <a:pt x="40" y="31"/>
                  </a:cubicBezTo>
                  <a:cubicBezTo>
                    <a:pt x="41" y="31"/>
                    <a:pt x="42" y="30"/>
                    <a:pt x="42" y="28"/>
                  </a:cubicBezTo>
                  <a:cubicBezTo>
                    <a:pt x="43" y="27"/>
                    <a:pt x="42" y="26"/>
                    <a:pt x="42" y="25"/>
                  </a:cubicBezTo>
                  <a:cubicBezTo>
                    <a:pt x="42" y="25"/>
                    <a:pt x="42" y="24"/>
                    <a:pt x="42" y="24"/>
                  </a:cubicBezTo>
                  <a:cubicBezTo>
                    <a:pt x="42" y="23"/>
                    <a:pt x="42" y="23"/>
                    <a:pt x="42" y="22"/>
                  </a:cubicBezTo>
                  <a:cubicBezTo>
                    <a:pt x="43" y="13"/>
                    <a:pt x="38" y="0"/>
                    <a:pt x="22" y="0"/>
                  </a:cubicBezTo>
                  <a:cubicBezTo>
                    <a:pt x="7" y="0"/>
                    <a:pt x="0" y="10"/>
                    <a:pt x="1" y="21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6"/>
                    <a:pt x="1" y="27"/>
                    <a:pt x="1" y="28"/>
                  </a:cubicBezTo>
                  <a:close/>
                  <a:moveTo>
                    <a:pt x="3" y="23"/>
                  </a:moveTo>
                  <a:cubicBezTo>
                    <a:pt x="6" y="24"/>
                    <a:pt x="14" y="23"/>
                    <a:pt x="18" y="21"/>
                  </a:cubicBezTo>
                  <a:cubicBezTo>
                    <a:pt x="22" y="18"/>
                    <a:pt x="27" y="17"/>
                    <a:pt x="27" y="17"/>
                  </a:cubicBezTo>
                  <a:cubicBezTo>
                    <a:pt x="27" y="17"/>
                    <a:pt x="28" y="18"/>
                    <a:pt x="34" y="21"/>
                  </a:cubicBezTo>
                  <a:cubicBezTo>
                    <a:pt x="36" y="22"/>
                    <a:pt x="38" y="22"/>
                    <a:pt x="39" y="23"/>
                  </a:cubicBezTo>
                  <a:cubicBezTo>
                    <a:pt x="40" y="23"/>
                    <a:pt x="39" y="25"/>
                    <a:pt x="39" y="27"/>
                  </a:cubicBezTo>
                  <a:cubicBezTo>
                    <a:pt x="39" y="27"/>
                    <a:pt x="39" y="28"/>
                    <a:pt x="39" y="28"/>
                  </a:cubicBezTo>
                  <a:cubicBezTo>
                    <a:pt x="39" y="28"/>
                    <a:pt x="39" y="29"/>
                    <a:pt x="39" y="29"/>
                  </a:cubicBezTo>
                  <a:cubicBezTo>
                    <a:pt x="39" y="30"/>
                    <a:pt x="39" y="31"/>
                    <a:pt x="39" y="32"/>
                  </a:cubicBezTo>
                  <a:cubicBezTo>
                    <a:pt x="35" y="42"/>
                    <a:pt x="29" y="48"/>
                    <a:pt x="22" y="48"/>
                  </a:cubicBezTo>
                  <a:cubicBezTo>
                    <a:pt x="15" y="48"/>
                    <a:pt x="9" y="42"/>
                    <a:pt x="5" y="33"/>
                  </a:cubicBezTo>
                  <a:cubicBezTo>
                    <a:pt x="5" y="31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6"/>
            <p:cNvSpPr>
              <a:spLocks noEditPoints="1"/>
            </p:cNvSpPr>
            <p:nvPr/>
          </p:nvSpPr>
          <p:spPr bwMode="auto">
            <a:xfrm>
              <a:off x="6335714" y="2757487"/>
              <a:ext cx="347663" cy="219075"/>
            </a:xfrm>
            <a:custGeom>
              <a:avLst/>
              <a:gdLst>
                <a:gd name="T0" fmla="*/ 0 w 280"/>
                <a:gd name="T1" fmla="*/ 88 h 176"/>
                <a:gd name="T2" fmla="*/ 88 w 280"/>
                <a:gd name="T3" fmla="*/ 176 h 176"/>
                <a:gd name="T4" fmla="*/ 166 w 280"/>
                <a:gd name="T5" fmla="*/ 128 h 176"/>
                <a:gd name="T6" fmla="*/ 280 w 280"/>
                <a:gd name="T7" fmla="*/ 87 h 176"/>
                <a:gd name="T8" fmla="*/ 202 w 280"/>
                <a:gd name="T9" fmla="*/ 59 h 176"/>
                <a:gd name="T10" fmla="*/ 164 w 280"/>
                <a:gd name="T11" fmla="*/ 45 h 176"/>
                <a:gd name="T12" fmla="*/ 88 w 280"/>
                <a:gd name="T13" fmla="*/ 0 h 176"/>
                <a:gd name="T14" fmla="*/ 0 w 280"/>
                <a:gd name="T15" fmla="*/ 88 h 176"/>
                <a:gd name="T16" fmla="*/ 153 w 280"/>
                <a:gd name="T17" fmla="*/ 88 h 176"/>
                <a:gd name="T18" fmla="*/ 88 w 280"/>
                <a:gd name="T19" fmla="*/ 153 h 176"/>
                <a:gd name="T20" fmla="*/ 22 w 280"/>
                <a:gd name="T21" fmla="*/ 88 h 176"/>
                <a:gd name="T22" fmla="*/ 88 w 280"/>
                <a:gd name="T23" fmla="*/ 23 h 176"/>
                <a:gd name="T24" fmla="*/ 153 w 280"/>
                <a:gd name="T25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76">
                  <a:moveTo>
                    <a:pt x="0" y="88"/>
                  </a:moveTo>
                  <a:cubicBezTo>
                    <a:pt x="0" y="137"/>
                    <a:pt x="39" y="176"/>
                    <a:pt x="88" y="176"/>
                  </a:cubicBezTo>
                  <a:cubicBezTo>
                    <a:pt x="122" y="176"/>
                    <a:pt x="152" y="156"/>
                    <a:pt x="166" y="128"/>
                  </a:cubicBezTo>
                  <a:cubicBezTo>
                    <a:pt x="204" y="114"/>
                    <a:pt x="242" y="101"/>
                    <a:pt x="280" y="87"/>
                  </a:cubicBezTo>
                  <a:cubicBezTo>
                    <a:pt x="202" y="59"/>
                    <a:pt x="202" y="59"/>
                    <a:pt x="202" y="5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49" y="19"/>
                    <a:pt x="121" y="0"/>
                    <a:pt x="88" y="0"/>
                  </a:cubicBezTo>
                  <a:cubicBezTo>
                    <a:pt x="39" y="0"/>
                    <a:pt x="0" y="40"/>
                    <a:pt x="0" y="88"/>
                  </a:cubicBezTo>
                  <a:close/>
                  <a:moveTo>
                    <a:pt x="153" y="88"/>
                  </a:moveTo>
                  <a:cubicBezTo>
                    <a:pt x="153" y="124"/>
                    <a:pt x="124" y="153"/>
                    <a:pt x="88" y="153"/>
                  </a:cubicBezTo>
                  <a:cubicBezTo>
                    <a:pt x="52" y="153"/>
                    <a:pt x="22" y="124"/>
                    <a:pt x="22" y="88"/>
                  </a:cubicBezTo>
                  <a:cubicBezTo>
                    <a:pt x="22" y="52"/>
                    <a:pt x="52" y="23"/>
                    <a:pt x="88" y="23"/>
                  </a:cubicBezTo>
                  <a:cubicBezTo>
                    <a:pt x="124" y="23"/>
                    <a:pt x="153" y="52"/>
                    <a:pt x="15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7"/>
            <p:cNvSpPr>
              <a:spLocks noEditPoints="1"/>
            </p:cNvSpPr>
            <p:nvPr/>
          </p:nvSpPr>
          <p:spPr bwMode="auto">
            <a:xfrm>
              <a:off x="6389689" y="2862262"/>
              <a:ext cx="109538" cy="68262"/>
            </a:xfrm>
            <a:custGeom>
              <a:avLst/>
              <a:gdLst>
                <a:gd name="T0" fmla="*/ 79 w 88"/>
                <a:gd name="T1" fmla="*/ 16 h 55"/>
                <a:gd name="T2" fmla="*/ 54 w 88"/>
                <a:gd name="T3" fmla="*/ 0 h 55"/>
                <a:gd name="T4" fmla="*/ 51 w 88"/>
                <a:gd name="T5" fmla="*/ 5 h 55"/>
                <a:gd name="T6" fmla="*/ 51 w 88"/>
                <a:gd name="T7" fmla="*/ 5 h 55"/>
                <a:gd name="T8" fmla="*/ 50 w 88"/>
                <a:gd name="T9" fmla="*/ 7 h 55"/>
                <a:gd name="T10" fmla="*/ 46 w 88"/>
                <a:gd name="T11" fmla="*/ 5 h 55"/>
                <a:gd name="T12" fmla="*/ 43 w 88"/>
                <a:gd name="T13" fmla="*/ 5 h 55"/>
                <a:gd name="T14" fmla="*/ 39 w 88"/>
                <a:gd name="T15" fmla="*/ 7 h 55"/>
                <a:gd name="T16" fmla="*/ 37 w 88"/>
                <a:gd name="T17" fmla="*/ 5 h 55"/>
                <a:gd name="T18" fmla="*/ 37 w 88"/>
                <a:gd name="T19" fmla="*/ 5 h 55"/>
                <a:gd name="T20" fmla="*/ 34 w 88"/>
                <a:gd name="T21" fmla="*/ 1 h 55"/>
                <a:gd name="T22" fmla="*/ 10 w 88"/>
                <a:gd name="T23" fmla="*/ 16 h 55"/>
                <a:gd name="T24" fmla="*/ 0 w 88"/>
                <a:gd name="T25" fmla="*/ 42 h 55"/>
                <a:gd name="T26" fmla="*/ 0 w 88"/>
                <a:gd name="T27" fmla="*/ 43 h 55"/>
                <a:gd name="T28" fmla="*/ 1 w 88"/>
                <a:gd name="T29" fmla="*/ 44 h 55"/>
                <a:gd name="T30" fmla="*/ 17 w 88"/>
                <a:gd name="T31" fmla="*/ 51 h 55"/>
                <a:gd name="T32" fmla="*/ 18 w 88"/>
                <a:gd name="T33" fmla="*/ 51 h 55"/>
                <a:gd name="T34" fmla="*/ 32 w 88"/>
                <a:gd name="T35" fmla="*/ 55 h 55"/>
                <a:gd name="T36" fmla="*/ 56 w 88"/>
                <a:gd name="T37" fmla="*/ 55 h 55"/>
                <a:gd name="T38" fmla="*/ 70 w 88"/>
                <a:gd name="T39" fmla="*/ 51 h 55"/>
                <a:gd name="T40" fmla="*/ 71 w 88"/>
                <a:gd name="T41" fmla="*/ 51 h 55"/>
                <a:gd name="T42" fmla="*/ 71 w 88"/>
                <a:gd name="T43" fmla="*/ 51 h 55"/>
                <a:gd name="T44" fmla="*/ 87 w 88"/>
                <a:gd name="T45" fmla="*/ 44 h 55"/>
                <a:gd name="T46" fmla="*/ 88 w 88"/>
                <a:gd name="T47" fmla="*/ 43 h 55"/>
                <a:gd name="T48" fmla="*/ 88 w 88"/>
                <a:gd name="T49" fmla="*/ 42 h 55"/>
                <a:gd name="T50" fmla="*/ 79 w 88"/>
                <a:gd name="T51" fmla="*/ 16 h 55"/>
                <a:gd name="T52" fmla="*/ 43 w 88"/>
                <a:gd name="T53" fmla="*/ 5 h 55"/>
                <a:gd name="T54" fmla="*/ 43 w 88"/>
                <a:gd name="T55" fmla="*/ 5 h 55"/>
                <a:gd name="T56" fmla="*/ 43 w 88"/>
                <a:gd name="T57" fmla="*/ 5 h 55"/>
                <a:gd name="T58" fmla="*/ 71 w 88"/>
                <a:gd name="T59" fmla="*/ 46 h 55"/>
                <a:gd name="T60" fmla="*/ 70 w 88"/>
                <a:gd name="T61" fmla="*/ 46 h 55"/>
                <a:gd name="T62" fmla="*/ 69 w 88"/>
                <a:gd name="T63" fmla="*/ 46 h 55"/>
                <a:gd name="T64" fmla="*/ 68 w 88"/>
                <a:gd name="T65" fmla="*/ 47 h 55"/>
                <a:gd name="T66" fmla="*/ 44 w 88"/>
                <a:gd name="T67" fmla="*/ 51 h 55"/>
                <a:gd name="T68" fmla="*/ 44 w 88"/>
                <a:gd name="T69" fmla="*/ 51 h 55"/>
                <a:gd name="T70" fmla="*/ 48 w 88"/>
                <a:gd name="T71" fmla="*/ 48 h 55"/>
                <a:gd name="T72" fmla="*/ 46 w 88"/>
                <a:gd name="T73" fmla="*/ 13 h 55"/>
                <a:gd name="T74" fmla="*/ 44 w 88"/>
                <a:gd name="T75" fmla="*/ 13 h 55"/>
                <a:gd name="T76" fmla="*/ 43 w 88"/>
                <a:gd name="T77" fmla="*/ 13 h 55"/>
                <a:gd name="T78" fmla="*/ 40 w 88"/>
                <a:gd name="T79" fmla="*/ 48 h 55"/>
                <a:gd name="T80" fmla="*/ 44 w 88"/>
                <a:gd name="T81" fmla="*/ 51 h 55"/>
                <a:gd name="T82" fmla="*/ 44 w 88"/>
                <a:gd name="T83" fmla="*/ 51 h 55"/>
                <a:gd name="T84" fmla="*/ 20 w 88"/>
                <a:gd name="T85" fmla="*/ 47 h 55"/>
                <a:gd name="T86" fmla="*/ 20 w 88"/>
                <a:gd name="T87" fmla="*/ 46 h 55"/>
                <a:gd name="T88" fmla="*/ 18 w 88"/>
                <a:gd name="T89" fmla="*/ 46 h 55"/>
                <a:gd name="T90" fmla="*/ 17 w 88"/>
                <a:gd name="T91" fmla="*/ 46 h 55"/>
                <a:gd name="T92" fmla="*/ 5 w 88"/>
                <a:gd name="T93" fmla="*/ 41 h 55"/>
                <a:gd name="T94" fmla="*/ 34 w 88"/>
                <a:gd name="T95" fmla="*/ 6 h 55"/>
                <a:gd name="T96" fmla="*/ 37 w 88"/>
                <a:gd name="T97" fmla="*/ 15 h 55"/>
                <a:gd name="T98" fmla="*/ 40 w 88"/>
                <a:gd name="T99" fmla="*/ 9 h 55"/>
                <a:gd name="T100" fmla="*/ 44 w 88"/>
                <a:gd name="T101" fmla="*/ 13 h 55"/>
                <a:gd name="T102" fmla="*/ 48 w 88"/>
                <a:gd name="T103" fmla="*/ 9 h 55"/>
                <a:gd name="T104" fmla="*/ 51 w 88"/>
                <a:gd name="T105" fmla="*/ 15 h 55"/>
                <a:gd name="T106" fmla="*/ 54 w 88"/>
                <a:gd name="T107" fmla="*/ 6 h 55"/>
                <a:gd name="T108" fmla="*/ 83 w 88"/>
                <a:gd name="T109" fmla="*/ 41 h 55"/>
                <a:gd name="T110" fmla="*/ 71 w 88"/>
                <a:gd name="T111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8" h="55">
                  <a:moveTo>
                    <a:pt x="79" y="16"/>
                  </a:moveTo>
                  <a:cubicBezTo>
                    <a:pt x="74" y="10"/>
                    <a:pt x="67" y="3"/>
                    <a:pt x="54" y="0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1" y="3"/>
                    <a:pt x="14" y="10"/>
                    <a:pt x="10" y="16"/>
                  </a:cubicBezTo>
                  <a:cubicBezTo>
                    <a:pt x="3" y="25"/>
                    <a:pt x="0" y="35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5" y="50"/>
                    <a:pt x="13" y="51"/>
                    <a:pt x="17" y="51"/>
                  </a:cubicBezTo>
                  <a:cubicBezTo>
                    <a:pt x="17" y="51"/>
                    <a:pt x="18" y="51"/>
                    <a:pt x="18" y="51"/>
                  </a:cubicBezTo>
                  <a:cubicBezTo>
                    <a:pt x="21" y="53"/>
                    <a:pt x="27" y="54"/>
                    <a:pt x="32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2" y="54"/>
                    <a:pt x="67" y="53"/>
                    <a:pt x="70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5" y="51"/>
                    <a:pt x="83" y="50"/>
                    <a:pt x="87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35"/>
                    <a:pt x="85" y="25"/>
                    <a:pt x="79" y="16"/>
                  </a:cubicBezTo>
                  <a:close/>
                  <a:moveTo>
                    <a:pt x="43" y="5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lose/>
                  <a:moveTo>
                    <a:pt x="71" y="46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5" y="50"/>
                    <a:pt x="5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3" y="13"/>
                    <a:pt x="43" y="13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5" y="51"/>
                    <a:pt x="23" y="50"/>
                    <a:pt x="20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4" y="46"/>
                    <a:pt x="8" y="46"/>
                    <a:pt x="5" y="41"/>
                  </a:cubicBezTo>
                  <a:cubicBezTo>
                    <a:pt x="5" y="32"/>
                    <a:pt x="12" y="11"/>
                    <a:pt x="34" y="6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11"/>
                    <a:pt x="43" y="13"/>
                    <a:pt x="44" y="13"/>
                  </a:cubicBezTo>
                  <a:cubicBezTo>
                    <a:pt x="45" y="13"/>
                    <a:pt x="47" y="11"/>
                    <a:pt x="48" y="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76" y="12"/>
                    <a:pt x="83" y="33"/>
                    <a:pt x="83" y="41"/>
                  </a:cubicBezTo>
                  <a:cubicBezTo>
                    <a:pt x="80" y="46"/>
                    <a:pt x="74" y="46"/>
                    <a:pt x="7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98"/>
            <p:cNvSpPr>
              <a:spLocks noEditPoints="1"/>
            </p:cNvSpPr>
            <p:nvPr/>
          </p:nvSpPr>
          <p:spPr bwMode="auto">
            <a:xfrm>
              <a:off x="6416676" y="2803525"/>
              <a:ext cx="53975" cy="61912"/>
            </a:xfrm>
            <a:custGeom>
              <a:avLst/>
              <a:gdLst>
                <a:gd name="T0" fmla="*/ 1 w 43"/>
                <a:gd name="T1" fmla="*/ 29 h 50"/>
                <a:gd name="T2" fmla="*/ 3 w 43"/>
                <a:gd name="T3" fmla="*/ 32 h 50"/>
                <a:gd name="T4" fmla="*/ 22 w 43"/>
                <a:gd name="T5" fmla="*/ 50 h 50"/>
                <a:gd name="T6" fmla="*/ 40 w 43"/>
                <a:gd name="T7" fmla="*/ 32 h 50"/>
                <a:gd name="T8" fmla="*/ 42 w 43"/>
                <a:gd name="T9" fmla="*/ 29 h 50"/>
                <a:gd name="T10" fmla="*/ 42 w 43"/>
                <a:gd name="T11" fmla="*/ 25 h 50"/>
                <a:gd name="T12" fmla="*/ 42 w 43"/>
                <a:gd name="T13" fmla="*/ 24 h 50"/>
                <a:gd name="T14" fmla="*/ 42 w 43"/>
                <a:gd name="T15" fmla="*/ 23 h 50"/>
                <a:gd name="T16" fmla="*/ 22 w 43"/>
                <a:gd name="T17" fmla="*/ 0 h 50"/>
                <a:gd name="T18" fmla="*/ 1 w 43"/>
                <a:gd name="T19" fmla="*/ 22 h 50"/>
                <a:gd name="T20" fmla="*/ 1 w 43"/>
                <a:gd name="T21" fmla="*/ 24 h 50"/>
                <a:gd name="T22" fmla="*/ 1 w 43"/>
                <a:gd name="T23" fmla="*/ 25 h 50"/>
                <a:gd name="T24" fmla="*/ 1 w 43"/>
                <a:gd name="T25" fmla="*/ 29 h 50"/>
                <a:gd name="T26" fmla="*/ 3 w 43"/>
                <a:gd name="T27" fmla="*/ 23 h 50"/>
                <a:gd name="T28" fmla="*/ 18 w 43"/>
                <a:gd name="T29" fmla="*/ 21 h 50"/>
                <a:gd name="T30" fmla="*/ 27 w 43"/>
                <a:gd name="T31" fmla="*/ 17 h 50"/>
                <a:gd name="T32" fmla="*/ 34 w 43"/>
                <a:gd name="T33" fmla="*/ 21 h 50"/>
                <a:gd name="T34" fmla="*/ 39 w 43"/>
                <a:gd name="T35" fmla="*/ 23 h 50"/>
                <a:gd name="T36" fmla="*/ 39 w 43"/>
                <a:gd name="T37" fmla="*/ 27 h 50"/>
                <a:gd name="T38" fmla="*/ 39 w 43"/>
                <a:gd name="T39" fmla="*/ 28 h 50"/>
                <a:gd name="T40" fmla="*/ 39 w 43"/>
                <a:gd name="T41" fmla="*/ 29 h 50"/>
                <a:gd name="T42" fmla="*/ 39 w 43"/>
                <a:gd name="T43" fmla="*/ 32 h 50"/>
                <a:gd name="T44" fmla="*/ 22 w 43"/>
                <a:gd name="T45" fmla="*/ 48 h 50"/>
                <a:gd name="T46" fmla="*/ 5 w 43"/>
                <a:gd name="T47" fmla="*/ 34 h 50"/>
                <a:gd name="T48" fmla="*/ 3 w 43"/>
                <a:gd name="T49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50">
                  <a:moveTo>
                    <a:pt x="1" y="29"/>
                  </a:moveTo>
                  <a:cubicBezTo>
                    <a:pt x="1" y="30"/>
                    <a:pt x="2" y="32"/>
                    <a:pt x="3" y="32"/>
                  </a:cubicBezTo>
                  <a:cubicBezTo>
                    <a:pt x="6" y="42"/>
                    <a:pt x="14" y="50"/>
                    <a:pt x="22" y="50"/>
                  </a:cubicBezTo>
                  <a:cubicBezTo>
                    <a:pt x="30" y="50"/>
                    <a:pt x="37" y="43"/>
                    <a:pt x="40" y="32"/>
                  </a:cubicBezTo>
                  <a:cubicBezTo>
                    <a:pt x="41" y="31"/>
                    <a:pt x="42" y="30"/>
                    <a:pt x="42" y="29"/>
                  </a:cubicBezTo>
                  <a:cubicBezTo>
                    <a:pt x="43" y="27"/>
                    <a:pt x="42" y="26"/>
                    <a:pt x="42" y="25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2" y="23"/>
                    <a:pt x="42" y="23"/>
                  </a:cubicBezTo>
                  <a:cubicBezTo>
                    <a:pt x="43" y="13"/>
                    <a:pt x="38" y="0"/>
                    <a:pt x="22" y="0"/>
                  </a:cubicBezTo>
                  <a:cubicBezTo>
                    <a:pt x="7" y="0"/>
                    <a:pt x="0" y="10"/>
                    <a:pt x="1" y="22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6"/>
                    <a:pt x="1" y="27"/>
                    <a:pt x="1" y="29"/>
                  </a:cubicBezTo>
                  <a:close/>
                  <a:moveTo>
                    <a:pt x="3" y="23"/>
                  </a:moveTo>
                  <a:cubicBezTo>
                    <a:pt x="6" y="24"/>
                    <a:pt x="14" y="24"/>
                    <a:pt x="18" y="21"/>
                  </a:cubicBezTo>
                  <a:cubicBezTo>
                    <a:pt x="22" y="19"/>
                    <a:pt x="27" y="17"/>
                    <a:pt x="27" y="17"/>
                  </a:cubicBezTo>
                  <a:cubicBezTo>
                    <a:pt x="27" y="17"/>
                    <a:pt x="28" y="19"/>
                    <a:pt x="34" y="21"/>
                  </a:cubicBezTo>
                  <a:cubicBezTo>
                    <a:pt x="36" y="22"/>
                    <a:pt x="38" y="23"/>
                    <a:pt x="39" y="23"/>
                  </a:cubicBezTo>
                  <a:cubicBezTo>
                    <a:pt x="40" y="23"/>
                    <a:pt x="39" y="25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1"/>
                    <a:pt x="39" y="32"/>
                  </a:cubicBezTo>
                  <a:cubicBezTo>
                    <a:pt x="35" y="42"/>
                    <a:pt x="29" y="48"/>
                    <a:pt x="22" y="48"/>
                  </a:cubicBezTo>
                  <a:cubicBezTo>
                    <a:pt x="15" y="48"/>
                    <a:pt x="9" y="42"/>
                    <a:pt x="5" y="34"/>
                  </a:cubicBezTo>
                  <a:cubicBezTo>
                    <a:pt x="5" y="31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9"/>
            <p:cNvSpPr>
              <a:spLocks noEditPoints="1"/>
            </p:cNvSpPr>
            <p:nvPr/>
          </p:nvSpPr>
          <p:spPr bwMode="auto">
            <a:xfrm>
              <a:off x="6994526" y="2922587"/>
              <a:ext cx="347663" cy="217487"/>
            </a:xfrm>
            <a:custGeom>
              <a:avLst/>
              <a:gdLst>
                <a:gd name="T0" fmla="*/ 280 w 280"/>
                <a:gd name="T1" fmla="*/ 87 h 175"/>
                <a:gd name="T2" fmla="*/ 192 w 280"/>
                <a:gd name="T3" fmla="*/ 0 h 175"/>
                <a:gd name="T4" fmla="*/ 114 w 280"/>
                <a:gd name="T5" fmla="*/ 48 h 175"/>
                <a:gd name="T6" fmla="*/ 0 w 280"/>
                <a:gd name="T7" fmla="*/ 89 h 175"/>
                <a:gd name="T8" fmla="*/ 78 w 280"/>
                <a:gd name="T9" fmla="*/ 116 h 175"/>
                <a:gd name="T10" fmla="*/ 116 w 280"/>
                <a:gd name="T11" fmla="*/ 130 h 175"/>
                <a:gd name="T12" fmla="*/ 192 w 280"/>
                <a:gd name="T13" fmla="*/ 175 h 175"/>
                <a:gd name="T14" fmla="*/ 280 w 280"/>
                <a:gd name="T15" fmla="*/ 87 h 175"/>
                <a:gd name="T16" fmla="*/ 127 w 280"/>
                <a:gd name="T17" fmla="*/ 87 h 175"/>
                <a:gd name="T18" fmla="*/ 192 w 280"/>
                <a:gd name="T19" fmla="*/ 22 h 175"/>
                <a:gd name="T20" fmla="*/ 258 w 280"/>
                <a:gd name="T21" fmla="*/ 87 h 175"/>
                <a:gd name="T22" fmla="*/ 192 w 280"/>
                <a:gd name="T23" fmla="*/ 153 h 175"/>
                <a:gd name="T24" fmla="*/ 127 w 280"/>
                <a:gd name="T25" fmla="*/ 8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75">
                  <a:moveTo>
                    <a:pt x="280" y="87"/>
                  </a:moveTo>
                  <a:cubicBezTo>
                    <a:pt x="280" y="39"/>
                    <a:pt x="241" y="0"/>
                    <a:pt x="192" y="0"/>
                  </a:cubicBezTo>
                  <a:cubicBezTo>
                    <a:pt x="158" y="0"/>
                    <a:pt x="128" y="19"/>
                    <a:pt x="114" y="48"/>
                  </a:cubicBezTo>
                  <a:cubicBezTo>
                    <a:pt x="76" y="61"/>
                    <a:pt x="38" y="75"/>
                    <a:pt x="0" y="89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31" y="157"/>
                    <a:pt x="159" y="175"/>
                    <a:pt x="192" y="175"/>
                  </a:cubicBezTo>
                  <a:cubicBezTo>
                    <a:pt x="241" y="175"/>
                    <a:pt x="280" y="136"/>
                    <a:pt x="280" y="87"/>
                  </a:cubicBezTo>
                  <a:close/>
                  <a:moveTo>
                    <a:pt x="127" y="87"/>
                  </a:moveTo>
                  <a:cubicBezTo>
                    <a:pt x="127" y="51"/>
                    <a:pt x="156" y="22"/>
                    <a:pt x="192" y="22"/>
                  </a:cubicBezTo>
                  <a:cubicBezTo>
                    <a:pt x="228" y="22"/>
                    <a:pt x="258" y="51"/>
                    <a:pt x="258" y="87"/>
                  </a:cubicBezTo>
                  <a:cubicBezTo>
                    <a:pt x="258" y="124"/>
                    <a:pt x="228" y="153"/>
                    <a:pt x="192" y="153"/>
                  </a:cubicBezTo>
                  <a:cubicBezTo>
                    <a:pt x="156" y="153"/>
                    <a:pt x="127" y="124"/>
                    <a:pt x="127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200"/>
            <p:cNvSpPr>
              <a:spLocks noChangeShapeType="1"/>
            </p:cNvSpPr>
            <p:nvPr/>
          </p:nvSpPr>
          <p:spPr bwMode="auto">
            <a:xfrm>
              <a:off x="7226301" y="303053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201"/>
            <p:cNvSpPr>
              <a:spLocks noChangeShapeType="1"/>
            </p:cNvSpPr>
            <p:nvPr/>
          </p:nvSpPr>
          <p:spPr bwMode="auto">
            <a:xfrm>
              <a:off x="7226301" y="303053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2"/>
            <p:cNvSpPr>
              <a:spLocks noEditPoints="1"/>
            </p:cNvSpPr>
            <p:nvPr/>
          </p:nvSpPr>
          <p:spPr bwMode="auto">
            <a:xfrm>
              <a:off x="7181851" y="3025775"/>
              <a:ext cx="107950" cy="66675"/>
            </a:xfrm>
            <a:custGeom>
              <a:avLst/>
              <a:gdLst>
                <a:gd name="T0" fmla="*/ 78 w 87"/>
                <a:gd name="T1" fmla="*/ 14 h 54"/>
                <a:gd name="T2" fmla="*/ 57 w 87"/>
                <a:gd name="T3" fmla="*/ 0 h 54"/>
                <a:gd name="T4" fmla="*/ 53 w 87"/>
                <a:gd name="T5" fmla="*/ 4 h 54"/>
                <a:gd name="T6" fmla="*/ 58 w 87"/>
                <a:gd name="T7" fmla="*/ 7 h 54"/>
                <a:gd name="T8" fmla="*/ 58 w 87"/>
                <a:gd name="T9" fmla="*/ 18 h 54"/>
                <a:gd name="T10" fmla="*/ 30 w 87"/>
                <a:gd name="T11" fmla="*/ 18 h 54"/>
                <a:gd name="T12" fmla="*/ 30 w 87"/>
                <a:gd name="T13" fmla="*/ 7 h 54"/>
                <a:gd name="T14" fmla="*/ 35 w 87"/>
                <a:gd name="T15" fmla="*/ 4 h 54"/>
                <a:gd name="T16" fmla="*/ 32 w 87"/>
                <a:gd name="T17" fmla="*/ 0 h 54"/>
                <a:gd name="T18" fmla="*/ 9 w 87"/>
                <a:gd name="T19" fmla="*/ 14 h 54"/>
                <a:gd name="T20" fmla="*/ 0 w 87"/>
                <a:gd name="T21" fmla="*/ 41 h 54"/>
                <a:gd name="T22" fmla="*/ 0 w 87"/>
                <a:gd name="T23" fmla="*/ 41 h 54"/>
                <a:gd name="T24" fmla="*/ 0 w 87"/>
                <a:gd name="T25" fmla="*/ 42 h 54"/>
                <a:gd name="T26" fmla="*/ 16 w 87"/>
                <a:gd name="T27" fmla="*/ 49 h 54"/>
                <a:gd name="T28" fmla="*/ 17 w 87"/>
                <a:gd name="T29" fmla="*/ 49 h 54"/>
                <a:gd name="T30" fmla="*/ 43 w 87"/>
                <a:gd name="T31" fmla="*/ 54 h 54"/>
                <a:gd name="T32" fmla="*/ 43 w 87"/>
                <a:gd name="T33" fmla="*/ 54 h 54"/>
                <a:gd name="T34" fmla="*/ 44 w 87"/>
                <a:gd name="T35" fmla="*/ 54 h 54"/>
                <a:gd name="T36" fmla="*/ 70 w 87"/>
                <a:gd name="T37" fmla="*/ 49 h 54"/>
                <a:gd name="T38" fmla="*/ 71 w 87"/>
                <a:gd name="T39" fmla="*/ 49 h 54"/>
                <a:gd name="T40" fmla="*/ 71 w 87"/>
                <a:gd name="T41" fmla="*/ 49 h 54"/>
                <a:gd name="T42" fmla="*/ 87 w 87"/>
                <a:gd name="T43" fmla="*/ 42 h 54"/>
                <a:gd name="T44" fmla="*/ 87 w 87"/>
                <a:gd name="T45" fmla="*/ 41 h 54"/>
                <a:gd name="T46" fmla="*/ 87 w 87"/>
                <a:gd name="T47" fmla="*/ 41 h 54"/>
                <a:gd name="T48" fmla="*/ 78 w 87"/>
                <a:gd name="T49" fmla="*/ 14 h 54"/>
                <a:gd name="T50" fmla="*/ 19 w 87"/>
                <a:gd name="T51" fmla="*/ 44 h 54"/>
                <a:gd name="T52" fmla="*/ 18 w 87"/>
                <a:gd name="T53" fmla="*/ 45 h 54"/>
                <a:gd name="T54" fmla="*/ 16 w 87"/>
                <a:gd name="T55" fmla="*/ 45 h 54"/>
                <a:gd name="T56" fmla="*/ 4 w 87"/>
                <a:gd name="T57" fmla="*/ 40 h 54"/>
                <a:gd name="T58" fmla="*/ 19 w 87"/>
                <a:gd name="T59" fmla="*/ 11 h 54"/>
                <a:gd name="T60" fmla="*/ 16 w 87"/>
                <a:gd name="T61" fmla="*/ 31 h 54"/>
                <a:gd name="T62" fmla="*/ 19 w 87"/>
                <a:gd name="T63" fmla="*/ 44 h 54"/>
                <a:gd name="T64" fmla="*/ 71 w 87"/>
                <a:gd name="T65" fmla="*/ 45 h 54"/>
                <a:gd name="T66" fmla="*/ 69 w 87"/>
                <a:gd name="T67" fmla="*/ 45 h 54"/>
                <a:gd name="T68" fmla="*/ 68 w 87"/>
                <a:gd name="T69" fmla="*/ 44 h 54"/>
                <a:gd name="T70" fmla="*/ 72 w 87"/>
                <a:gd name="T71" fmla="*/ 29 h 54"/>
                <a:gd name="T72" fmla="*/ 68 w 87"/>
                <a:gd name="T73" fmla="*/ 10 h 54"/>
                <a:gd name="T74" fmla="*/ 83 w 87"/>
                <a:gd name="T75" fmla="*/ 40 h 54"/>
                <a:gd name="T76" fmla="*/ 71 w 87"/>
                <a:gd name="T77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54">
                  <a:moveTo>
                    <a:pt x="78" y="14"/>
                  </a:moveTo>
                  <a:cubicBezTo>
                    <a:pt x="73" y="8"/>
                    <a:pt x="69" y="3"/>
                    <a:pt x="57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7" y="4"/>
                    <a:pt x="58" y="7"/>
                  </a:cubicBezTo>
                  <a:cubicBezTo>
                    <a:pt x="59" y="9"/>
                    <a:pt x="58" y="18"/>
                    <a:pt x="58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29" y="9"/>
                    <a:pt x="30" y="7"/>
                  </a:cubicBezTo>
                  <a:cubicBezTo>
                    <a:pt x="31" y="4"/>
                    <a:pt x="35" y="4"/>
                    <a:pt x="35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9" y="3"/>
                    <a:pt x="14" y="8"/>
                    <a:pt x="9" y="14"/>
                  </a:cubicBezTo>
                  <a:cubicBezTo>
                    <a:pt x="2" y="23"/>
                    <a:pt x="0" y="34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" y="48"/>
                    <a:pt x="12" y="49"/>
                    <a:pt x="16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23" y="54"/>
                    <a:pt x="39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8" y="54"/>
                    <a:pt x="64" y="54"/>
                    <a:pt x="70" y="49"/>
                  </a:cubicBezTo>
                  <a:cubicBezTo>
                    <a:pt x="70" y="49"/>
                    <a:pt x="70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5" y="49"/>
                    <a:pt x="82" y="48"/>
                    <a:pt x="87" y="42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4"/>
                    <a:pt x="85" y="23"/>
                    <a:pt x="78" y="14"/>
                  </a:cubicBezTo>
                  <a:close/>
                  <a:moveTo>
                    <a:pt x="19" y="44"/>
                  </a:move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7" y="45"/>
                    <a:pt x="16" y="45"/>
                  </a:cubicBezTo>
                  <a:cubicBezTo>
                    <a:pt x="13" y="45"/>
                    <a:pt x="8" y="44"/>
                    <a:pt x="4" y="40"/>
                  </a:cubicBezTo>
                  <a:cubicBezTo>
                    <a:pt x="4" y="33"/>
                    <a:pt x="8" y="19"/>
                    <a:pt x="19" y="11"/>
                  </a:cubicBezTo>
                  <a:cubicBezTo>
                    <a:pt x="20" y="15"/>
                    <a:pt x="16" y="23"/>
                    <a:pt x="16" y="31"/>
                  </a:cubicBezTo>
                  <a:cubicBezTo>
                    <a:pt x="16" y="36"/>
                    <a:pt x="19" y="41"/>
                    <a:pt x="19" y="44"/>
                  </a:cubicBezTo>
                  <a:close/>
                  <a:moveTo>
                    <a:pt x="71" y="45"/>
                  </a:moveTo>
                  <a:cubicBezTo>
                    <a:pt x="70" y="45"/>
                    <a:pt x="69" y="45"/>
                    <a:pt x="69" y="4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7" y="41"/>
                    <a:pt x="72" y="36"/>
                    <a:pt x="72" y="29"/>
                  </a:cubicBezTo>
                  <a:cubicBezTo>
                    <a:pt x="72" y="23"/>
                    <a:pt x="67" y="14"/>
                    <a:pt x="68" y="10"/>
                  </a:cubicBezTo>
                  <a:cubicBezTo>
                    <a:pt x="80" y="19"/>
                    <a:pt x="83" y="33"/>
                    <a:pt x="83" y="40"/>
                  </a:cubicBezTo>
                  <a:cubicBezTo>
                    <a:pt x="79" y="44"/>
                    <a:pt x="74" y="45"/>
                    <a:pt x="7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3"/>
            <p:cNvSpPr>
              <a:spLocks/>
            </p:cNvSpPr>
            <p:nvPr/>
          </p:nvSpPr>
          <p:spPr bwMode="auto">
            <a:xfrm>
              <a:off x="7215189" y="2990850"/>
              <a:ext cx="44450" cy="33337"/>
            </a:xfrm>
            <a:custGeom>
              <a:avLst/>
              <a:gdLst>
                <a:gd name="T0" fmla="*/ 33 w 35"/>
                <a:gd name="T1" fmla="*/ 1 h 27"/>
                <a:gd name="T2" fmla="*/ 33 w 35"/>
                <a:gd name="T3" fmla="*/ 10 h 27"/>
                <a:gd name="T4" fmla="*/ 17 w 35"/>
                <a:gd name="T5" fmla="*/ 26 h 27"/>
                <a:gd name="T6" fmla="*/ 1 w 35"/>
                <a:gd name="T7" fmla="*/ 11 h 27"/>
                <a:gd name="T8" fmla="*/ 1 w 35"/>
                <a:gd name="T9" fmla="*/ 0 h 27"/>
                <a:gd name="T10" fmla="*/ 0 w 35"/>
                <a:gd name="T11" fmla="*/ 0 h 27"/>
                <a:gd name="T12" fmla="*/ 0 w 35"/>
                <a:gd name="T13" fmla="*/ 11 h 27"/>
                <a:gd name="T14" fmla="*/ 17 w 35"/>
                <a:gd name="T15" fmla="*/ 27 h 27"/>
                <a:gd name="T16" fmla="*/ 34 w 35"/>
                <a:gd name="T17" fmla="*/ 10 h 27"/>
                <a:gd name="T18" fmla="*/ 34 w 35"/>
                <a:gd name="T19" fmla="*/ 1 h 27"/>
                <a:gd name="T20" fmla="*/ 33 w 35"/>
                <a:gd name="T21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7">
                  <a:moveTo>
                    <a:pt x="33" y="1"/>
                  </a:moveTo>
                  <a:cubicBezTo>
                    <a:pt x="34" y="3"/>
                    <a:pt x="34" y="8"/>
                    <a:pt x="33" y="10"/>
                  </a:cubicBezTo>
                  <a:cubicBezTo>
                    <a:pt x="31" y="19"/>
                    <a:pt x="25" y="26"/>
                    <a:pt x="17" y="26"/>
                  </a:cubicBezTo>
                  <a:cubicBezTo>
                    <a:pt x="10" y="26"/>
                    <a:pt x="4" y="19"/>
                    <a:pt x="1" y="11"/>
                  </a:cubicBezTo>
                  <a:cubicBezTo>
                    <a:pt x="1" y="9"/>
                    <a:pt x="1" y="3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10"/>
                    <a:pt x="0" y="11"/>
                  </a:cubicBezTo>
                  <a:cubicBezTo>
                    <a:pt x="3" y="20"/>
                    <a:pt x="10" y="27"/>
                    <a:pt x="17" y="27"/>
                  </a:cubicBezTo>
                  <a:cubicBezTo>
                    <a:pt x="25" y="27"/>
                    <a:pt x="32" y="19"/>
                    <a:pt x="34" y="10"/>
                  </a:cubicBezTo>
                  <a:cubicBezTo>
                    <a:pt x="35" y="8"/>
                    <a:pt x="34" y="3"/>
                    <a:pt x="34" y="1"/>
                  </a:cubicBezTo>
                  <a:cubicBezTo>
                    <a:pt x="34" y="1"/>
                    <a:pt x="34" y="1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4"/>
            <p:cNvSpPr>
              <a:spLocks/>
            </p:cNvSpPr>
            <p:nvPr/>
          </p:nvSpPr>
          <p:spPr bwMode="auto">
            <a:xfrm>
              <a:off x="7207251" y="2962275"/>
              <a:ext cx="60325" cy="57150"/>
            </a:xfrm>
            <a:custGeom>
              <a:avLst/>
              <a:gdLst>
                <a:gd name="T0" fmla="*/ 47 w 49"/>
                <a:gd name="T1" fmla="*/ 21 h 46"/>
                <a:gd name="T2" fmla="*/ 25 w 49"/>
                <a:gd name="T3" fmla="*/ 0 h 46"/>
                <a:gd name="T4" fmla="*/ 1 w 49"/>
                <a:gd name="T5" fmla="*/ 21 h 46"/>
                <a:gd name="T6" fmla="*/ 6 w 49"/>
                <a:gd name="T7" fmla="*/ 46 h 46"/>
                <a:gd name="T8" fmla="*/ 17 w 49"/>
                <a:gd name="T9" fmla="*/ 46 h 46"/>
                <a:gd name="T10" fmla="*/ 8 w 49"/>
                <a:gd name="T11" fmla="*/ 33 h 46"/>
                <a:gd name="T12" fmla="*/ 7 w 49"/>
                <a:gd name="T13" fmla="*/ 23 h 46"/>
                <a:gd name="T14" fmla="*/ 14 w 49"/>
                <a:gd name="T15" fmla="*/ 23 h 46"/>
                <a:gd name="T16" fmla="*/ 16 w 49"/>
                <a:gd name="T17" fmla="*/ 14 h 46"/>
                <a:gd name="T18" fmla="*/ 17 w 49"/>
                <a:gd name="T19" fmla="*/ 23 h 46"/>
                <a:gd name="T20" fmla="*/ 41 w 49"/>
                <a:gd name="T21" fmla="*/ 23 h 46"/>
                <a:gd name="T22" fmla="*/ 41 w 49"/>
                <a:gd name="T23" fmla="*/ 32 h 46"/>
                <a:gd name="T24" fmla="*/ 31 w 49"/>
                <a:gd name="T25" fmla="*/ 46 h 46"/>
                <a:gd name="T26" fmla="*/ 43 w 49"/>
                <a:gd name="T27" fmla="*/ 46 h 46"/>
                <a:gd name="T28" fmla="*/ 47 w 49"/>
                <a:gd name="T29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46">
                  <a:moveTo>
                    <a:pt x="47" y="21"/>
                  </a:moveTo>
                  <a:cubicBezTo>
                    <a:pt x="46" y="14"/>
                    <a:pt x="39" y="0"/>
                    <a:pt x="25" y="0"/>
                  </a:cubicBezTo>
                  <a:cubicBezTo>
                    <a:pt x="9" y="0"/>
                    <a:pt x="2" y="10"/>
                    <a:pt x="1" y="21"/>
                  </a:cubicBezTo>
                  <a:cubicBezTo>
                    <a:pt x="0" y="29"/>
                    <a:pt x="6" y="46"/>
                    <a:pt x="6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3" y="44"/>
                    <a:pt x="9" y="39"/>
                    <a:pt x="8" y="33"/>
                  </a:cubicBezTo>
                  <a:cubicBezTo>
                    <a:pt x="7" y="31"/>
                    <a:pt x="7" y="23"/>
                    <a:pt x="7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9"/>
                    <a:pt x="41" y="32"/>
                  </a:cubicBezTo>
                  <a:cubicBezTo>
                    <a:pt x="39" y="38"/>
                    <a:pt x="36" y="44"/>
                    <a:pt x="31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46"/>
                    <a:pt x="49" y="29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5"/>
            <p:cNvSpPr>
              <a:spLocks noEditPoints="1"/>
            </p:cNvSpPr>
            <p:nvPr/>
          </p:nvSpPr>
          <p:spPr bwMode="auto">
            <a:xfrm>
              <a:off x="6799264" y="2782887"/>
              <a:ext cx="276225" cy="230187"/>
            </a:xfrm>
            <a:custGeom>
              <a:avLst/>
              <a:gdLst>
                <a:gd name="T0" fmla="*/ 110 w 221"/>
                <a:gd name="T1" fmla="*/ 0 h 184"/>
                <a:gd name="T2" fmla="*/ 0 w 221"/>
                <a:gd name="T3" fmla="*/ 76 h 184"/>
                <a:gd name="T4" fmla="*/ 55 w 221"/>
                <a:gd name="T5" fmla="*/ 143 h 184"/>
                <a:gd name="T6" fmla="*/ 40 w 221"/>
                <a:gd name="T7" fmla="*/ 184 h 184"/>
                <a:gd name="T8" fmla="*/ 111 w 221"/>
                <a:gd name="T9" fmla="*/ 153 h 184"/>
                <a:gd name="T10" fmla="*/ 221 w 221"/>
                <a:gd name="T11" fmla="*/ 76 h 184"/>
                <a:gd name="T12" fmla="*/ 110 w 221"/>
                <a:gd name="T13" fmla="*/ 0 h 184"/>
                <a:gd name="T14" fmla="*/ 111 w 221"/>
                <a:gd name="T15" fmla="*/ 145 h 184"/>
                <a:gd name="T16" fmla="*/ 110 w 221"/>
                <a:gd name="T17" fmla="*/ 145 h 184"/>
                <a:gd name="T18" fmla="*/ 55 w 221"/>
                <a:gd name="T19" fmla="*/ 169 h 184"/>
                <a:gd name="T20" fmla="*/ 66 w 221"/>
                <a:gd name="T21" fmla="*/ 138 h 184"/>
                <a:gd name="T22" fmla="*/ 62 w 221"/>
                <a:gd name="T23" fmla="*/ 137 h 184"/>
                <a:gd name="T24" fmla="*/ 8 w 221"/>
                <a:gd name="T25" fmla="*/ 76 h 184"/>
                <a:gd name="T26" fmla="*/ 110 w 221"/>
                <a:gd name="T27" fmla="*/ 8 h 184"/>
                <a:gd name="T28" fmla="*/ 213 w 221"/>
                <a:gd name="T29" fmla="*/ 76 h 184"/>
                <a:gd name="T30" fmla="*/ 111 w 221"/>
                <a:gd name="T31" fmla="*/ 14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1" h="184">
                  <a:moveTo>
                    <a:pt x="110" y="0"/>
                  </a:moveTo>
                  <a:cubicBezTo>
                    <a:pt x="49" y="0"/>
                    <a:pt x="0" y="34"/>
                    <a:pt x="0" y="76"/>
                  </a:cubicBezTo>
                  <a:cubicBezTo>
                    <a:pt x="0" y="104"/>
                    <a:pt x="21" y="129"/>
                    <a:pt x="55" y="143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72" y="153"/>
                    <a:pt x="221" y="118"/>
                    <a:pt x="221" y="76"/>
                  </a:cubicBezTo>
                  <a:cubicBezTo>
                    <a:pt x="221" y="34"/>
                    <a:pt x="172" y="0"/>
                    <a:pt x="110" y="0"/>
                  </a:cubicBezTo>
                  <a:close/>
                  <a:moveTo>
                    <a:pt x="111" y="145"/>
                  </a:moveTo>
                  <a:cubicBezTo>
                    <a:pt x="110" y="145"/>
                    <a:pt x="110" y="145"/>
                    <a:pt x="110" y="145"/>
                  </a:cubicBezTo>
                  <a:cubicBezTo>
                    <a:pt x="55" y="169"/>
                    <a:pt x="55" y="169"/>
                    <a:pt x="55" y="169"/>
                  </a:cubicBezTo>
                  <a:cubicBezTo>
                    <a:pt x="66" y="138"/>
                    <a:pt x="66" y="138"/>
                    <a:pt x="66" y="138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29" y="125"/>
                    <a:pt x="8" y="101"/>
                    <a:pt x="8" y="76"/>
                  </a:cubicBezTo>
                  <a:cubicBezTo>
                    <a:pt x="8" y="39"/>
                    <a:pt x="54" y="8"/>
                    <a:pt x="110" y="8"/>
                  </a:cubicBezTo>
                  <a:cubicBezTo>
                    <a:pt x="167" y="8"/>
                    <a:pt x="213" y="39"/>
                    <a:pt x="213" y="76"/>
                  </a:cubicBezTo>
                  <a:cubicBezTo>
                    <a:pt x="213" y="114"/>
                    <a:pt x="167" y="145"/>
                    <a:pt x="111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206"/>
            <p:cNvSpPr>
              <a:spLocks noChangeArrowheads="1"/>
            </p:cNvSpPr>
            <p:nvPr/>
          </p:nvSpPr>
          <p:spPr bwMode="auto">
            <a:xfrm>
              <a:off x="6931026" y="2867025"/>
              <a:ext cx="23813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207"/>
            <p:cNvSpPr>
              <a:spLocks noChangeArrowheads="1"/>
            </p:cNvSpPr>
            <p:nvPr/>
          </p:nvSpPr>
          <p:spPr bwMode="auto">
            <a:xfrm>
              <a:off x="6977064" y="2867025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208"/>
            <p:cNvSpPr>
              <a:spLocks noChangeArrowheads="1"/>
            </p:cNvSpPr>
            <p:nvPr/>
          </p:nvSpPr>
          <p:spPr bwMode="auto">
            <a:xfrm>
              <a:off x="6877051" y="2867025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9"/>
            <p:cNvSpPr>
              <a:spLocks noEditPoints="1"/>
            </p:cNvSpPr>
            <p:nvPr/>
          </p:nvSpPr>
          <p:spPr bwMode="auto">
            <a:xfrm>
              <a:off x="6710364" y="2720975"/>
              <a:ext cx="258763" cy="417512"/>
            </a:xfrm>
            <a:custGeom>
              <a:avLst/>
              <a:gdLst>
                <a:gd name="T0" fmla="*/ 184 w 208"/>
                <a:gd name="T1" fmla="*/ 267 h 335"/>
                <a:gd name="T2" fmla="*/ 24 w 208"/>
                <a:gd name="T3" fmla="*/ 267 h 335"/>
                <a:gd name="T4" fmla="*/ 24 w 208"/>
                <a:gd name="T5" fmla="*/ 35 h 335"/>
                <a:gd name="T6" fmla="*/ 184 w 208"/>
                <a:gd name="T7" fmla="*/ 35 h 335"/>
                <a:gd name="T8" fmla="*/ 184 w 208"/>
                <a:gd name="T9" fmla="*/ 44 h 335"/>
                <a:gd name="T10" fmla="*/ 208 w 208"/>
                <a:gd name="T11" fmla="*/ 46 h 335"/>
                <a:gd name="T12" fmla="*/ 208 w 208"/>
                <a:gd name="T13" fmla="*/ 25 h 335"/>
                <a:gd name="T14" fmla="*/ 183 w 208"/>
                <a:gd name="T15" fmla="*/ 0 h 335"/>
                <a:gd name="T16" fmla="*/ 25 w 208"/>
                <a:gd name="T17" fmla="*/ 0 h 335"/>
                <a:gd name="T18" fmla="*/ 0 w 208"/>
                <a:gd name="T19" fmla="*/ 25 h 335"/>
                <a:gd name="T20" fmla="*/ 0 w 208"/>
                <a:gd name="T21" fmla="*/ 310 h 335"/>
                <a:gd name="T22" fmla="*/ 25 w 208"/>
                <a:gd name="T23" fmla="*/ 335 h 335"/>
                <a:gd name="T24" fmla="*/ 183 w 208"/>
                <a:gd name="T25" fmla="*/ 335 h 335"/>
                <a:gd name="T26" fmla="*/ 208 w 208"/>
                <a:gd name="T27" fmla="*/ 310 h 335"/>
                <a:gd name="T28" fmla="*/ 208 w 208"/>
                <a:gd name="T29" fmla="*/ 205 h 335"/>
                <a:gd name="T30" fmla="*/ 184 w 208"/>
                <a:gd name="T31" fmla="*/ 207 h 335"/>
                <a:gd name="T32" fmla="*/ 184 w 208"/>
                <a:gd name="T33" fmla="*/ 267 h 335"/>
                <a:gd name="T34" fmla="*/ 88 w 208"/>
                <a:gd name="T35" fmla="*/ 14 h 335"/>
                <a:gd name="T36" fmla="*/ 121 w 208"/>
                <a:gd name="T37" fmla="*/ 14 h 335"/>
                <a:gd name="T38" fmla="*/ 126 w 208"/>
                <a:gd name="T39" fmla="*/ 19 h 335"/>
                <a:gd name="T40" fmla="*/ 121 w 208"/>
                <a:gd name="T41" fmla="*/ 24 h 335"/>
                <a:gd name="T42" fmla="*/ 88 w 208"/>
                <a:gd name="T43" fmla="*/ 24 h 335"/>
                <a:gd name="T44" fmla="*/ 82 w 208"/>
                <a:gd name="T45" fmla="*/ 19 h 335"/>
                <a:gd name="T46" fmla="*/ 88 w 208"/>
                <a:gd name="T47" fmla="*/ 14 h 335"/>
                <a:gd name="T48" fmla="*/ 68 w 208"/>
                <a:gd name="T49" fmla="*/ 301 h 335"/>
                <a:gd name="T50" fmla="*/ 62 w 208"/>
                <a:gd name="T51" fmla="*/ 307 h 335"/>
                <a:gd name="T52" fmla="*/ 33 w 208"/>
                <a:gd name="T53" fmla="*/ 307 h 335"/>
                <a:gd name="T54" fmla="*/ 27 w 208"/>
                <a:gd name="T55" fmla="*/ 301 h 335"/>
                <a:gd name="T56" fmla="*/ 27 w 208"/>
                <a:gd name="T57" fmla="*/ 297 h 335"/>
                <a:gd name="T58" fmla="*/ 33 w 208"/>
                <a:gd name="T59" fmla="*/ 290 h 335"/>
                <a:gd name="T60" fmla="*/ 62 w 208"/>
                <a:gd name="T61" fmla="*/ 290 h 335"/>
                <a:gd name="T62" fmla="*/ 68 w 208"/>
                <a:gd name="T63" fmla="*/ 297 h 335"/>
                <a:gd name="T64" fmla="*/ 68 w 208"/>
                <a:gd name="T65" fmla="*/ 301 h 335"/>
                <a:gd name="T66" fmla="*/ 125 w 208"/>
                <a:gd name="T67" fmla="*/ 301 h 335"/>
                <a:gd name="T68" fmla="*/ 118 w 208"/>
                <a:gd name="T69" fmla="*/ 307 h 335"/>
                <a:gd name="T70" fmla="*/ 90 w 208"/>
                <a:gd name="T71" fmla="*/ 307 h 335"/>
                <a:gd name="T72" fmla="*/ 83 w 208"/>
                <a:gd name="T73" fmla="*/ 301 h 335"/>
                <a:gd name="T74" fmla="*/ 83 w 208"/>
                <a:gd name="T75" fmla="*/ 297 h 335"/>
                <a:gd name="T76" fmla="*/ 90 w 208"/>
                <a:gd name="T77" fmla="*/ 290 h 335"/>
                <a:gd name="T78" fmla="*/ 118 w 208"/>
                <a:gd name="T79" fmla="*/ 290 h 335"/>
                <a:gd name="T80" fmla="*/ 125 w 208"/>
                <a:gd name="T81" fmla="*/ 297 h 335"/>
                <a:gd name="T82" fmla="*/ 125 w 208"/>
                <a:gd name="T83" fmla="*/ 301 h 335"/>
                <a:gd name="T84" fmla="*/ 181 w 208"/>
                <a:gd name="T85" fmla="*/ 301 h 335"/>
                <a:gd name="T86" fmla="*/ 175 w 208"/>
                <a:gd name="T87" fmla="*/ 307 h 335"/>
                <a:gd name="T88" fmla="*/ 146 w 208"/>
                <a:gd name="T89" fmla="*/ 307 h 335"/>
                <a:gd name="T90" fmla="*/ 140 w 208"/>
                <a:gd name="T91" fmla="*/ 301 h 335"/>
                <a:gd name="T92" fmla="*/ 140 w 208"/>
                <a:gd name="T93" fmla="*/ 297 h 335"/>
                <a:gd name="T94" fmla="*/ 146 w 208"/>
                <a:gd name="T95" fmla="*/ 290 h 335"/>
                <a:gd name="T96" fmla="*/ 175 w 208"/>
                <a:gd name="T97" fmla="*/ 290 h 335"/>
                <a:gd name="T98" fmla="*/ 181 w 208"/>
                <a:gd name="T99" fmla="*/ 297 h 335"/>
                <a:gd name="T100" fmla="*/ 181 w 208"/>
                <a:gd name="T101" fmla="*/ 30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" h="335">
                  <a:moveTo>
                    <a:pt x="184" y="267"/>
                  </a:moveTo>
                  <a:cubicBezTo>
                    <a:pt x="24" y="267"/>
                    <a:pt x="24" y="267"/>
                    <a:pt x="24" y="267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92" y="44"/>
                    <a:pt x="200" y="45"/>
                    <a:pt x="208" y="46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8" y="11"/>
                    <a:pt x="197" y="0"/>
                    <a:pt x="18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24"/>
                    <a:pt x="12" y="335"/>
                    <a:pt x="25" y="335"/>
                  </a:cubicBezTo>
                  <a:cubicBezTo>
                    <a:pt x="183" y="335"/>
                    <a:pt x="183" y="335"/>
                    <a:pt x="183" y="335"/>
                  </a:cubicBezTo>
                  <a:cubicBezTo>
                    <a:pt x="197" y="335"/>
                    <a:pt x="208" y="324"/>
                    <a:pt x="208" y="310"/>
                  </a:cubicBezTo>
                  <a:cubicBezTo>
                    <a:pt x="208" y="205"/>
                    <a:pt x="208" y="205"/>
                    <a:pt x="208" y="205"/>
                  </a:cubicBezTo>
                  <a:cubicBezTo>
                    <a:pt x="200" y="206"/>
                    <a:pt x="192" y="207"/>
                    <a:pt x="184" y="207"/>
                  </a:cubicBezTo>
                  <a:lnTo>
                    <a:pt x="184" y="267"/>
                  </a:lnTo>
                  <a:close/>
                  <a:moveTo>
                    <a:pt x="88" y="14"/>
                  </a:moveTo>
                  <a:cubicBezTo>
                    <a:pt x="121" y="14"/>
                    <a:pt x="121" y="14"/>
                    <a:pt x="121" y="14"/>
                  </a:cubicBezTo>
                  <a:cubicBezTo>
                    <a:pt x="123" y="14"/>
                    <a:pt x="126" y="16"/>
                    <a:pt x="126" y="19"/>
                  </a:cubicBezTo>
                  <a:cubicBezTo>
                    <a:pt x="126" y="22"/>
                    <a:pt x="123" y="24"/>
                    <a:pt x="121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5" y="24"/>
                    <a:pt x="82" y="22"/>
                    <a:pt x="82" y="19"/>
                  </a:cubicBezTo>
                  <a:cubicBezTo>
                    <a:pt x="82" y="16"/>
                    <a:pt x="85" y="14"/>
                    <a:pt x="88" y="14"/>
                  </a:cubicBezTo>
                  <a:close/>
                  <a:moveTo>
                    <a:pt x="68" y="301"/>
                  </a:moveTo>
                  <a:cubicBezTo>
                    <a:pt x="68" y="304"/>
                    <a:pt x="65" y="307"/>
                    <a:pt x="62" y="307"/>
                  </a:cubicBezTo>
                  <a:cubicBezTo>
                    <a:pt x="33" y="307"/>
                    <a:pt x="33" y="307"/>
                    <a:pt x="33" y="307"/>
                  </a:cubicBezTo>
                  <a:cubicBezTo>
                    <a:pt x="30" y="307"/>
                    <a:pt x="27" y="304"/>
                    <a:pt x="27" y="301"/>
                  </a:cubicBezTo>
                  <a:cubicBezTo>
                    <a:pt x="27" y="297"/>
                    <a:pt x="27" y="297"/>
                    <a:pt x="27" y="297"/>
                  </a:cubicBezTo>
                  <a:cubicBezTo>
                    <a:pt x="27" y="293"/>
                    <a:pt x="30" y="290"/>
                    <a:pt x="33" y="290"/>
                  </a:cubicBezTo>
                  <a:cubicBezTo>
                    <a:pt x="62" y="290"/>
                    <a:pt x="62" y="290"/>
                    <a:pt x="62" y="290"/>
                  </a:cubicBezTo>
                  <a:cubicBezTo>
                    <a:pt x="65" y="290"/>
                    <a:pt x="68" y="293"/>
                    <a:pt x="68" y="297"/>
                  </a:cubicBezTo>
                  <a:lnTo>
                    <a:pt x="68" y="301"/>
                  </a:lnTo>
                  <a:close/>
                  <a:moveTo>
                    <a:pt x="125" y="301"/>
                  </a:moveTo>
                  <a:cubicBezTo>
                    <a:pt x="125" y="304"/>
                    <a:pt x="122" y="307"/>
                    <a:pt x="118" y="307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86" y="307"/>
                    <a:pt x="83" y="304"/>
                    <a:pt x="83" y="301"/>
                  </a:cubicBezTo>
                  <a:cubicBezTo>
                    <a:pt x="83" y="297"/>
                    <a:pt x="83" y="297"/>
                    <a:pt x="83" y="297"/>
                  </a:cubicBezTo>
                  <a:cubicBezTo>
                    <a:pt x="83" y="293"/>
                    <a:pt x="86" y="290"/>
                    <a:pt x="90" y="290"/>
                  </a:cubicBezTo>
                  <a:cubicBezTo>
                    <a:pt x="118" y="290"/>
                    <a:pt x="118" y="290"/>
                    <a:pt x="118" y="290"/>
                  </a:cubicBezTo>
                  <a:cubicBezTo>
                    <a:pt x="122" y="290"/>
                    <a:pt x="125" y="293"/>
                    <a:pt x="125" y="297"/>
                  </a:cubicBezTo>
                  <a:lnTo>
                    <a:pt x="125" y="301"/>
                  </a:lnTo>
                  <a:close/>
                  <a:moveTo>
                    <a:pt x="181" y="301"/>
                  </a:moveTo>
                  <a:cubicBezTo>
                    <a:pt x="181" y="304"/>
                    <a:pt x="179" y="307"/>
                    <a:pt x="175" y="307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3" y="307"/>
                    <a:pt x="140" y="304"/>
                    <a:pt x="140" y="301"/>
                  </a:cubicBezTo>
                  <a:cubicBezTo>
                    <a:pt x="140" y="297"/>
                    <a:pt x="140" y="297"/>
                    <a:pt x="140" y="297"/>
                  </a:cubicBezTo>
                  <a:cubicBezTo>
                    <a:pt x="140" y="293"/>
                    <a:pt x="143" y="290"/>
                    <a:pt x="146" y="290"/>
                  </a:cubicBezTo>
                  <a:cubicBezTo>
                    <a:pt x="175" y="290"/>
                    <a:pt x="175" y="290"/>
                    <a:pt x="175" y="290"/>
                  </a:cubicBezTo>
                  <a:cubicBezTo>
                    <a:pt x="179" y="290"/>
                    <a:pt x="181" y="293"/>
                    <a:pt x="181" y="297"/>
                  </a:cubicBezTo>
                  <a:lnTo>
                    <a:pt x="181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976437" y="5259149"/>
            <a:ext cx="846131" cy="899403"/>
            <a:chOff x="581025" y="1023938"/>
            <a:chExt cx="857251" cy="911224"/>
          </a:xfrm>
          <a:solidFill>
            <a:schemeClr val="tx1"/>
          </a:solidFill>
        </p:grpSpPr>
        <p:sp>
          <p:nvSpPr>
            <p:cNvPr id="43" name="Rectangle 159"/>
            <p:cNvSpPr>
              <a:spLocks noChangeArrowheads="1"/>
            </p:cNvSpPr>
            <p:nvPr/>
          </p:nvSpPr>
          <p:spPr bwMode="auto">
            <a:xfrm>
              <a:off x="1331913" y="1739900"/>
              <a:ext cx="106363" cy="1730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60"/>
            <p:cNvSpPr>
              <a:spLocks/>
            </p:cNvSpPr>
            <p:nvPr/>
          </p:nvSpPr>
          <p:spPr bwMode="auto">
            <a:xfrm>
              <a:off x="581025" y="1612900"/>
              <a:ext cx="739775" cy="322262"/>
            </a:xfrm>
            <a:custGeom>
              <a:avLst/>
              <a:gdLst>
                <a:gd name="T0" fmla="*/ 1040 w 1040"/>
                <a:gd name="T1" fmla="*/ 198 h 455"/>
                <a:gd name="T2" fmla="*/ 1040 w 1040"/>
                <a:gd name="T3" fmla="*/ 400 h 455"/>
                <a:gd name="T4" fmla="*/ 780 w 1040"/>
                <a:gd name="T5" fmla="*/ 425 h 455"/>
                <a:gd name="T6" fmla="*/ 450 w 1040"/>
                <a:gd name="T7" fmla="*/ 425 h 455"/>
                <a:gd name="T8" fmla="*/ 250 w 1040"/>
                <a:gd name="T9" fmla="*/ 348 h 455"/>
                <a:gd name="T10" fmla="*/ 92 w 1040"/>
                <a:gd name="T11" fmla="*/ 227 h 455"/>
                <a:gd name="T12" fmla="*/ 26 w 1040"/>
                <a:gd name="T13" fmla="*/ 99 h 455"/>
                <a:gd name="T14" fmla="*/ 9 w 1040"/>
                <a:gd name="T15" fmla="*/ 31 h 455"/>
                <a:gd name="T16" fmla="*/ 81 w 1040"/>
                <a:gd name="T17" fmla="*/ 33 h 455"/>
                <a:gd name="T18" fmla="*/ 155 w 1040"/>
                <a:gd name="T19" fmla="*/ 157 h 455"/>
                <a:gd name="T20" fmla="*/ 327 w 1040"/>
                <a:gd name="T21" fmla="*/ 253 h 455"/>
                <a:gd name="T22" fmla="*/ 500 w 1040"/>
                <a:gd name="T23" fmla="*/ 253 h 455"/>
                <a:gd name="T24" fmla="*/ 599 w 1040"/>
                <a:gd name="T25" fmla="*/ 205 h 455"/>
                <a:gd name="T26" fmla="*/ 478 w 1040"/>
                <a:gd name="T27" fmla="*/ 205 h 455"/>
                <a:gd name="T28" fmla="*/ 382 w 1040"/>
                <a:gd name="T29" fmla="*/ 139 h 455"/>
                <a:gd name="T30" fmla="*/ 452 w 1040"/>
                <a:gd name="T31" fmla="*/ 99 h 455"/>
                <a:gd name="T32" fmla="*/ 511 w 1040"/>
                <a:gd name="T33" fmla="*/ 99 h 455"/>
                <a:gd name="T34" fmla="*/ 684 w 1040"/>
                <a:gd name="T35" fmla="*/ 99 h 455"/>
                <a:gd name="T36" fmla="*/ 754 w 1040"/>
                <a:gd name="T37" fmla="*/ 117 h 455"/>
                <a:gd name="T38" fmla="*/ 894 w 1040"/>
                <a:gd name="T39" fmla="*/ 179 h 455"/>
                <a:gd name="T40" fmla="*/ 991 w 1040"/>
                <a:gd name="T41" fmla="*/ 198 h 455"/>
                <a:gd name="T42" fmla="*/ 1040 w 1040"/>
                <a:gd name="T43" fmla="*/ 19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0" h="455">
                  <a:moveTo>
                    <a:pt x="1040" y="198"/>
                  </a:moveTo>
                  <a:cubicBezTo>
                    <a:pt x="1040" y="400"/>
                    <a:pt x="1040" y="400"/>
                    <a:pt x="1040" y="400"/>
                  </a:cubicBezTo>
                  <a:cubicBezTo>
                    <a:pt x="1040" y="400"/>
                    <a:pt x="843" y="407"/>
                    <a:pt x="780" y="425"/>
                  </a:cubicBezTo>
                  <a:cubicBezTo>
                    <a:pt x="780" y="425"/>
                    <a:pt x="628" y="455"/>
                    <a:pt x="450" y="425"/>
                  </a:cubicBezTo>
                  <a:cubicBezTo>
                    <a:pt x="390" y="416"/>
                    <a:pt x="250" y="348"/>
                    <a:pt x="250" y="348"/>
                  </a:cubicBezTo>
                  <a:cubicBezTo>
                    <a:pt x="92" y="227"/>
                    <a:pt x="92" y="227"/>
                    <a:pt x="92" y="227"/>
                  </a:cubicBezTo>
                  <a:cubicBezTo>
                    <a:pt x="92" y="227"/>
                    <a:pt x="59" y="168"/>
                    <a:pt x="26" y="99"/>
                  </a:cubicBezTo>
                  <a:cubicBezTo>
                    <a:pt x="18" y="82"/>
                    <a:pt x="0" y="50"/>
                    <a:pt x="9" y="31"/>
                  </a:cubicBezTo>
                  <a:cubicBezTo>
                    <a:pt x="23" y="0"/>
                    <a:pt x="62" y="12"/>
                    <a:pt x="81" y="33"/>
                  </a:cubicBezTo>
                  <a:cubicBezTo>
                    <a:pt x="155" y="157"/>
                    <a:pt x="155" y="157"/>
                    <a:pt x="155" y="157"/>
                  </a:cubicBezTo>
                  <a:cubicBezTo>
                    <a:pt x="327" y="253"/>
                    <a:pt x="327" y="253"/>
                    <a:pt x="327" y="253"/>
                  </a:cubicBezTo>
                  <a:cubicBezTo>
                    <a:pt x="327" y="253"/>
                    <a:pt x="426" y="253"/>
                    <a:pt x="500" y="253"/>
                  </a:cubicBezTo>
                  <a:cubicBezTo>
                    <a:pt x="573" y="253"/>
                    <a:pt x="599" y="205"/>
                    <a:pt x="599" y="205"/>
                  </a:cubicBezTo>
                  <a:cubicBezTo>
                    <a:pt x="599" y="205"/>
                    <a:pt x="551" y="205"/>
                    <a:pt x="478" y="205"/>
                  </a:cubicBezTo>
                  <a:cubicBezTo>
                    <a:pt x="404" y="205"/>
                    <a:pt x="382" y="190"/>
                    <a:pt x="382" y="139"/>
                  </a:cubicBezTo>
                  <a:cubicBezTo>
                    <a:pt x="382" y="88"/>
                    <a:pt x="452" y="99"/>
                    <a:pt x="452" y="99"/>
                  </a:cubicBezTo>
                  <a:cubicBezTo>
                    <a:pt x="511" y="99"/>
                    <a:pt x="511" y="99"/>
                    <a:pt x="511" y="99"/>
                  </a:cubicBezTo>
                  <a:cubicBezTo>
                    <a:pt x="511" y="99"/>
                    <a:pt x="639" y="99"/>
                    <a:pt x="684" y="99"/>
                  </a:cubicBezTo>
                  <a:cubicBezTo>
                    <a:pt x="729" y="99"/>
                    <a:pt x="754" y="117"/>
                    <a:pt x="754" y="117"/>
                  </a:cubicBezTo>
                  <a:cubicBezTo>
                    <a:pt x="894" y="179"/>
                    <a:pt x="894" y="179"/>
                    <a:pt x="894" y="179"/>
                  </a:cubicBezTo>
                  <a:cubicBezTo>
                    <a:pt x="894" y="179"/>
                    <a:pt x="942" y="198"/>
                    <a:pt x="991" y="198"/>
                  </a:cubicBezTo>
                  <a:cubicBezTo>
                    <a:pt x="1040" y="198"/>
                    <a:pt x="1040" y="198"/>
                    <a:pt x="104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61"/>
            <p:cNvSpPr>
              <a:spLocks/>
            </p:cNvSpPr>
            <p:nvPr/>
          </p:nvSpPr>
          <p:spPr bwMode="auto">
            <a:xfrm>
              <a:off x="1211263" y="1431925"/>
              <a:ext cx="92075" cy="201612"/>
            </a:xfrm>
            <a:custGeom>
              <a:avLst/>
              <a:gdLst>
                <a:gd name="T0" fmla="*/ 0 w 129"/>
                <a:gd name="T1" fmla="*/ 0 h 283"/>
                <a:gd name="T2" fmla="*/ 129 w 129"/>
                <a:gd name="T3" fmla="*/ 142 h 283"/>
                <a:gd name="T4" fmla="*/ 0 w 129"/>
                <a:gd name="T5" fmla="*/ 283 h 283"/>
                <a:gd name="T6" fmla="*/ 0 w 129"/>
                <a:gd name="T7" fmla="*/ 248 h 283"/>
                <a:gd name="T8" fmla="*/ 31 w 129"/>
                <a:gd name="T9" fmla="*/ 248 h 283"/>
                <a:gd name="T10" fmla="*/ 62 w 129"/>
                <a:gd name="T11" fmla="*/ 224 h 283"/>
                <a:gd name="T12" fmla="*/ 62 w 129"/>
                <a:gd name="T13" fmla="*/ 153 h 283"/>
                <a:gd name="T14" fmla="*/ 31 w 129"/>
                <a:gd name="T15" fmla="*/ 129 h 283"/>
                <a:gd name="T16" fmla="*/ 0 w 129"/>
                <a:gd name="T17" fmla="*/ 129 h 283"/>
                <a:gd name="T18" fmla="*/ 0 w 129"/>
                <a:gd name="T19" fmla="*/ 54 h 283"/>
                <a:gd name="T20" fmla="*/ 15 w 129"/>
                <a:gd name="T21" fmla="*/ 54 h 283"/>
                <a:gd name="T22" fmla="*/ 34 w 129"/>
                <a:gd name="T23" fmla="*/ 70 h 283"/>
                <a:gd name="T24" fmla="*/ 34 w 129"/>
                <a:gd name="T25" fmla="*/ 92 h 283"/>
                <a:gd name="T26" fmla="*/ 62 w 129"/>
                <a:gd name="T27" fmla="*/ 92 h 283"/>
                <a:gd name="T28" fmla="*/ 62 w 129"/>
                <a:gd name="T29" fmla="*/ 56 h 283"/>
                <a:gd name="T30" fmla="*/ 32 w 129"/>
                <a:gd name="T31" fmla="*/ 32 h 283"/>
                <a:gd name="T32" fmla="*/ 0 w 129"/>
                <a:gd name="T33" fmla="*/ 32 h 283"/>
                <a:gd name="T34" fmla="*/ 0 w 129"/>
                <a:gd name="T3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283">
                  <a:moveTo>
                    <a:pt x="0" y="0"/>
                  </a:moveTo>
                  <a:cubicBezTo>
                    <a:pt x="72" y="6"/>
                    <a:pt x="129" y="67"/>
                    <a:pt x="129" y="142"/>
                  </a:cubicBezTo>
                  <a:cubicBezTo>
                    <a:pt x="129" y="216"/>
                    <a:pt x="72" y="277"/>
                    <a:pt x="0" y="28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48" y="248"/>
                    <a:pt x="62" y="237"/>
                    <a:pt x="62" y="224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40"/>
                    <a:pt x="48" y="129"/>
                    <a:pt x="31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26" y="54"/>
                    <a:pt x="34" y="61"/>
                    <a:pt x="34" y="70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43"/>
                    <a:pt x="49" y="32"/>
                    <a:pt x="3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62"/>
            <p:cNvSpPr>
              <a:spLocks/>
            </p:cNvSpPr>
            <p:nvPr/>
          </p:nvSpPr>
          <p:spPr bwMode="auto">
            <a:xfrm>
              <a:off x="1211263" y="1539875"/>
              <a:ext cx="23813" cy="52387"/>
            </a:xfrm>
            <a:custGeom>
              <a:avLst/>
              <a:gdLst>
                <a:gd name="T0" fmla="*/ 34 w 34"/>
                <a:gd name="T1" fmla="*/ 16 h 75"/>
                <a:gd name="T2" fmla="*/ 34 w 34"/>
                <a:gd name="T3" fmla="*/ 60 h 75"/>
                <a:gd name="T4" fmla="*/ 15 w 34"/>
                <a:gd name="T5" fmla="*/ 75 h 75"/>
                <a:gd name="T6" fmla="*/ 0 w 34"/>
                <a:gd name="T7" fmla="*/ 75 h 75"/>
                <a:gd name="T8" fmla="*/ 0 w 34"/>
                <a:gd name="T9" fmla="*/ 0 h 75"/>
                <a:gd name="T10" fmla="*/ 15 w 34"/>
                <a:gd name="T11" fmla="*/ 0 h 75"/>
                <a:gd name="T12" fmla="*/ 34 w 34"/>
                <a:gd name="T13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75">
                  <a:moveTo>
                    <a:pt x="34" y="16"/>
                  </a:moveTo>
                  <a:cubicBezTo>
                    <a:pt x="34" y="60"/>
                    <a:pt x="34" y="60"/>
                    <a:pt x="34" y="60"/>
                  </a:cubicBezTo>
                  <a:cubicBezTo>
                    <a:pt x="34" y="68"/>
                    <a:pt x="25" y="75"/>
                    <a:pt x="15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5" y="0"/>
                    <a:pt x="34" y="7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63"/>
            <p:cNvSpPr>
              <a:spLocks/>
            </p:cNvSpPr>
            <p:nvPr/>
          </p:nvSpPr>
          <p:spPr bwMode="auto">
            <a:xfrm>
              <a:off x="1100138" y="1431925"/>
              <a:ext cx="93663" cy="201612"/>
            </a:xfrm>
            <a:custGeom>
              <a:avLst/>
              <a:gdLst>
                <a:gd name="T0" fmla="*/ 130 w 130"/>
                <a:gd name="T1" fmla="*/ 248 h 283"/>
                <a:gd name="T2" fmla="*/ 130 w 130"/>
                <a:gd name="T3" fmla="*/ 283 h 283"/>
                <a:gd name="T4" fmla="*/ 0 w 130"/>
                <a:gd name="T5" fmla="*/ 142 h 283"/>
                <a:gd name="T6" fmla="*/ 130 w 130"/>
                <a:gd name="T7" fmla="*/ 0 h 283"/>
                <a:gd name="T8" fmla="*/ 130 w 130"/>
                <a:gd name="T9" fmla="*/ 32 h 283"/>
                <a:gd name="T10" fmla="*/ 98 w 130"/>
                <a:gd name="T11" fmla="*/ 32 h 283"/>
                <a:gd name="T12" fmla="*/ 67 w 130"/>
                <a:gd name="T13" fmla="*/ 56 h 283"/>
                <a:gd name="T14" fmla="*/ 67 w 130"/>
                <a:gd name="T15" fmla="*/ 127 h 283"/>
                <a:gd name="T16" fmla="*/ 98 w 130"/>
                <a:gd name="T17" fmla="*/ 151 h 283"/>
                <a:gd name="T18" fmla="*/ 130 w 130"/>
                <a:gd name="T19" fmla="*/ 151 h 283"/>
                <a:gd name="T20" fmla="*/ 130 w 130"/>
                <a:gd name="T21" fmla="*/ 226 h 283"/>
                <a:gd name="T22" fmla="*/ 114 w 130"/>
                <a:gd name="T23" fmla="*/ 226 h 283"/>
                <a:gd name="T24" fmla="*/ 95 w 130"/>
                <a:gd name="T25" fmla="*/ 211 h 283"/>
                <a:gd name="T26" fmla="*/ 95 w 130"/>
                <a:gd name="T27" fmla="*/ 189 h 283"/>
                <a:gd name="T28" fmla="*/ 67 w 130"/>
                <a:gd name="T29" fmla="*/ 189 h 283"/>
                <a:gd name="T30" fmla="*/ 67 w 130"/>
                <a:gd name="T31" fmla="*/ 224 h 283"/>
                <a:gd name="T32" fmla="*/ 98 w 130"/>
                <a:gd name="T33" fmla="*/ 248 h 283"/>
                <a:gd name="T34" fmla="*/ 130 w 130"/>
                <a:gd name="T35" fmla="*/ 24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0" h="283">
                  <a:moveTo>
                    <a:pt x="130" y="248"/>
                  </a:moveTo>
                  <a:cubicBezTo>
                    <a:pt x="130" y="283"/>
                    <a:pt x="130" y="283"/>
                    <a:pt x="130" y="283"/>
                  </a:cubicBezTo>
                  <a:cubicBezTo>
                    <a:pt x="57" y="277"/>
                    <a:pt x="0" y="216"/>
                    <a:pt x="0" y="142"/>
                  </a:cubicBezTo>
                  <a:cubicBezTo>
                    <a:pt x="0" y="67"/>
                    <a:pt x="57" y="6"/>
                    <a:pt x="130" y="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81" y="32"/>
                    <a:pt x="67" y="43"/>
                    <a:pt x="67" y="56"/>
                  </a:cubicBezTo>
                  <a:cubicBezTo>
                    <a:pt x="67" y="127"/>
                    <a:pt x="67" y="127"/>
                    <a:pt x="67" y="127"/>
                  </a:cubicBezTo>
                  <a:cubicBezTo>
                    <a:pt x="67" y="140"/>
                    <a:pt x="81" y="151"/>
                    <a:pt x="98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226"/>
                    <a:pt x="130" y="226"/>
                    <a:pt x="130" y="226"/>
                  </a:cubicBezTo>
                  <a:cubicBezTo>
                    <a:pt x="114" y="226"/>
                    <a:pt x="114" y="226"/>
                    <a:pt x="114" y="226"/>
                  </a:cubicBezTo>
                  <a:cubicBezTo>
                    <a:pt x="104" y="226"/>
                    <a:pt x="95" y="219"/>
                    <a:pt x="95" y="211"/>
                  </a:cubicBezTo>
                  <a:cubicBezTo>
                    <a:pt x="95" y="189"/>
                    <a:pt x="95" y="189"/>
                    <a:pt x="95" y="189"/>
                  </a:cubicBezTo>
                  <a:cubicBezTo>
                    <a:pt x="67" y="189"/>
                    <a:pt x="67" y="189"/>
                    <a:pt x="67" y="189"/>
                  </a:cubicBezTo>
                  <a:cubicBezTo>
                    <a:pt x="67" y="224"/>
                    <a:pt x="67" y="224"/>
                    <a:pt x="67" y="224"/>
                  </a:cubicBezTo>
                  <a:cubicBezTo>
                    <a:pt x="67" y="237"/>
                    <a:pt x="81" y="248"/>
                    <a:pt x="98" y="248"/>
                  </a:cubicBezTo>
                  <a:lnTo>
                    <a:pt x="130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64"/>
            <p:cNvSpPr>
              <a:spLocks/>
            </p:cNvSpPr>
            <p:nvPr/>
          </p:nvSpPr>
          <p:spPr bwMode="auto">
            <a:xfrm>
              <a:off x="1168400" y="1470025"/>
              <a:ext cx="25400" cy="53975"/>
            </a:xfrm>
            <a:custGeom>
              <a:avLst/>
              <a:gdLst>
                <a:gd name="T0" fmla="*/ 35 w 35"/>
                <a:gd name="T1" fmla="*/ 0 h 75"/>
                <a:gd name="T2" fmla="*/ 35 w 35"/>
                <a:gd name="T3" fmla="*/ 75 h 75"/>
                <a:gd name="T4" fmla="*/ 20 w 35"/>
                <a:gd name="T5" fmla="*/ 75 h 75"/>
                <a:gd name="T6" fmla="*/ 0 w 35"/>
                <a:gd name="T7" fmla="*/ 60 h 75"/>
                <a:gd name="T8" fmla="*/ 0 w 35"/>
                <a:gd name="T9" fmla="*/ 16 h 75"/>
                <a:gd name="T10" fmla="*/ 20 w 35"/>
                <a:gd name="T11" fmla="*/ 0 h 75"/>
                <a:gd name="T12" fmla="*/ 35 w 35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5">
                  <a:moveTo>
                    <a:pt x="35" y="0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9" y="75"/>
                    <a:pt x="0" y="68"/>
                    <a:pt x="0" y="6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9" y="0"/>
                    <a:pt x="20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5"/>
            <p:cNvSpPr>
              <a:spLocks/>
            </p:cNvSpPr>
            <p:nvPr/>
          </p:nvSpPr>
          <p:spPr bwMode="auto">
            <a:xfrm>
              <a:off x="1046163" y="1023938"/>
              <a:ext cx="184150" cy="403225"/>
            </a:xfrm>
            <a:custGeom>
              <a:avLst/>
              <a:gdLst>
                <a:gd name="T0" fmla="*/ 0 w 260"/>
                <a:gd name="T1" fmla="*/ 0 h 568"/>
                <a:gd name="T2" fmla="*/ 260 w 260"/>
                <a:gd name="T3" fmla="*/ 284 h 568"/>
                <a:gd name="T4" fmla="*/ 0 w 260"/>
                <a:gd name="T5" fmla="*/ 568 h 568"/>
                <a:gd name="T6" fmla="*/ 0 w 260"/>
                <a:gd name="T7" fmla="*/ 498 h 568"/>
                <a:gd name="T8" fmla="*/ 63 w 260"/>
                <a:gd name="T9" fmla="*/ 498 h 568"/>
                <a:gd name="T10" fmla="*/ 125 w 260"/>
                <a:gd name="T11" fmla="*/ 449 h 568"/>
                <a:gd name="T12" fmla="*/ 125 w 260"/>
                <a:gd name="T13" fmla="*/ 308 h 568"/>
                <a:gd name="T14" fmla="*/ 63 w 260"/>
                <a:gd name="T15" fmla="*/ 259 h 568"/>
                <a:gd name="T16" fmla="*/ 0 w 260"/>
                <a:gd name="T17" fmla="*/ 259 h 568"/>
                <a:gd name="T18" fmla="*/ 0 w 260"/>
                <a:gd name="T19" fmla="*/ 109 h 568"/>
                <a:gd name="T20" fmla="*/ 31 w 260"/>
                <a:gd name="T21" fmla="*/ 109 h 568"/>
                <a:gd name="T22" fmla="*/ 69 w 260"/>
                <a:gd name="T23" fmla="*/ 139 h 568"/>
                <a:gd name="T24" fmla="*/ 69 w 260"/>
                <a:gd name="T25" fmla="*/ 184 h 568"/>
                <a:gd name="T26" fmla="*/ 126 w 260"/>
                <a:gd name="T27" fmla="*/ 184 h 568"/>
                <a:gd name="T28" fmla="*/ 126 w 260"/>
                <a:gd name="T29" fmla="*/ 113 h 568"/>
                <a:gd name="T30" fmla="*/ 64 w 260"/>
                <a:gd name="T31" fmla="*/ 64 h 568"/>
                <a:gd name="T32" fmla="*/ 0 w 260"/>
                <a:gd name="T33" fmla="*/ 64 h 568"/>
                <a:gd name="T34" fmla="*/ 0 w 260"/>
                <a:gd name="T3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568">
                  <a:moveTo>
                    <a:pt x="0" y="0"/>
                  </a:moveTo>
                  <a:cubicBezTo>
                    <a:pt x="146" y="12"/>
                    <a:pt x="260" y="135"/>
                    <a:pt x="260" y="284"/>
                  </a:cubicBezTo>
                  <a:cubicBezTo>
                    <a:pt x="260" y="433"/>
                    <a:pt x="146" y="555"/>
                    <a:pt x="0" y="568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63" y="498"/>
                    <a:pt x="63" y="498"/>
                    <a:pt x="63" y="498"/>
                  </a:cubicBezTo>
                  <a:cubicBezTo>
                    <a:pt x="98" y="498"/>
                    <a:pt x="125" y="476"/>
                    <a:pt x="125" y="449"/>
                  </a:cubicBezTo>
                  <a:cubicBezTo>
                    <a:pt x="125" y="308"/>
                    <a:pt x="125" y="308"/>
                    <a:pt x="125" y="308"/>
                  </a:cubicBezTo>
                  <a:cubicBezTo>
                    <a:pt x="125" y="281"/>
                    <a:pt x="98" y="259"/>
                    <a:pt x="63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52" y="109"/>
                    <a:pt x="69" y="123"/>
                    <a:pt x="69" y="139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6" y="86"/>
                    <a:pt x="98" y="64"/>
                    <a:pt x="64" y="64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66"/>
            <p:cNvSpPr>
              <a:spLocks/>
            </p:cNvSpPr>
            <p:nvPr/>
          </p:nvSpPr>
          <p:spPr bwMode="auto">
            <a:xfrm>
              <a:off x="1046163" y="1238250"/>
              <a:ext cx="47625" cy="106362"/>
            </a:xfrm>
            <a:custGeom>
              <a:avLst/>
              <a:gdLst>
                <a:gd name="T0" fmla="*/ 69 w 69"/>
                <a:gd name="T1" fmla="*/ 31 h 150"/>
                <a:gd name="T2" fmla="*/ 69 w 69"/>
                <a:gd name="T3" fmla="*/ 119 h 150"/>
                <a:gd name="T4" fmla="*/ 30 w 69"/>
                <a:gd name="T5" fmla="*/ 150 h 150"/>
                <a:gd name="T6" fmla="*/ 0 w 69"/>
                <a:gd name="T7" fmla="*/ 150 h 150"/>
                <a:gd name="T8" fmla="*/ 0 w 69"/>
                <a:gd name="T9" fmla="*/ 0 h 150"/>
                <a:gd name="T10" fmla="*/ 30 w 69"/>
                <a:gd name="T11" fmla="*/ 0 h 150"/>
                <a:gd name="T12" fmla="*/ 69 w 69"/>
                <a:gd name="T13" fmla="*/ 3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50">
                  <a:moveTo>
                    <a:pt x="69" y="31"/>
                  </a:moveTo>
                  <a:cubicBezTo>
                    <a:pt x="69" y="119"/>
                    <a:pt x="69" y="119"/>
                    <a:pt x="69" y="119"/>
                  </a:cubicBezTo>
                  <a:cubicBezTo>
                    <a:pt x="69" y="136"/>
                    <a:pt x="51" y="150"/>
                    <a:pt x="3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1" y="0"/>
                    <a:pt x="69" y="14"/>
                    <a:pt x="6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67"/>
            <p:cNvSpPr>
              <a:spLocks/>
            </p:cNvSpPr>
            <p:nvPr/>
          </p:nvSpPr>
          <p:spPr bwMode="auto">
            <a:xfrm>
              <a:off x="823913" y="1023938"/>
              <a:ext cx="185738" cy="403225"/>
            </a:xfrm>
            <a:custGeom>
              <a:avLst/>
              <a:gdLst>
                <a:gd name="T0" fmla="*/ 261 w 261"/>
                <a:gd name="T1" fmla="*/ 498 h 568"/>
                <a:gd name="T2" fmla="*/ 261 w 261"/>
                <a:gd name="T3" fmla="*/ 568 h 568"/>
                <a:gd name="T4" fmla="*/ 0 w 261"/>
                <a:gd name="T5" fmla="*/ 284 h 568"/>
                <a:gd name="T6" fmla="*/ 261 w 261"/>
                <a:gd name="T7" fmla="*/ 0 h 568"/>
                <a:gd name="T8" fmla="*/ 261 w 261"/>
                <a:gd name="T9" fmla="*/ 64 h 568"/>
                <a:gd name="T10" fmla="*/ 197 w 261"/>
                <a:gd name="T11" fmla="*/ 64 h 568"/>
                <a:gd name="T12" fmla="*/ 135 w 261"/>
                <a:gd name="T13" fmla="*/ 113 h 568"/>
                <a:gd name="T14" fmla="*/ 135 w 261"/>
                <a:gd name="T15" fmla="*/ 254 h 568"/>
                <a:gd name="T16" fmla="*/ 197 w 261"/>
                <a:gd name="T17" fmla="*/ 303 h 568"/>
                <a:gd name="T18" fmla="*/ 261 w 261"/>
                <a:gd name="T19" fmla="*/ 303 h 568"/>
                <a:gd name="T20" fmla="*/ 261 w 261"/>
                <a:gd name="T21" fmla="*/ 453 h 568"/>
                <a:gd name="T22" fmla="*/ 230 w 261"/>
                <a:gd name="T23" fmla="*/ 453 h 568"/>
                <a:gd name="T24" fmla="*/ 191 w 261"/>
                <a:gd name="T25" fmla="*/ 422 h 568"/>
                <a:gd name="T26" fmla="*/ 191 w 261"/>
                <a:gd name="T27" fmla="*/ 378 h 568"/>
                <a:gd name="T28" fmla="*/ 135 w 261"/>
                <a:gd name="T29" fmla="*/ 378 h 568"/>
                <a:gd name="T30" fmla="*/ 135 w 261"/>
                <a:gd name="T31" fmla="*/ 449 h 568"/>
                <a:gd name="T32" fmla="*/ 197 w 261"/>
                <a:gd name="T33" fmla="*/ 498 h 568"/>
                <a:gd name="T34" fmla="*/ 261 w 261"/>
                <a:gd name="T35" fmla="*/ 49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1" h="568">
                  <a:moveTo>
                    <a:pt x="261" y="498"/>
                  </a:moveTo>
                  <a:cubicBezTo>
                    <a:pt x="261" y="568"/>
                    <a:pt x="261" y="568"/>
                    <a:pt x="261" y="568"/>
                  </a:cubicBezTo>
                  <a:cubicBezTo>
                    <a:pt x="115" y="555"/>
                    <a:pt x="0" y="433"/>
                    <a:pt x="0" y="284"/>
                  </a:cubicBezTo>
                  <a:cubicBezTo>
                    <a:pt x="0" y="135"/>
                    <a:pt x="115" y="12"/>
                    <a:pt x="261" y="0"/>
                  </a:cubicBezTo>
                  <a:cubicBezTo>
                    <a:pt x="261" y="64"/>
                    <a:pt x="261" y="64"/>
                    <a:pt x="261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63" y="64"/>
                    <a:pt x="135" y="86"/>
                    <a:pt x="135" y="113"/>
                  </a:cubicBezTo>
                  <a:cubicBezTo>
                    <a:pt x="135" y="254"/>
                    <a:pt x="135" y="254"/>
                    <a:pt x="135" y="254"/>
                  </a:cubicBezTo>
                  <a:cubicBezTo>
                    <a:pt x="135" y="281"/>
                    <a:pt x="163" y="303"/>
                    <a:pt x="197" y="303"/>
                  </a:cubicBezTo>
                  <a:cubicBezTo>
                    <a:pt x="261" y="303"/>
                    <a:pt x="261" y="303"/>
                    <a:pt x="261" y="303"/>
                  </a:cubicBezTo>
                  <a:cubicBezTo>
                    <a:pt x="261" y="453"/>
                    <a:pt x="261" y="453"/>
                    <a:pt x="261" y="453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09" y="453"/>
                    <a:pt x="191" y="439"/>
                    <a:pt x="191" y="422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35" y="378"/>
                    <a:pt x="135" y="378"/>
                    <a:pt x="135" y="378"/>
                  </a:cubicBezTo>
                  <a:cubicBezTo>
                    <a:pt x="135" y="449"/>
                    <a:pt x="135" y="449"/>
                    <a:pt x="135" y="449"/>
                  </a:cubicBezTo>
                  <a:cubicBezTo>
                    <a:pt x="135" y="476"/>
                    <a:pt x="162" y="498"/>
                    <a:pt x="197" y="498"/>
                  </a:cubicBezTo>
                  <a:lnTo>
                    <a:pt x="261" y="4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68"/>
            <p:cNvSpPr>
              <a:spLocks/>
            </p:cNvSpPr>
            <p:nvPr/>
          </p:nvSpPr>
          <p:spPr bwMode="auto">
            <a:xfrm>
              <a:off x="960438" y="1100138"/>
              <a:ext cx="49213" cy="106362"/>
            </a:xfrm>
            <a:custGeom>
              <a:avLst/>
              <a:gdLst>
                <a:gd name="T0" fmla="*/ 69 w 69"/>
                <a:gd name="T1" fmla="*/ 0 h 150"/>
                <a:gd name="T2" fmla="*/ 69 w 69"/>
                <a:gd name="T3" fmla="*/ 150 h 150"/>
                <a:gd name="T4" fmla="*/ 38 w 69"/>
                <a:gd name="T5" fmla="*/ 150 h 150"/>
                <a:gd name="T6" fmla="*/ 0 w 69"/>
                <a:gd name="T7" fmla="*/ 119 h 150"/>
                <a:gd name="T8" fmla="*/ 0 w 69"/>
                <a:gd name="T9" fmla="*/ 30 h 150"/>
                <a:gd name="T10" fmla="*/ 38 w 69"/>
                <a:gd name="T11" fmla="*/ 0 h 150"/>
                <a:gd name="T12" fmla="*/ 69 w 69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50">
                  <a:moveTo>
                    <a:pt x="69" y="0"/>
                  </a:moveTo>
                  <a:cubicBezTo>
                    <a:pt x="69" y="150"/>
                    <a:pt x="69" y="150"/>
                    <a:pt x="69" y="150"/>
                  </a:cubicBezTo>
                  <a:cubicBezTo>
                    <a:pt x="38" y="150"/>
                    <a:pt x="38" y="150"/>
                    <a:pt x="38" y="150"/>
                  </a:cubicBezTo>
                  <a:cubicBezTo>
                    <a:pt x="17" y="150"/>
                    <a:pt x="0" y="136"/>
                    <a:pt x="0" y="1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7" y="0"/>
                    <a:pt x="38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69"/>
            <p:cNvSpPr>
              <a:spLocks/>
            </p:cNvSpPr>
            <p:nvPr/>
          </p:nvSpPr>
          <p:spPr bwMode="auto">
            <a:xfrm>
              <a:off x="744538" y="1325563"/>
              <a:ext cx="122238" cy="266700"/>
            </a:xfrm>
            <a:custGeom>
              <a:avLst/>
              <a:gdLst>
                <a:gd name="T0" fmla="*/ 0 w 172"/>
                <a:gd name="T1" fmla="*/ 0 h 376"/>
                <a:gd name="T2" fmla="*/ 172 w 172"/>
                <a:gd name="T3" fmla="*/ 188 h 376"/>
                <a:gd name="T4" fmla="*/ 0 w 172"/>
                <a:gd name="T5" fmla="*/ 376 h 376"/>
                <a:gd name="T6" fmla="*/ 0 w 172"/>
                <a:gd name="T7" fmla="*/ 329 h 376"/>
                <a:gd name="T8" fmla="*/ 42 w 172"/>
                <a:gd name="T9" fmla="*/ 329 h 376"/>
                <a:gd name="T10" fmla="*/ 83 w 172"/>
                <a:gd name="T11" fmla="*/ 297 h 376"/>
                <a:gd name="T12" fmla="*/ 83 w 172"/>
                <a:gd name="T13" fmla="*/ 204 h 376"/>
                <a:gd name="T14" fmla="*/ 42 w 172"/>
                <a:gd name="T15" fmla="*/ 171 h 376"/>
                <a:gd name="T16" fmla="*/ 0 w 172"/>
                <a:gd name="T17" fmla="*/ 171 h 376"/>
                <a:gd name="T18" fmla="*/ 0 w 172"/>
                <a:gd name="T19" fmla="*/ 72 h 376"/>
                <a:gd name="T20" fmla="*/ 20 w 172"/>
                <a:gd name="T21" fmla="*/ 72 h 376"/>
                <a:gd name="T22" fmla="*/ 46 w 172"/>
                <a:gd name="T23" fmla="*/ 92 h 376"/>
                <a:gd name="T24" fmla="*/ 46 w 172"/>
                <a:gd name="T25" fmla="*/ 122 h 376"/>
                <a:gd name="T26" fmla="*/ 83 w 172"/>
                <a:gd name="T27" fmla="*/ 122 h 376"/>
                <a:gd name="T28" fmla="*/ 83 w 172"/>
                <a:gd name="T29" fmla="*/ 75 h 376"/>
                <a:gd name="T30" fmla="*/ 42 w 172"/>
                <a:gd name="T31" fmla="*/ 43 h 376"/>
                <a:gd name="T32" fmla="*/ 0 w 172"/>
                <a:gd name="T33" fmla="*/ 43 h 376"/>
                <a:gd name="T34" fmla="*/ 0 w 172"/>
                <a:gd name="T35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2" h="376">
                  <a:moveTo>
                    <a:pt x="0" y="0"/>
                  </a:moveTo>
                  <a:cubicBezTo>
                    <a:pt x="96" y="8"/>
                    <a:pt x="172" y="89"/>
                    <a:pt x="172" y="188"/>
                  </a:cubicBezTo>
                  <a:cubicBezTo>
                    <a:pt x="172" y="286"/>
                    <a:pt x="96" y="367"/>
                    <a:pt x="0" y="376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42" y="329"/>
                    <a:pt x="42" y="329"/>
                    <a:pt x="42" y="329"/>
                  </a:cubicBezTo>
                  <a:cubicBezTo>
                    <a:pt x="64" y="329"/>
                    <a:pt x="83" y="315"/>
                    <a:pt x="83" y="297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83" y="186"/>
                    <a:pt x="64" y="171"/>
                    <a:pt x="42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34" y="72"/>
                    <a:pt x="46" y="81"/>
                    <a:pt x="46" y="9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57"/>
                    <a:pt x="65" y="43"/>
                    <a:pt x="42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70"/>
            <p:cNvSpPr>
              <a:spLocks/>
            </p:cNvSpPr>
            <p:nvPr/>
          </p:nvSpPr>
          <p:spPr bwMode="auto">
            <a:xfrm>
              <a:off x="744538" y="1468438"/>
              <a:ext cx="33338" cy="69850"/>
            </a:xfrm>
            <a:custGeom>
              <a:avLst/>
              <a:gdLst>
                <a:gd name="T0" fmla="*/ 46 w 46"/>
                <a:gd name="T1" fmla="*/ 20 h 99"/>
                <a:gd name="T2" fmla="*/ 46 w 46"/>
                <a:gd name="T3" fmla="*/ 78 h 99"/>
                <a:gd name="T4" fmla="*/ 20 w 46"/>
                <a:gd name="T5" fmla="*/ 99 h 99"/>
                <a:gd name="T6" fmla="*/ 0 w 46"/>
                <a:gd name="T7" fmla="*/ 99 h 99"/>
                <a:gd name="T8" fmla="*/ 0 w 46"/>
                <a:gd name="T9" fmla="*/ 0 h 99"/>
                <a:gd name="T10" fmla="*/ 20 w 46"/>
                <a:gd name="T11" fmla="*/ 0 h 99"/>
                <a:gd name="T12" fmla="*/ 46 w 46"/>
                <a:gd name="T13" fmla="*/ 2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99">
                  <a:moveTo>
                    <a:pt x="46" y="20"/>
                  </a:moveTo>
                  <a:cubicBezTo>
                    <a:pt x="46" y="78"/>
                    <a:pt x="46" y="78"/>
                    <a:pt x="46" y="78"/>
                  </a:cubicBezTo>
                  <a:cubicBezTo>
                    <a:pt x="46" y="90"/>
                    <a:pt x="34" y="99"/>
                    <a:pt x="2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4" y="0"/>
                    <a:pt x="46" y="9"/>
                    <a:pt x="4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71"/>
            <p:cNvSpPr>
              <a:spLocks/>
            </p:cNvSpPr>
            <p:nvPr/>
          </p:nvSpPr>
          <p:spPr bwMode="auto">
            <a:xfrm>
              <a:off x="600075" y="1325563"/>
              <a:ext cx="122238" cy="266700"/>
            </a:xfrm>
            <a:custGeom>
              <a:avLst/>
              <a:gdLst>
                <a:gd name="T0" fmla="*/ 172 w 172"/>
                <a:gd name="T1" fmla="*/ 329 h 376"/>
                <a:gd name="T2" fmla="*/ 172 w 172"/>
                <a:gd name="T3" fmla="*/ 376 h 376"/>
                <a:gd name="T4" fmla="*/ 0 w 172"/>
                <a:gd name="T5" fmla="*/ 188 h 376"/>
                <a:gd name="T6" fmla="*/ 172 w 172"/>
                <a:gd name="T7" fmla="*/ 0 h 376"/>
                <a:gd name="T8" fmla="*/ 172 w 172"/>
                <a:gd name="T9" fmla="*/ 43 h 376"/>
                <a:gd name="T10" fmla="*/ 130 w 172"/>
                <a:gd name="T11" fmla="*/ 43 h 376"/>
                <a:gd name="T12" fmla="*/ 89 w 172"/>
                <a:gd name="T13" fmla="*/ 75 h 376"/>
                <a:gd name="T14" fmla="*/ 89 w 172"/>
                <a:gd name="T15" fmla="*/ 168 h 376"/>
                <a:gd name="T16" fmla="*/ 130 w 172"/>
                <a:gd name="T17" fmla="*/ 201 h 376"/>
                <a:gd name="T18" fmla="*/ 172 w 172"/>
                <a:gd name="T19" fmla="*/ 201 h 376"/>
                <a:gd name="T20" fmla="*/ 172 w 172"/>
                <a:gd name="T21" fmla="*/ 300 h 376"/>
                <a:gd name="T22" fmla="*/ 151 w 172"/>
                <a:gd name="T23" fmla="*/ 300 h 376"/>
                <a:gd name="T24" fmla="*/ 126 w 172"/>
                <a:gd name="T25" fmla="*/ 279 h 376"/>
                <a:gd name="T26" fmla="*/ 126 w 172"/>
                <a:gd name="T27" fmla="*/ 250 h 376"/>
                <a:gd name="T28" fmla="*/ 89 w 172"/>
                <a:gd name="T29" fmla="*/ 250 h 376"/>
                <a:gd name="T30" fmla="*/ 89 w 172"/>
                <a:gd name="T31" fmla="*/ 297 h 376"/>
                <a:gd name="T32" fmla="*/ 129 w 172"/>
                <a:gd name="T33" fmla="*/ 329 h 376"/>
                <a:gd name="T34" fmla="*/ 172 w 172"/>
                <a:gd name="T35" fmla="*/ 329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2" h="376">
                  <a:moveTo>
                    <a:pt x="172" y="329"/>
                  </a:moveTo>
                  <a:cubicBezTo>
                    <a:pt x="172" y="376"/>
                    <a:pt x="172" y="376"/>
                    <a:pt x="172" y="376"/>
                  </a:cubicBezTo>
                  <a:cubicBezTo>
                    <a:pt x="75" y="367"/>
                    <a:pt x="0" y="286"/>
                    <a:pt x="0" y="188"/>
                  </a:cubicBezTo>
                  <a:cubicBezTo>
                    <a:pt x="0" y="89"/>
                    <a:pt x="75" y="8"/>
                    <a:pt x="172" y="0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07" y="43"/>
                    <a:pt x="89" y="57"/>
                    <a:pt x="89" y="75"/>
                  </a:cubicBezTo>
                  <a:cubicBezTo>
                    <a:pt x="89" y="168"/>
                    <a:pt x="89" y="168"/>
                    <a:pt x="89" y="168"/>
                  </a:cubicBezTo>
                  <a:cubicBezTo>
                    <a:pt x="89" y="186"/>
                    <a:pt x="107" y="201"/>
                    <a:pt x="130" y="201"/>
                  </a:cubicBezTo>
                  <a:cubicBezTo>
                    <a:pt x="172" y="201"/>
                    <a:pt x="172" y="201"/>
                    <a:pt x="172" y="201"/>
                  </a:cubicBezTo>
                  <a:cubicBezTo>
                    <a:pt x="172" y="300"/>
                    <a:pt x="172" y="300"/>
                    <a:pt x="172" y="300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37" y="300"/>
                    <a:pt x="126" y="291"/>
                    <a:pt x="126" y="279"/>
                  </a:cubicBezTo>
                  <a:cubicBezTo>
                    <a:pt x="126" y="250"/>
                    <a:pt x="126" y="250"/>
                    <a:pt x="126" y="250"/>
                  </a:cubicBezTo>
                  <a:cubicBezTo>
                    <a:pt x="89" y="250"/>
                    <a:pt x="89" y="250"/>
                    <a:pt x="89" y="250"/>
                  </a:cubicBezTo>
                  <a:cubicBezTo>
                    <a:pt x="89" y="297"/>
                    <a:pt x="89" y="297"/>
                    <a:pt x="89" y="297"/>
                  </a:cubicBezTo>
                  <a:cubicBezTo>
                    <a:pt x="89" y="315"/>
                    <a:pt x="107" y="329"/>
                    <a:pt x="129" y="329"/>
                  </a:cubicBezTo>
                  <a:lnTo>
                    <a:pt x="17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72"/>
            <p:cNvSpPr>
              <a:spLocks/>
            </p:cNvSpPr>
            <p:nvPr/>
          </p:nvSpPr>
          <p:spPr bwMode="auto">
            <a:xfrm>
              <a:off x="688975" y="1376363"/>
              <a:ext cx="33338" cy="71437"/>
            </a:xfrm>
            <a:custGeom>
              <a:avLst/>
              <a:gdLst>
                <a:gd name="T0" fmla="*/ 46 w 46"/>
                <a:gd name="T1" fmla="*/ 0 h 99"/>
                <a:gd name="T2" fmla="*/ 46 w 46"/>
                <a:gd name="T3" fmla="*/ 99 h 99"/>
                <a:gd name="T4" fmla="*/ 26 w 46"/>
                <a:gd name="T5" fmla="*/ 99 h 99"/>
                <a:gd name="T6" fmla="*/ 0 w 46"/>
                <a:gd name="T7" fmla="*/ 79 h 99"/>
                <a:gd name="T8" fmla="*/ 0 w 46"/>
                <a:gd name="T9" fmla="*/ 20 h 99"/>
                <a:gd name="T10" fmla="*/ 26 w 46"/>
                <a:gd name="T11" fmla="*/ 0 h 99"/>
                <a:gd name="T12" fmla="*/ 46 w 4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99">
                  <a:moveTo>
                    <a:pt x="46" y="0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12" y="99"/>
                    <a:pt x="0" y="90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2" y="0"/>
                    <a:pt x="26" y="0"/>
                  </a:cubicBez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556595" y="3685334"/>
            <a:ext cx="562456" cy="551378"/>
            <a:chOff x="8278130" y="4523142"/>
            <a:chExt cx="562456" cy="551378"/>
          </a:xfrm>
          <a:solidFill>
            <a:schemeClr val="tx1"/>
          </a:solidFill>
        </p:grpSpPr>
        <p:sp>
          <p:nvSpPr>
            <p:cNvPr id="58" name="Freeform 217"/>
            <p:cNvSpPr>
              <a:spLocks/>
            </p:cNvSpPr>
            <p:nvPr/>
          </p:nvSpPr>
          <p:spPr bwMode="auto">
            <a:xfrm>
              <a:off x="8278130" y="4523142"/>
              <a:ext cx="562456" cy="361842"/>
            </a:xfrm>
            <a:custGeom>
              <a:avLst/>
              <a:gdLst>
                <a:gd name="T0" fmla="*/ 193 w 193"/>
                <a:gd name="T1" fmla="*/ 84 h 124"/>
                <a:gd name="T2" fmla="*/ 153 w 193"/>
                <a:gd name="T3" fmla="*/ 44 h 124"/>
                <a:gd name="T4" fmla="*/ 141 w 193"/>
                <a:gd name="T5" fmla="*/ 46 h 124"/>
                <a:gd name="T6" fmla="*/ 91 w 193"/>
                <a:gd name="T7" fmla="*/ 0 h 124"/>
                <a:gd name="T8" fmla="*/ 40 w 193"/>
                <a:gd name="T9" fmla="*/ 51 h 124"/>
                <a:gd name="T10" fmla="*/ 41 w 193"/>
                <a:gd name="T11" fmla="*/ 61 h 124"/>
                <a:gd name="T12" fmla="*/ 31 w 193"/>
                <a:gd name="T13" fmla="*/ 61 h 124"/>
                <a:gd name="T14" fmla="*/ 0 w 193"/>
                <a:gd name="T15" fmla="*/ 92 h 124"/>
                <a:gd name="T16" fmla="*/ 31 w 193"/>
                <a:gd name="T17" fmla="*/ 124 h 124"/>
                <a:gd name="T18" fmla="*/ 157 w 193"/>
                <a:gd name="T19" fmla="*/ 124 h 124"/>
                <a:gd name="T20" fmla="*/ 180 w 193"/>
                <a:gd name="T21" fmla="*/ 113 h 124"/>
                <a:gd name="T22" fmla="*/ 193 w 193"/>
                <a:gd name="T23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4">
                  <a:moveTo>
                    <a:pt x="193" y="84"/>
                  </a:moveTo>
                  <a:cubicBezTo>
                    <a:pt x="193" y="62"/>
                    <a:pt x="176" y="44"/>
                    <a:pt x="153" y="44"/>
                  </a:cubicBezTo>
                  <a:cubicBezTo>
                    <a:pt x="149" y="44"/>
                    <a:pt x="145" y="44"/>
                    <a:pt x="141" y="46"/>
                  </a:cubicBezTo>
                  <a:cubicBezTo>
                    <a:pt x="139" y="20"/>
                    <a:pt x="117" y="0"/>
                    <a:pt x="91" y="0"/>
                  </a:cubicBezTo>
                  <a:cubicBezTo>
                    <a:pt x="62" y="0"/>
                    <a:pt x="40" y="23"/>
                    <a:pt x="40" y="51"/>
                  </a:cubicBezTo>
                  <a:cubicBezTo>
                    <a:pt x="40" y="54"/>
                    <a:pt x="40" y="57"/>
                    <a:pt x="4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75"/>
                    <a:pt x="0" y="92"/>
                  </a:cubicBezTo>
                  <a:cubicBezTo>
                    <a:pt x="0" y="109"/>
                    <a:pt x="14" y="124"/>
                    <a:pt x="31" y="124"/>
                  </a:cubicBezTo>
                  <a:cubicBezTo>
                    <a:pt x="157" y="124"/>
                    <a:pt x="157" y="124"/>
                    <a:pt x="157" y="124"/>
                  </a:cubicBezTo>
                  <a:cubicBezTo>
                    <a:pt x="166" y="124"/>
                    <a:pt x="175" y="120"/>
                    <a:pt x="180" y="113"/>
                  </a:cubicBezTo>
                  <a:cubicBezTo>
                    <a:pt x="188" y="106"/>
                    <a:pt x="193" y="95"/>
                    <a:pt x="19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18"/>
            <p:cNvSpPr>
              <a:spLocks/>
            </p:cNvSpPr>
            <p:nvPr/>
          </p:nvSpPr>
          <p:spPr bwMode="auto">
            <a:xfrm>
              <a:off x="8427051" y="4989598"/>
              <a:ext cx="264613" cy="84922"/>
            </a:xfrm>
            <a:custGeom>
              <a:avLst/>
              <a:gdLst>
                <a:gd name="T0" fmla="*/ 46 w 91"/>
                <a:gd name="T1" fmla="*/ 29 h 29"/>
                <a:gd name="T2" fmla="*/ 0 w 91"/>
                <a:gd name="T3" fmla="*/ 10 h 29"/>
                <a:gd name="T4" fmla="*/ 11 w 91"/>
                <a:gd name="T5" fmla="*/ 0 h 29"/>
                <a:gd name="T6" fmla="*/ 80 w 91"/>
                <a:gd name="T7" fmla="*/ 0 h 29"/>
                <a:gd name="T8" fmla="*/ 91 w 91"/>
                <a:gd name="T9" fmla="*/ 10 h 29"/>
                <a:gd name="T10" fmla="*/ 46 w 91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9">
                  <a:moveTo>
                    <a:pt x="46" y="29"/>
                  </a:moveTo>
                  <a:cubicBezTo>
                    <a:pt x="29" y="29"/>
                    <a:pt x="13" y="23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0" y="19"/>
                    <a:pt x="61" y="19"/>
                    <a:pt x="80" y="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78" y="23"/>
                    <a:pt x="62" y="29"/>
                    <a:pt x="4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19"/>
            <p:cNvSpPr>
              <a:spLocks/>
            </p:cNvSpPr>
            <p:nvPr/>
          </p:nvSpPr>
          <p:spPr bwMode="auto">
            <a:xfrm>
              <a:off x="8488588" y="4928060"/>
              <a:ext cx="142768" cy="61538"/>
            </a:xfrm>
            <a:custGeom>
              <a:avLst/>
              <a:gdLst>
                <a:gd name="T0" fmla="*/ 25 w 49"/>
                <a:gd name="T1" fmla="*/ 21 h 21"/>
                <a:gd name="T2" fmla="*/ 0 w 49"/>
                <a:gd name="T3" fmla="*/ 11 h 21"/>
                <a:gd name="T4" fmla="*/ 10 w 49"/>
                <a:gd name="T5" fmla="*/ 0 h 21"/>
                <a:gd name="T6" fmla="*/ 39 w 49"/>
                <a:gd name="T7" fmla="*/ 0 h 21"/>
                <a:gd name="T8" fmla="*/ 49 w 49"/>
                <a:gd name="T9" fmla="*/ 11 h 21"/>
                <a:gd name="T10" fmla="*/ 25 w 4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1">
                  <a:moveTo>
                    <a:pt x="25" y="21"/>
                  </a:moveTo>
                  <a:cubicBezTo>
                    <a:pt x="16" y="21"/>
                    <a:pt x="7" y="17"/>
                    <a:pt x="0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8"/>
                    <a:pt x="31" y="8"/>
                    <a:pt x="39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2" y="17"/>
                    <a:pt x="34" y="21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975378" y="5039811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5EC2AA"/>
                </a:solidFill>
              </a:rPr>
              <a:t>逼格</a:t>
            </a:r>
            <a:r>
              <a:rPr lang="en-US" altLang="zh-CN" sz="2000" dirty="0" smtClean="0">
                <a:solidFill>
                  <a:srgbClr val="5EC2AA"/>
                </a:solidFill>
              </a:rPr>
              <a:t>PPT</a:t>
            </a:r>
            <a:r>
              <a:rPr lang="zh-CN" altLang="en-US" sz="2000" dirty="0" smtClean="0">
                <a:solidFill>
                  <a:srgbClr val="5EC2AA"/>
                </a:solidFill>
              </a:rPr>
              <a:t>模板</a:t>
            </a:r>
            <a:endParaRPr lang="zh-CN" altLang="en-US" sz="2000" dirty="0">
              <a:solidFill>
                <a:srgbClr val="5EC2AA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454726" y="5556861"/>
            <a:ext cx="27229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493229" y="1402201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56687C"/>
                </a:solidFill>
              </a:rPr>
              <a:t>逼格</a:t>
            </a:r>
            <a:r>
              <a:rPr lang="en-US" altLang="zh-CN" sz="2000" dirty="0" smtClean="0">
                <a:solidFill>
                  <a:srgbClr val="56687C"/>
                </a:solidFill>
              </a:rPr>
              <a:t>PPT</a:t>
            </a:r>
            <a:r>
              <a:rPr lang="zh-CN" altLang="en-US" sz="2000" dirty="0" smtClean="0">
                <a:solidFill>
                  <a:srgbClr val="56687C"/>
                </a:solidFill>
              </a:rPr>
              <a:t>模板</a:t>
            </a:r>
            <a:endParaRPr lang="zh-CN" altLang="en-US" sz="2000" dirty="0">
              <a:solidFill>
                <a:srgbClr val="56687C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493229" y="1958881"/>
            <a:ext cx="27229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419691" y="5283791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A2D06E"/>
                </a:solidFill>
              </a:rPr>
              <a:t>逼格</a:t>
            </a:r>
            <a:r>
              <a:rPr lang="en-US" altLang="zh-CN" sz="2000" dirty="0" smtClean="0">
                <a:solidFill>
                  <a:srgbClr val="A2D06E"/>
                </a:solidFill>
              </a:rPr>
              <a:t>PPT</a:t>
            </a:r>
            <a:r>
              <a:rPr lang="zh-CN" altLang="en-US" sz="2000" dirty="0" smtClean="0">
                <a:solidFill>
                  <a:srgbClr val="A2D06E"/>
                </a:solidFill>
              </a:rPr>
              <a:t>模板</a:t>
            </a:r>
            <a:endParaRPr lang="zh-CN" altLang="en-US" sz="2000" dirty="0">
              <a:solidFill>
                <a:srgbClr val="A2D06E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419691" y="5840471"/>
            <a:ext cx="27229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368794" y="346240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5EC2AA"/>
                </a:solidFill>
              </a:rPr>
              <a:t>逼格</a:t>
            </a:r>
            <a:r>
              <a:rPr lang="en-US" altLang="zh-CN" sz="2000" dirty="0" smtClean="0">
                <a:solidFill>
                  <a:srgbClr val="5EC2AA"/>
                </a:solidFill>
              </a:rPr>
              <a:t>PPT</a:t>
            </a:r>
            <a:r>
              <a:rPr lang="zh-CN" altLang="en-US" sz="2000" dirty="0" smtClean="0">
                <a:solidFill>
                  <a:srgbClr val="5EC2AA"/>
                </a:solidFill>
              </a:rPr>
              <a:t>模板</a:t>
            </a:r>
            <a:endParaRPr lang="zh-CN" altLang="en-US" sz="2000" dirty="0">
              <a:solidFill>
                <a:srgbClr val="5EC2AA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368794" y="4019082"/>
            <a:ext cx="27229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7" name="Oval 19"/>
          <p:cNvSpPr>
            <a:spLocks noChangeArrowheads="1"/>
          </p:cNvSpPr>
          <p:nvPr/>
        </p:nvSpPr>
        <p:spPr bwMode="auto">
          <a:xfrm>
            <a:off x="5614563" y="637710"/>
            <a:ext cx="1029377" cy="103614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 smtClean="0">
                <a:cs typeface="+mn-ea"/>
                <a:sym typeface="+mn-lt"/>
              </a:rPr>
              <a:t>21%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80" name="Oval 21"/>
          <p:cNvSpPr>
            <a:spLocks noChangeArrowheads="1"/>
          </p:cNvSpPr>
          <p:nvPr/>
        </p:nvSpPr>
        <p:spPr bwMode="auto">
          <a:xfrm>
            <a:off x="9708466" y="5127009"/>
            <a:ext cx="817851" cy="823095"/>
          </a:xfrm>
          <a:prstGeom prst="ellipse">
            <a:avLst/>
          </a:prstGeom>
          <a:solidFill>
            <a:schemeClr val="tx1">
              <a:lumMod val="50000"/>
            </a:schemeClr>
          </a:solidFill>
          <a:ln w="9525">
            <a:solidFill>
              <a:srgbClr val="595959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34883" y="334367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36%</a:t>
            </a:r>
            <a:endParaRPr lang="zh-CN" altLang="en-US" dirty="0"/>
          </a:p>
        </p:txBody>
      </p:sp>
      <p:grpSp>
        <p:nvGrpSpPr>
          <p:cNvPr id="82" name="组合 81"/>
          <p:cNvGrpSpPr/>
          <p:nvPr/>
        </p:nvGrpSpPr>
        <p:grpSpPr>
          <a:xfrm rot="1800000">
            <a:off x="1042913" y="1600324"/>
            <a:ext cx="3316405" cy="3316405"/>
            <a:chOff x="4208466" y="2787254"/>
            <a:chExt cx="3316405" cy="3316405"/>
          </a:xfrm>
        </p:grpSpPr>
        <p:sp>
          <p:nvSpPr>
            <p:cNvPr id="83" name="空心弧 82"/>
            <p:cNvSpPr/>
            <p:nvPr/>
          </p:nvSpPr>
          <p:spPr>
            <a:xfrm>
              <a:off x="4220245" y="2799033"/>
              <a:ext cx="3292846" cy="3292846"/>
            </a:xfrm>
            <a:prstGeom prst="blockArc">
              <a:avLst>
                <a:gd name="adj1" fmla="val 16366763"/>
                <a:gd name="adj2" fmla="val 577684"/>
                <a:gd name="adj3" fmla="val 3037"/>
              </a:avLst>
            </a:prstGeom>
            <a:solidFill>
              <a:srgbClr val="F1C84C"/>
            </a:solidFill>
            <a:ln>
              <a:solidFill>
                <a:srgbClr val="F1C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208466" y="2787254"/>
              <a:ext cx="3316405" cy="33164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9807049" y="534687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36%</a:t>
            </a:r>
            <a:endParaRPr lang="zh-CN" altLang="en-US" dirty="0"/>
          </a:p>
        </p:txBody>
      </p:sp>
      <p:sp>
        <p:nvSpPr>
          <p:cNvPr id="88" name="Oval 19"/>
          <p:cNvSpPr>
            <a:spLocks noChangeArrowheads="1"/>
          </p:cNvSpPr>
          <p:nvPr/>
        </p:nvSpPr>
        <p:spPr bwMode="auto">
          <a:xfrm>
            <a:off x="4147547" y="5860840"/>
            <a:ext cx="1029377" cy="103614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 smtClean="0">
                <a:cs typeface="+mn-ea"/>
                <a:sym typeface="+mn-lt"/>
              </a:rPr>
              <a:t>21%</a:t>
            </a:r>
            <a:endParaRPr lang="zh-CN" altLang="en-US" sz="2800" dirty="0">
              <a:cs typeface="+mn-ea"/>
              <a:sym typeface="+mn-lt"/>
            </a:endParaRPr>
          </a:p>
        </p:txBody>
      </p:sp>
      <p:grpSp>
        <p:nvGrpSpPr>
          <p:cNvPr id="90" name="组合 89"/>
          <p:cNvGrpSpPr/>
          <p:nvPr/>
        </p:nvGrpSpPr>
        <p:grpSpPr>
          <a:xfrm rot="15300000">
            <a:off x="7089431" y="1265060"/>
            <a:ext cx="1322914" cy="1322914"/>
            <a:chOff x="4208466" y="2787254"/>
            <a:chExt cx="3316405" cy="3316405"/>
          </a:xfrm>
        </p:grpSpPr>
        <p:sp>
          <p:nvSpPr>
            <p:cNvPr id="91" name="空心弧 90"/>
            <p:cNvSpPr/>
            <p:nvPr/>
          </p:nvSpPr>
          <p:spPr>
            <a:xfrm>
              <a:off x="4220245" y="2799033"/>
              <a:ext cx="3292846" cy="3292846"/>
            </a:xfrm>
            <a:prstGeom prst="blockArc">
              <a:avLst>
                <a:gd name="adj1" fmla="val 16366763"/>
                <a:gd name="adj2" fmla="val 577684"/>
                <a:gd name="adj3" fmla="val 3037"/>
              </a:avLst>
            </a:prstGeom>
            <a:solidFill>
              <a:srgbClr val="F1C84C"/>
            </a:solidFill>
            <a:ln>
              <a:solidFill>
                <a:srgbClr val="F1C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208466" y="2787254"/>
              <a:ext cx="3316405" cy="33164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 rot="3236293">
            <a:off x="8369201" y="3484140"/>
            <a:ext cx="958567" cy="958567"/>
            <a:chOff x="4208466" y="2787254"/>
            <a:chExt cx="3316405" cy="3316405"/>
          </a:xfrm>
        </p:grpSpPr>
        <p:sp>
          <p:nvSpPr>
            <p:cNvPr id="86" name="空心弧 85"/>
            <p:cNvSpPr/>
            <p:nvPr/>
          </p:nvSpPr>
          <p:spPr>
            <a:xfrm>
              <a:off x="4220245" y="2799033"/>
              <a:ext cx="3292846" cy="3292846"/>
            </a:xfrm>
            <a:prstGeom prst="blockArc">
              <a:avLst>
                <a:gd name="adj1" fmla="val 16366763"/>
                <a:gd name="adj2" fmla="val 577684"/>
                <a:gd name="adj3" fmla="val 3037"/>
              </a:avLst>
            </a:prstGeom>
            <a:solidFill>
              <a:srgbClr val="F1C84C"/>
            </a:solidFill>
            <a:ln>
              <a:solidFill>
                <a:srgbClr val="F1C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4208466" y="2787254"/>
              <a:ext cx="3316405" cy="33164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6473211"/>
      </p:ext>
    </p:extLst>
  </p:cSld>
  <p:clrMapOvr>
    <a:masterClrMapping/>
  </p:clrMapOvr>
  <p:transition spd="slow" advTm="3682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5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5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08008 -0.01227 L 3.75E-6 -1.85185E-6 " pathEditMode="relative" rAng="0" ptsTypes="AA">
                                          <p:cBhvr>
                                            <p:cTn id="15" dur="1005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97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5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08007 -0.01227 L -3.95833E-6 -1.85185E-6 " pathEditMode="relative" rAng="0" ptsTypes="AA">
                                          <p:cBhvr>
                                            <p:cTn id="20" dur="1005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97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599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5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decel="100000" fill="hold" grpId="1" nodeType="withEffect">
                                      <p:stCondLst>
                                        <p:cond delay="1599"/>
                                      </p:stCondLst>
                                      <p:childTnLst>
                                        <p:animMotion origin="layout" path="M -0.08932 0.00417 L -4.375E-6 1.48148E-6 " pathEditMode="relative" rAng="0" ptsTypes="AA">
                                          <p:cBhvr>
                                            <p:cTn id="25" dur="1005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1005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5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02878 0.10972 L -4.16667E-7 3.7037E-6 " pathEditMode="relative" rAng="0" ptsTypes="AA">
                                          <p:cBhvr>
                                            <p:cTn id="33" dur="1005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2" y="-5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005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005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5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0.04258 -0.1125 L 2.29167E-6 1.11111E-6 " pathEditMode="relative" rAng="0" ptsTypes="AA">
                                          <p:cBhvr>
                                            <p:cTn id="44" dur="1005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35" y="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2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20000">
                                          <p:cBhvr>
                                            <p:cTn id="5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005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decel="100000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0.04258 -0.1125 L 2.29167E-6 1.11111E-6 " pathEditMode="relative" rAng="0" ptsTypes="AA">
                                          <p:cBhvr>
                                            <p:cTn id="72" dur="1005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35" y="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1599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1005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42" presetClass="path" presetSubtype="0" decel="100000" fill="hold" grpId="1" nodeType="withEffect">
                                      <p:stCondLst>
                                        <p:cond delay="1599"/>
                                      </p:stCondLst>
                                      <p:childTnLst>
                                        <p:animMotion origin="layout" path="M -0.08932 0.00417 L -1.875E-6 -2.59259E-6 " pathEditMode="relative" rAng="0" ptsTypes="AA">
                                          <p:cBhvr>
                                            <p:cTn id="77" dur="1005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1005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2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8" presetClass="emph" presetSubtype="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20000">
                                          <p:cBhvr>
                                            <p:cTn id="85" dur="1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2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8" presetClass="emph" presetSubtype="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20000">
                                          <p:cBhvr>
                                            <p:cTn id="142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  <p:bldP spid="81" grpId="0" animBg="1"/>
          <p:bldP spid="78" grpId="0" animBg="1"/>
          <p:bldP spid="79" grpId="0" animBg="1"/>
          <p:bldP spid="79" grpId="1" animBg="1"/>
          <p:bldP spid="73" grpId="0" animBg="1"/>
          <p:bldP spid="71" grpId="0" animBg="1"/>
          <p:bldP spid="72" grpId="0" animBg="1"/>
          <p:bldP spid="72" grpId="1" animBg="1"/>
          <p:bldP spid="4" grpId="0" animBg="1"/>
          <p:bldP spid="5" grpId="0" animBg="1"/>
          <p:bldP spid="6" grpId="0" animBg="1"/>
          <p:bldP spid="8" grpId="0" animBg="1"/>
          <p:bldP spid="63" grpId="0"/>
          <p:bldP spid="64" grpId="0"/>
          <p:bldP spid="66" grpId="0"/>
          <p:bldP spid="67" grpId="0"/>
          <p:bldP spid="69" grpId="0"/>
          <p:bldP spid="70" grpId="0"/>
          <p:bldP spid="75" grpId="0"/>
          <p:bldP spid="76" grpId="0"/>
          <p:bldP spid="77" grpId="0" animBg="1"/>
          <p:bldP spid="77" grpId="1" animBg="1"/>
          <p:bldP spid="80" grpId="0" animBg="1"/>
          <p:bldP spid="80" grpId="1" animBg="1"/>
          <p:bldP spid="7" grpId="0"/>
          <p:bldP spid="7" grpId="1"/>
          <p:bldP spid="87" grpId="0"/>
          <p:bldP spid="87" grpId="1"/>
          <p:bldP spid="88" grpId="0" animBg="1"/>
          <p:bldP spid="8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5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5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08008 -0.01227 L 3.75E-6 -1.85185E-6 " pathEditMode="relative" rAng="0" ptsTypes="AA">
                                          <p:cBhvr>
                                            <p:cTn id="15" dur="1005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97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5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08007 -0.01227 L -3.95833E-6 -1.85185E-6 " pathEditMode="relative" rAng="0" ptsTypes="AA">
                                          <p:cBhvr>
                                            <p:cTn id="20" dur="1005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97" y="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599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5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decel="100000" fill="hold" grpId="1" nodeType="withEffect">
                                      <p:stCondLst>
                                        <p:cond delay="1599"/>
                                      </p:stCondLst>
                                      <p:childTnLst>
                                        <p:animMotion origin="layout" path="M -0.08932 0.00417 L -4.375E-6 1.48148E-6 " pathEditMode="relative" rAng="0" ptsTypes="AA">
                                          <p:cBhvr>
                                            <p:cTn id="25" dur="1005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1005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5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02878 0.10972 L -4.16667E-7 3.7037E-6 " pathEditMode="relative" rAng="0" ptsTypes="AA">
                                          <p:cBhvr>
                                            <p:cTn id="33" dur="1005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2" y="-5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005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005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5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decel="10000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0.04258 -0.1125 L 2.29167E-6 1.11111E-6 " pathEditMode="relative" rAng="0" ptsTypes="AA">
                                          <p:cBhvr>
                                            <p:cTn id="44" dur="1005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35" y="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2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005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decel="100000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0.04258 -0.1125 L 2.29167E-6 1.11111E-6 " pathEditMode="relative" rAng="0" ptsTypes="AA">
                                          <p:cBhvr>
                                            <p:cTn id="72" dur="1005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35" y="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1599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1005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42" presetClass="path" presetSubtype="0" decel="100000" fill="hold" grpId="1" nodeType="withEffect">
                                      <p:stCondLst>
                                        <p:cond delay="1599"/>
                                      </p:stCondLst>
                                      <p:childTnLst>
                                        <p:animMotion origin="layout" path="M -0.08932 0.00417 L -1.875E-6 -2.59259E-6 " pathEditMode="relative" rAng="0" ptsTypes="AA">
                                          <p:cBhvr>
                                            <p:cTn id="77" dur="1005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1005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2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5" dur="1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2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2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  <p:bldP spid="81" grpId="0" animBg="1"/>
          <p:bldP spid="78" grpId="0" animBg="1"/>
          <p:bldP spid="79" grpId="0" animBg="1"/>
          <p:bldP spid="79" grpId="1" animBg="1"/>
          <p:bldP spid="73" grpId="0" animBg="1"/>
          <p:bldP spid="71" grpId="0" animBg="1"/>
          <p:bldP spid="72" grpId="0" animBg="1"/>
          <p:bldP spid="72" grpId="1" animBg="1"/>
          <p:bldP spid="4" grpId="0" animBg="1"/>
          <p:bldP spid="5" grpId="0" animBg="1"/>
          <p:bldP spid="6" grpId="0" animBg="1"/>
          <p:bldP spid="8" grpId="0" animBg="1"/>
          <p:bldP spid="63" grpId="0"/>
          <p:bldP spid="64" grpId="0"/>
          <p:bldP spid="66" grpId="0"/>
          <p:bldP spid="67" grpId="0"/>
          <p:bldP spid="69" grpId="0"/>
          <p:bldP spid="70" grpId="0"/>
          <p:bldP spid="75" grpId="0"/>
          <p:bldP spid="76" grpId="0"/>
          <p:bldP spid="77" grpId="0" animBg="1"/>
          <p:bldP spid="77" grpId="1" animBg="1"/>
          <p:bldP spid="80" grpId="0" animBg="1"/>
          <p:bldP spid="80" grpId="1" animBg="1"/>
          <p:bldP spid="7" grpId="0"/>
          <p:bldP spid="7" grpId="1"/>
          <p:bldP spid="87" grpId="0"/>
          <p:bldP spid="87" grpId="1"/>
          <p:bldP spid="88" grpId="0" animBg="1"/>
          <p:bldP spid="88" grpId="1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233718" y="3764309"/>
            <a:ext cx="1154322" cy="570936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61148" y="4335245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www.tretars.com</a:t>
            </a:r>
            <a:endParaRPr lang="zh-CN" altLang="en-US" sz="2000" dirty="0"/>
          </a:p>
        </p:txBody>
      </p:sp>
      <p:sp>
        <p:nvSpPr>
          <p:cNvPr id="9" name="椭圆 8"/>
          <p:cNvSpPr/>
          <p:nvPr/>
        </p:nvSpPr>
        <p:spPr>
          <a:xfrm>
            <a:off x="7069345" y="2086859"/>
            <a:ext cx="470853" cy="47085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55571" y="2322285"/>
            <a:ext cx="7312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F</a:t>
            </a:r>
            <a:endParaRPr lang="zh-CN" altLang="en-US" sz="8800" dirty="0"/>
          </a:p>
        </p:txBody>
      </p:sp>
      <p:sp>
        <p:nvSpPr>
          <p:cNvPr id="11" name="矩形 10"/>
          <p:cNvSpPr/>
          <p:nvPr/>
        </p:nvSpPr>
        <p:spPr>
          <a:xfrm>
            <a:off x="1811894" y="2322285"/>
            <a:ext cx="4106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err="1" smtClean="0"/>
              <a:t>i</a:t>
            </a:r>
            <a:endParaRPr lang="zh-CN" altLang="en-US" sz="8800" dirty="0"/>
          </a:p>
        </p:txBody>
      </p:sp>
      <p:sp>
        <p:nvSpPr>
          <p:cNvPr id="12" name="矩形 11"/>
          <p:cNvSpPr/>
          <p:nvPr/>
        </p:nvSpPr>
        <p:spPr>
          <a:xfrm>
            <a:off x="2269777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r</a:t>
            </a:r>
            <a:endParaRPr lang="zh-CN" altLang="en-US" sz="8800" dirty="0"/>
          </a:p>
        </p:txBody>
      </p:sp>
      <p:sp>
        <p:nvSpPr>
          <p:cNvPr id="13" name="矩形 12"/>
          <p:cNvSpPr/>
          <p:nvPr/>
        </p:nvSpPr>
        <p:spPr>
          <a:xfrm>
            <a:off x="3469793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t</a:t>
            </a:r>
            <a:endParaRPr lang="zh-CN" altLang="en-US" sz="8800" dirty="0"/>
          </a:p>
        </p:txBody>
      </p:sp>
      <p:sp>
        <p:nvSpPr>
          <p:cNvPr id="14" name="矩形 13"/>
          <p:cNvSpPr/>
          <p:nvPr/>
        </p:nvSpPr>
        <p:spPr>
          <a:xfrm>
            <a:off x="2836819" y="2322285"/>
            <a:ext cx="6222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s</a:t>
            </a:r>
            <a:endParaRPr lang="zh-CN" altLang="en-US" sz="8800" dirty="0"/>
          </a:p>
        </p:txBody>
      </p:sp>
      <p:sp>
        <p:nvSpPr>
          <p:cNvPr id="15" name="矩形 14"/>
          <p:cNvSpPr/>
          <p:nvPr/>
        </p:nvSpPr>
        <p:spPr>
          <a:xfrm>
            <a:off x="6959474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t</a:t>
            </a:r>
            <a:endParaRPr lang="zh-CN" altLang="en-US" sz="8800" dirty="0"/>
          </a:p>
        </p:txBody>
      </p:sp>
      <p:sp>
        <p:nvSpPr>
          <p:cNvPr id="16" name="矩形 15"/>
          <p:cNvSpPr/>
          <p:nvPr/>
        </p:nvSpPr>
        <p:spPr>
          <a:xfrm>
            <a:off x="6422031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r</a:t>
            </a:r>
            <a:endParaRPr lang="zh-CN" altLang="en-US" sz="8800" dirty="0"/>
          </a:p>
        </p:txBody>
      </p:sp>
      <p:sp>
        <p:nvSpPr>
          <p:cNvPr id="17" name="矩形 16"/>
          <p:cNvSpPr/>
          <p:nvPr/>
        </p:nvSpPr>
        <p:spPr>
          <a:xfrm>
            <a:off x="5455586" y="2322285"/>
            <a:ext cx="955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a</a:t>
            </a:r>
            <a:endParaRPr lang="zh-CN" altLang="en-US" sz="8800" dirty="0"/>
          </a:p>
        </p:txBody>
      </p:sp>
      <p:sp>
        <p:nvSpPr>
          <p:cNvPr id="18" name="矩形 17"/>
          <p:cNvSpPr/>
          <p:nvPr/>
        </p:nvSpPr>
        <p:spPr>
          <a:xfrm>
            <a:off x="4714704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P</a:t>
            </a:r>
            <a:endParaRPr lang="zh-CN" altLang="en-US" sz="8800" dirty="0"/>
          </a:p>
        </p:txBody>
      </p:sp>
      <p:sp>
        <p:nvSpPr>
          <p:cNvPr id="19" name="矩形 18"/>
          <p:cNvSpPr/>
          <p:nvPr/>
        </p:nvSpPr>
        <p:spPr>
          <a:xfrm>
            <a:off x="1248040" y="382236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逼格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  <p:grpSp>
        <p:nvGrpSpPr>
          <p:cNvPr id="20" name="[动画大师]_Group 111"/>
          <p:cNvGrpSpPr/>
          <p:nvPr/>
        </p:nvGrpSpPr>
        <p:grpSpPr>
          <a:xfrm>
            <a:off x="5455586" y="2444833"/>
            <a:ext cx="164735" cy="345252"/>
            <a:chOff x="5956417" y="3056523"/>
            <a:chExt cx="292634" cy="613302"/>
          </a:xfrm>
        </p:grpSpPr>
        <p:cxnSp>
          <p:nvCxnSpPr>
            <p:cNvPr id="34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[动画大师]_Group 111"/>
          <p:cNvGrpSpPr/>
          <p:nvPr/>
        </p:nvGrpSpPr>
        <p:grpSpPr>
          <a:xfrm>
            <a:off x="3946585" y="2423171"/>
            <a:ext cx="147217" cy="296331"/>
            <a:chOff x="5942694" y="3108948"/>
            <a:chExt cx="275340" cy="554228"/>
          </a:xfrm>
        </p:grpSpPr>
        <p:cxnSp>
          <p:nvCxnSpPr>
            <p:cNvPr id="50" name="[动画大师]_Straight Connector 122"/>
            <p:cNvCxnSpPr/>
            <p:nvPr/>
          </p:nvCxnSpPr>
          <p:spPr>
            <a:xfrm rot="16200000">
              <a:off x="5847269" y="3567751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[动画大师]_Straight Connector 126"/>
            <p:cNvCxnSpPr/>
            <p:nvPr/>
          </p:nvCxnSpPr>
          <p:spPr>
            <a:xfrm rot="20520000">
              <a:off x="6009025" y="3295084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[动画大师]_Straight Connector 129"/>
            <p:cNvCxnSpPr/>
            <p:nvPr/>
          </p:nvCxnSpPr>
          <p:spPr>
            <a:xfrm rot="3240000">
              <a:off x="5961346" y="3534005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[动画大师]_Straight Connector 131"/>
            <p:cNvCxnSpPr/>
            <p:nvPr/>
          </p:nvCxnSpPr>
          <p:spPr>
            <a:xfrm rot="7560000">
              <a:off x="5942202" y="32043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[动画大师]_Straight Connector 137"/>
            <p:cNvCxnSpPr/>
            <p:nvPr/>
          </p:nvCxnSpPr>
          <p:spPr>
            <a:xfrm rot="11880000">
              <a:off x="6027183" y="3419997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[动画大师]_Group 111"/>
          <p:cNvGrpSpPr/>
          <p:nvPr/>
        </p:nvGrpSpPr>
        <p:grpSpPr>
          <a:xfrm>
            <a:off x="1479356" y="3386547"/>
            <a:ext cx="639195" cy="292449"/>
            <a:chOff x="5637006" y="3002637"/>
            <a:chExt cx="639195" cy="292449"/>
          </a:xfrm>
        </p:grpSpPr>
        <p:cxnSp>
          <p:nvCxnSpPr>
            <p:cNvPr id="67" name="[动画大师]_Straight Connector 123"/>
            <p:cNvCxnSpPr/>
            <p:nvPr/>
          </p:nvCxnSpPr>
          <p:spPr>
            <a:xfrm rot="16200000">
              <a:off x="5860992" y="3098062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[动画大师]_Straight Connector 126"/>
            <p:cNvCxnSpPr/>
            <p:nvPr/>
          </p:nvCxnSpPr>
          <p:spPr>
            <a:xfrm rot="20520000">
              <a:off x="6085350" y="3295085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[动画大师]_Straight Connector 128"/>
            <p:cNvCxnSpPr/>
            <p:nvPr/>
          </p:nvCxnSpPr>
          <p:spPr>
            <a:xfrm rot="3240000">
              <a:off x="5712912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[动画大师]_Straight Connector 131"/>
            <p:cNvCxnSpPr/>
            <p:nvPr/>
          </p:nvCxnSpPr>
          <p:spPr>
            <a:xfrm rot="7560000">
              <a:off x="5994594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rot="11880000">
              <a:off x="5637006" y="329508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1102305"/>
      </p:ext>
    </p:extLst>
  </p:cSld>
  <p:clrMapOvr>
    <a:masterClrMapping/>
  </p:clrMapOvr>
  <p:transition spd="slow" advTm="3339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2.59259E-6 C -0.00886 -0.04074 -0.01511 -0.05185 -0.03073 -0.08588 C -0.04037 -0.1088 -0.0681 -0.1375 -0.08646 -0.13773 C -0.10469 -0.1382 -0.1306 -0.11065 -0.14037 -0.08773 C -0.15573 -0.05347 -0.16133 -0.05139 -0.17175 -0.00486 " pathEditMode="relative" rAng="0" ptsTypes="AAAAA" p14:bounceEnd="54000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5 -0.00486 C -0.18294 -0.0331 -0.1832 -0.04584 -0.19388 -0.07361 C -0.20078 -0.09236 -0.21914 -0.1169 -0.23203 -0.11713 C -0.24492 -0.1176 -0.26445 -0.09468 -0.27123 -0.07593 C -0.28203 -0.04792 -0.28294 -0.03959 -0.28815 -0.00486 " pathEditMode="relative" rAng="0" ptsTypes="AAAAA" p14:bounceEnd="50000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20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28815 -0.00486 C -0.2987 -0.03704 -0.30157 -0.04329 -0.31446 -0.07084 C -0.32318 -0.08959 -0.34558 -0.11667 -0.36198 -0.11621 C -0.37904 -0.11597 -0.40521 -0.0875 -0.41341 -0.06875 C -0.42565 -0.04375 -0.43451 -0.0081 -0.44076 0.03588 C -0.44688 0.07963 -0.45547 0.20717 -0.45352 0.2368 " pathEditMode="relative" rAng="0" ptsTypes="AAAAAA" p14:bounceEnd="54000">
                                          <p:cBhvr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94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9" grpId="0" animBg="1"/>
          <p:bldP spid="9" grpId="1" animBg="1"/>
          <p:bldP spid="9" grpId="2" animBg="1"/>
          <p:bldP spid="9" grpId="3" animBg="1"/>
          <p:bldP spid="11" grpId="0"/>
          <p:bldP spid="13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2.59259E-6 C -0.00886 -0.04074 -0.01511 -0.05185 -0.03073 -0.08588 C -0.04037 -0.1088 -0.0681 -0.1375 -0.08646 -0.13773 C -0.10469 -0.1382 -0.1306 -0.11065 -0.14037 -0.08773 C -0.15573 -0.05347 -0.16133 -0.05139 -0.17175 -0.00486 " pathEditMode="relative" rAng="0" ptsTypes="AAA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5 -0.00486 C -0.18294 -0.0331 -0.1832 -0.04584 -0.19388 -0.07361 C -0.20078 -0.09236 -0.21914 -0.1169 -0.23203 -0.11713 C -0.24492 -0.1176 -0.26445 -0.09468 -0.27123 -0.07593 C -0.28203 -0.04792 -0.28294 -0.03959 -0.28815 -0.00486 " pathEditMode="relative" rAng="0" ptsTypes="AAAAA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20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28815 -0.00486 C -0.2987 -0.03704 -0.30157 -0.04329 -0.31446 -0.07084 C -0.32318 -0.08959 -0.34558 -0.11667 -0.36198 -0.11621 C -0.37904 -0.11597 -0.40521 -0.0875 -0.41341 -0.06875 C -0.42565 -0.04375 -0.43451 -0.0081 -0.44076 0.03588 C -0.44688 0.07963 -0.45547 0.20717 -0.45352 0.2368 " pathEditMode="relative" rAng="0" ptsTypes="AAAAAA">
                                          <p:cBhvr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94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9" grpId="0" animBg="1"/>
          <p:bldP spid="9" grpId="1" animBg="1"/>
          <p:bldP spid="9" grpId="2" animBg="1"/>
          <p:bldP spid="9" grpId="3" animBg="1"/>
          <p:bldP spid="11" grpId="0"/>
          <p:bldP spid="13" grpId="0"/>
          <p:bldP spid="1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grpSp>
        <p:nvGrpSpPr>
          <p:cNvPr id="66" name="组合 65"/>
          <p:cNvGrpSpPr/>
          <p:nvPr/>
        </p:nvGrpSpPr>
        <p:grpSpPr>
          <a:xfrm>
            <a:off x="1473779" y="3808722"/>
            <a:ext cx="952409" cy="952409"/>
            <a:chOff x="1663546" y="4208444"/>
            <a:chExt cx="572877" cy="572877"/>
          </a:xfrm>
        </p:grpSpPr>
        <p:sp>
          <p:nvSpPr>
            <p:cNvPr id="67" name="椭圆 66"/>
            <p:cNvSpPr/>
            <p:nvPr/>
          </p:nvSpPr>
          <p:spPr>
            <a:xfrm>
              <a:off x="1663546" y="4208444"/>
              <a:ext cx="572877" cy="572877"/>
            </a:xfrm>
            <a:prstGeom prst="ellipse">
              <a:avLst/>
            </a:prstGeom>
            <a:noFill/>
            <a:ln>
              <a:solidFill>
                <a:srgbClr val="5EC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735250" y="4280148"/>
              <a:ext cx="429468" cy="42946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256517" y="2959761"/>
            <a:ext cx="940856" cy="940856"/>
            <a:chOff x="1663546" y="4208444"/>
            <a:chExt cx="572877" cy="572877"/>
          </a:xfrm>
        </p:grpSpPr>
        <p:sp>
          <p:nvSpPr>
            <p:cNvPr id="70" name="椭圆 69"/>
            <p:cNvSpPr/>
            <p:nvPr/>
          </p:nvSpPr>
          <p:spPr>
            <a:xfrm>
              <a:off x="1663546" y="4208444"/>
              <a:ext cx="572877" cy="572877"/>
            </a:xfrm>
            <a:prstGeom prst="ellipse">
              <a:avLst/>
            </a:prstGeom>
            <a:noFill/>
            <a:ln>
              <a:solidFill>
                <a:srgbClr val="5EC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735250" y="4280148"/>
              <a:ext cx="429468" cy="42946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221260" y="3318895"/>
            <a:ext cx="927916" cy="927916"/>
            <a:chOff x="1663546" y="4208444"/>
            <a:chExt cx="572877" cy="572877"/>
          </a:xfrm>
        </p:grpSpPr>
        <p:sp>
          <p:nvSpPr>
            <p:cNvPr id="73" name="椭圆 72"/>
            <p:cNvSpPr/>
            <p:nvPr/>
          </p:nvSpPr>
          <p:spPr>
            <a:xfrm>
              <a:off x="1663546" y="4208444"/>
              <a:ext cx="572877" cy="572877"/>
            </a:xfrm>
            <a:prstGeom prst="ellipse">
              <a:avLst/>
            </a:prstGeom>
            <a:noFill/>
            <a:ln>
              <a:solidFill>
                <a:srgbClr val="5EC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735250" y="4280148"/>
              <a:ext cx="429468" cy="42946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9863459" y="1572829"/>
            <a:ext cx="1021739" cy="1021739"/>
            <a:chOff x="1663546" y="4208444"/>
            <a:chExt cx="572877" cy="572877"/>
          </a:xfrm>
        </p:grpSpPr>
        <p:sp>
          <p:nvSpPr>
            <p:cNvPr id="76" name="椭圆 75"/>
            <p:cNvSpPr/>
            <p:nvPr/>
          </p:nvSpPr>
          <p:spPr>
            <a:xfrm>
              <a:off x="1663546" y="4208444"/>
              <a:ext cx="572877" cy="572877"/>
            </a:xfrm>
            <a:prstGeom prst="ellipse">
              <a:avLst/>
            </a:prstGeom>
            <a:noFill/>
            <a:ln>
              <a:solidFill>
                <a:srgbClr val="5EC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735250" y="4280148"/>
              <a:ext cx="429468" cy="42946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1949984" y="4781321"/>
            <a:ext cx="0" cy="207667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694015" y="3900616"/>
            <a:ext cx="0" cy="295718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10411351" y="2344754"/>
            <a:ext cx="0" cy="451324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55430" y="6883900"/>
            <a:ext cx="2673015" cy="1384995"/>
            <a:chOff x="955430" y="5193660"/>
            <a:chExt cx="2673015" cy="1384995"/>
          </a:xfrm>
        </p:grpSpPr>
        <p:sp>
          <p:nvSpPr>
            <p:cNvPr id="82" name="文本框 81"/>
            <p:cNvSpPr txBox="1"/>
            <p:nvPr/>
          </p:nvSpPr>
          <p:spPr>
            <a:xfrm>
              <a:off x="1991877" y="5193660"/>
              <a:ext cx="163656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说吧，说你打算写些什么来骗你的老板和客户</a:t>
              </a:r>
              <a:r>
                <a:rPr lang="en-US" altLang="zh-CN" sz="1200" dirty="0" smtClean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……</a:t>
              </a:r>
            </a:p>
            <a:p>
              <a:r>
                <a:rPr lang="zh-CN" altLang="en-US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说吧，说你打算写些什么来骗你的老板和客户</a:t>
              </a:r>
              <a:r>
                <a:rPr lang="en-US" altLang="zh-CN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……</a:t>
              </a:r>
              <a:endParaRPr lang="zh-CN" altLang="en-US" sz="1200" dirty="0">
                <a:solidFill>
                  <a:srgbClr val="5EC2A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zh-CN" altLang="en-US" sz="1200" dirty="0">
                <a:solidFill>
                  <a:srgbClr val="5EC2A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984704" y="5410141"/>
              <a:ext cx="694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EC2AA"/>
                  </a:solidFill>
                </a:rPr>
                <a:t>30%</a:t>
              </a:r>
              <a:endParaRPr lang="zh-CN" altLang="en-US" sz="2000" b="1" dirty="0">
                <a:solidFill>
                  <a:srgbClr val="5EC2AA"/>
                </a:solidFill>
              </a:endParaRPr>
            </a:p>
          </p:txBody>
        </p:sp>
        <p:sp>
          <p:nvSpPr>
            <p:cNvPr id="90" name="空心弧 89"/>
            <p:cNvSpPr/>
            <p:nvPr/>
          </p:nvSpPr>
          <p:spPr>
            <a:xfrm rot="11700000">
              <a:off x="955430" y="5269930"/>
              <a:ext cx="680532" cy="680532"/>
            </a:xfrm>
            <a:prstGeom prst="blockArc">
              <a:avLst>
                <a:gd name="adj1" fmla="val 4652894"/>
                <a:gd name="adj2" fmla="val 2"/>
                <a:gd name="adj3" fmla="val 804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34317" y="6883697"/>
            <a:ext cx="2525525" cy="1384995"/>
            <a:chOff x="3834317" y="5193457"/>
            <a:chExt cx="2525525" cy="1384995"/>
          </a:xfrm>
        </p:grpSpPr>
        <p:sp>
          <p:nvSpPr>
            <p:cNvPr id="83" name="文本框 82"/>
            <p:cNvSpPr txBox="1"/>
            <p:nvPr/>
          </p:nvSpPr>
          <p:spPr>
            <a:xfrm>
              <a:off x="4735907" y="5193457"/>
              <a:ext cx="16239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说吧，说你打算写些什么来骗你的老板和客户</a:t>
              </a:r>
              <a:r>
                <a:rPr lang="en-US" altLang="zh-CN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……</a:t>
              </a:r>
            </a:p>
            <a:p>
              <a:r>
                <a:rPr lang="zh-CN" altLang="en-US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说吧，说你打算写些什么来骗你的老板和客户</a:t>
              </a:r>
              <a:r>
                <a:rPr lang="en-US" altLang="zh-CN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……</a:t>
              </a:r>
              <a:endParaRPr lang="zh-CN" altLang="en-US" sz="1200" dirty="0">
                <a:solidFill>
                  <a:srgbClr val="5EC2A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zh-CN" altLang="en-US" sz="1200" dirty="0">
                <a:solidFill>
                  <a:srgbClr val="5EC2A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3864066" y="5445670"/>
              <a:ext cx="694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EC2AA"/>
                  </a:solidFill>
                </a:rPr>
                <a:t>30%</a:t>
              </a:r>
              <a:endParaRPr lang="zh-CN" altLang="en-US" sz="2000" b="1" dirty="0">
                <a:solidFill>
                  <a:srgbClr val="5EC2AA"/>
                </a:solidFill>
              </a:endParaRPr>
            </a:p>
          </p:txBody>
        </p:sp>
        <p:sp>
          <p:nvSpPr>
            <p:cNvPr id="91" name="空心弧 90"/>
            <p:cNvSpPr/>
            <p:nvPr/>
          </p:nvSpPr>
          <p:spPr>
            <a:xfrm rot="5400000">
              <a:off x="3834317" y="5305460"/>
              <a:ext cx="680532" cy="680532"/>
            </a:xfrm>
            <a:prstGeom prst="blockArc">
              <a:avLst>
                <a:gd name="adj1" fmla="val 10691433"/>
                <a:gd name="adj2" fmla="val 2"/>
                <a:gd name="adj3" fmla="val 804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810615" y="6883697"/>
            <a:ext cx="2552238" cy="1384995"/>
            <a:chOff x="6810615" y="5202222"/>
            <a:chExt cx="2552238" cy="1384995"/>
          </a:xfrm>
        </p:grpSpPr>
        <p:sp>
          <p:nvSpPr>
            <p:cNvPr id="92" name="空心弧 91"/>
            <p:cNvSpPr/>
            <p:nvPr/>
          </p:nvSpPr>
          <p:spPr>
            <a:xfrm rot="1800000">
              <a:off x="6810615" y="5329094"/>
              <a:ext cx="680532" cy="680532"/>
            </a:xfrm>
            <a:prstGeom prst="blockArc">
              <a:avLst>
                <a:gd name="adj1" fmla="val 14821945"/>
                <a:gd name="adj2" fmla="val 2"/>
                <a:gd name="adj3" fmla="val 804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830281" y="5202222"/>
              <a:ext cx="2532572" cy="1384995"/>
              <a:chOff x="6830281" y="5202222"/>
              <a:chExt cx="2532572" cy="1384995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7736687" y="5202222"/>
                <a:ext cx="162616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5EC2AA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说吧，说你打算写些什么来骗你的老板和客户</a:t>
                </a:r>
                <a:r>
                  <a:rPr lang="en-US" altLang="zh-CN" sz="1200" dirty="0">
                    <a:solidFill>
                      <a:srgbClr val="5EC2AA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……</a:t>
                </a:r>
              </a:p>
              <a:p>
                <a:r>
                  <a:rPr lang="zh-CN" altLang="en-US" sz="1200" dirty="0">
                    <a:solidFill>
                      <a:srgbClr val="5EC2AA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说吧，说你打算写些什么来骗你的老板和客户</a:t>
                </a:r>
                <a:r>
                  <a:rPr lang="en-US" altLang="zh-CN" sz="1200" dirty="0">
                    <a:solidFill>
                      <a:srgbClr val="5EC2AA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……</a:t>
                </a:r>
                <a:endParaRPr lang="zh-CN" altLang="en-US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endParaRPr lang="zh-CN" altLang="en-US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6830281" y="5440025"/>
                <a:ext cx="6944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rgbClr val="5EC2AA"/>
                    </a:solidFill>
                  </a:rPr>
                  <a:t>30%</a:t>
                </a:r>
                <a:endParaRPr lang="zh-CN" altLang="en-US" sz="2000" b="1" dirty="0">
                  <a:solidFill>
                    <a:srgbClr val="5EC2AA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601630" y="6864505"/>
            <a:ext cx="2408400" cy="1384995"/>
            <a:chOff x="9601630" y="5202222"/>
            <a:chExt cx="2408400" cy="1384995"/>
          </a:xfrm>
        </p:grpSpPr>
        <p:sp>
          <p:nvSpPr>
            <p:cNvPr id="84" name="文本框 83"/>
            <p:cNvSpPr txBox="1"/>
            <p:nvPr/>
          </p:nvSpPr>
          <p:spPr>
            <a:xfrm>
              <a:off x="10453244" y="5202222"/>
              <a:ext cx="155678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说吧，说你打算写些什么来骗你的老板和客户</a:t>
              </a:r>
              <a:r>
                <a:rPr lang="en-US" altLang="zh-CN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……</a:t>
              </a:r>
            </a:p>
            <a:p>
              <a:r>
                <a:rPr lang="zh-CN" altLang="en-US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说吧，说你打算写些什么来骗你的老板和客户</a:t>
              </a:r>
              <a:r>
                <a:rPr lang="en-US" altLang="zh-CN" sz="1200" dirty="0">
                  <a:solidFill>
                    <a:srgbClr val="5EC2A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……</a:t>
              </a:r>
              <a:endParaRPr lang="zh-CN" altLang="en-US" sz="1200" dirty="0">
                <a:solidFill>
                  <a:srgbClr val="5EC2A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zh-CN" altLang="en-US" sz="1200" dirty="0">
                <a:solidFill>
                  <a:srgbClr val="5EC2A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9630850" y="5476713"/>
              <a:ext cx="694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EC2AA"/>
                  </a:solidFill>
                </a:rPr>
                <a:t>30%</a:t>
              </a:r>
              <a:endParaRPr lang="zh-CN" altLang="en-US" sz="2000" b="1" dirty="0">
                <a:solidFill>
                  <a:srgbClr val="5EC2AA"/>
                </a:solidFill>
              </a:endParaRPr>
            </a:p>
          </p:txBody>
        </p:sp>
        <p:sp>
          <p:nvSpPr>
            <p:cNvPr id="93" name="空心弧 92"/>
            <p:cNvSpPr/>
            <p:nvPr/>
          </p:nvSpPr>
          <p:spPr>
            <a:xfrm rot="8100000">
              <a:off x="9601630" y="5356578"/>
              <a:ext cx="680532" cy="680532"/>
            </a:xfrm>
            <a:prstGeom prst="blockArc">
              <a:avLst>
                <a:gd name="adj1" fmla="val 8048995"/>
                <a:gd name="adj2" fmla="val 2"/>
                <a:gd name="adj3" fmla="val 804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EC2AA"/>
                </a:solidFill>
              </a:endParaRPr>
            </a:p>
          </p:txBody>
        </p:sp>
      </p:grpSp>
      <p:sp>
        <p:nvSpPr>
          <p:cNvPr id="242" name="文本框 241"/>
          <p:cNvSpPr txBox="1"/>
          <p:nvPr/>
        </p:nvSpPr>
        <p:spPr>
          <a:xfrm>
            <a:off x="7228067" y="2793617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5EC2AA"/>
                </a:solidFill>
              </a:rPr>
              <a:t>2014</a:t>
            </a:r>
            <a:endParaRPr lang="zh-CN" altLang="en-US" sz="2400" b="1" dirty="0">
              <a:solidFill>
                <a:srgbClr val="5EC2AA"/>
              </a:solidFill>
            </a:endParaRPr>
          </a:p>
        </p:txBody>
      </p:sp>
      <p:sp>
        <p:nvSpPr>
          <p:cNvPr id="243" name="文本框 242"/>
          <p:cNvSpPr txBox="1"/>
          <p:nvPr/>
        </p:nvSpPr>
        <p:spPr>
          <a:xfrm>
            <a:off x="9880148" y="106426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5EC2AA"/>
                </a:solidFill>
              </a:rPr>
              <a:t>2015</a:t>
            </a:r>
            <a:endParaRPr lang="zh-CN" altLang="en-US" sz="2400" b="1" dirty="0">
              <a:solidFill>
                <a:srgbClr val="5EC2AA"/>
              </a:solidFill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4290699" y="2447284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5EC2AA"/>
                </a:solidFill>
              </a:rPr>
              <a:t>2013</a:t>
            </a:r>
            <a:endParaRPr lang="zh-CN" altLang="en-US" sz="2400" b="1" dirty="0">
              <a:solidFill>
                <a:srgbClr val="5EC2AA"/>
              </a:solidFill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1541019" y="3332457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5EC2AA"/>
                </a:solidFill>
              </a:rPr>
              <a:t>2012</a:t>
            </a:r>
            <a:endParaRPr lang="zh-CN" altLang="en-US" sz="2400" b="1" dirty="0">
              <a:solidFill>
                <a:srgbClr val="5EC2AA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7659882" y="4262548"/>
            <a:ext cx="0" cy="2595248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6" name="组合 245"/>
          <p:cNvGrpSpPr/>
          <p:nvPr/>
        </p:nvGrpSpPr>
        <p:grpSpPr>
          <a:xfrm>
            <a:off x="4485970" y="3150507"/>
            <a:ext cx="572480" cy="559361"/>
            <a:chOff x="5831388" y="4505912"/>
            <a:chExt cx="590763" cy="577225"/>
          </a:xfrm>
          <a:solidFill>
            <a:schemeClr val="tx1"/>
          </a:solidFill>
        </p:grpSpPr>
        <p:sp>
          <p:nvSpPr>
            <p:cNvPr id="247" name="Freeform 335"/>
            <p:cNvSpPr>
              <a:spLocks/>
            </p:cNvSpPr>
            <p:nvPr/>
          </p:nvSpPr>
          <p:spPr bwMode="auto">
            <a:xfrm>
              <a:off x="6072616" y="4505912"/>
              <a:ext cx="81230" cy="95999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336"/>
            <p:cNvSpPr>
              <a:spLocks/>
            </p:cNvSpPr>
            <p:nvPr/>
          </p:nvSpPr>
          <p:spPr bwMode="auto">
            <a:xfrm>
              <a:off x="5897849" y="4590833"/>
              <a:ext cx="366765" cy="381534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337"/>
            <p:cNvSpPr>
              <a:spLocks noEditPoints="1"/>
            </p:cNvSpPr>
            <p:nvPr/>
          </p:nvSpPr>
          <p:spPr bwMode="auto">
            <a:xfrm>
              <a:off x="5831388" y="4750832"/>
              <a:ext cx="130460" cy="119384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338"/>
            <p:cNvSpPr>
              <a:spLocks/>
            </p:cNvSpPr>
            <p:nvPr/>
          </p:nvSpPr>
          <p:spPr bwMode="auto">
            <a:xfrm>
              <a:off x="5840003" y="4727448"/>
              <a:ext cx="582148" cy="355689"/>
            </a:xfrm>
            <a:custGeom>
              <a:avLst/>
              <a:gdLst>
                <a:gd name="T0" fmla="*/ 473 w 473"/>
                <a:gd name="T1" fmla="*/ 0 h 289"/>
                <a:gd name="T2" fmla="*/ 390 w 473"/>
                <a:gd name="T3" fmla="*/ 33 h 289"/>
                <a:gd name="T4" fmla="*/ 407 w 473"/>
                <a:gd name="T5" fmla="*/ 45 h 289"/>
                <a:gd name="T6" fmla="*/ 303 w 473"/>
                <a:gd name="T7" fmla="*/ 156 h 289"/>
                <a:gd name="T8" fmla="*/ 210 w 473"/>
                <a:gd name="T9" fmla="*/ 147 h 289"/>
                <a:gd name="T10" fmla="*/ 137 w 473"/>
                <a:gd name="T11" fmla="*/ 222 h 289"/>
                <a:gd name="T12" fmla="*/ 61 w 473"/>
                <a:gd name="T13" fmla="*/ 185 h 289"/>
                <a:gd name="T14" fmla="*/ 0 w 473"/>
                <a:gd name="T15" fmla="*/ 263 h 289"/>
                <a:gd name="T16" fmla="*/ 33 w 473"/>
                <a:gd name="T17" fmla="*/ 289 h 289"/>
                <a:gd name="T18" fmla="*/ 73 w 473"/>
                <a:gd name="T19" fmla="*/ 239 h 289"/>
                <a:gd name="T20" fmla="*/ 147 w 473"/>
                <a:gd name="T21" fmla="*/ 274 h 289"/>
                <a:gd name="T22" fmla="*/ 227 w 473"/>
                <a:gd name="T23" fmla="*/ 192 h 289"/>
                <a:gd name="T24" fmla="*/ 319 w 473"/>
                <a:gd name="T25" fmla="*/ 201 h 289"/>
                <a:gd name="T26" fmla="*/ 442 w 473"/>
                <a:gd name="T27" fmla="*/ 71 h 289"/>
                <a:gd name="T28" fmla="*/ 466 w 473"/>
                <a:gd name="T29" fmla="*/ 88 h 289"/>
                <a:gd name="T30" fmla="*/ 473 w 473"/>
                <a:gd name="T3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89">
                  <a:moveTo>
                    <a:pt x="473" y="0"/>
                  </a:moveTo>
                  <a:lnTo>
                    <a:pt x="390" y="33"/>
                  </a:lnTo>
                  <a:lnTo>
                    <a:pt x="407" y="45"/>
                  </a:lnTo>
                  <a:lnTo>
                    <a:pt x="303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5"/>
                  </a:lnTo>
                  <a:lnTo>
                    <a:pt x="0" y="263"/>
                  </a:lnTo>
                  <a:lnTo>
                    <a:pt x="33" y="289"/>
                  </a:lnTo>
                  <a:lnTo>
                    <a:pt x="73" y="239"/>
                  </a:lnTo>
                  <a:lnTo>
                    <a:pt x="147" y="274"/>
                  </a:lnTo>
                  <a:lnTo>
                    <a:pt x="227" y="192"/>
                  </a:lnTo>
                  <a:lnTo>
                    <a:pt x="319" y="201"/>
                  </a:lnTo>
                  <a:lnTo>
                    <a:pt x="442" y="71"/>
                  </a:lnTo>
                  <a:lnTo>
                    <a:pt x="466" y="88"/>
                  </a:lnTo>
                  <a:lnTo>
                    <a:pt x="4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7347436" y="3440311"/>
            <a:ext cx="641628" cy="646114"/>
            <a:chOff x="10902951" y="987425"/>
            <a:chExt cx="681038" cy="685800"/>
          </a:xfrm>
          <a:solidFill>
            <a:schemeClr val="tx1"/>
          </a:solidFill>
        </p:grpSpPr>
        <p:sp>
          <p:nvSpPr>
            <p:cNvPr id="252" name="Freeform 257"/>
            <p:cNvSpPr>
              <a:spLocks/>
            </p:cNvSpPr>
            <p:nvPr/>
          </p:nvSpPr>
          <p:spPr bwMode="auto">
            <a:xfrm>
              <a:off x="11115676" y="1147762"/>
              <a:ext cx="141288" cy="200025"/>
            </a:xfrm>
            <a:custGeom>
              <a:avLst/>
              <a:gdLst>
                <a:gd name="T0" fmla="*/ 98 w 113"/>
                <a:gd name="T1" fmla="*/ 0 h 160"/>
                <a:gd name="T2" fmla="*/ 84 w 113"/>
                <a:gd name="T3" fmla="*/ 14 h 160"/>
                <a:gd name="T4" fmla="*/ 84 w 113"/>
                <a:gd name="T5" fmla="*/ 131 h 160"/>
                <a:gd name="T6" fmla="*/ 14 w 113"/>
                <a:gd name="T7" fmla="*/ 131 h 160"/>
                <a:gd name="T8" fmla="*/ 0 w 113"/>
                <a:gd name="T9" fmla="*/ 145 h 160"/>
                <a:gd name="T10" fmla="*/ 14 w 113"/>
                <a:gd name="T11" fmla="*/ 160 h 160"/>
                <a:gd name="T12" fmla="*/ 99 w 113"/>
                <a:gd name="T13" fmla="*/ 160 h 160"/>
                <a:gd name="T14" fmla="*/ 113 w 113"/>
                <a:gd name="T15" fmla="*/ 146 h 160"/>
                <a:gd name="T16" fmla="*/ 113 w 113"/>
                <a:gd name="T17" fmla="*/ 142 h 160"/>
                <a:gd name="T18" fmla="*/ 113 w 113"/>
                <a:gd name="T19" fmla="*/ 14 h 160"/>
                <a:gd name="T20" fmla="*/ 98 w 113"/>
                <a:gd name="T2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60">
                  <a:moveTo>
                    <a:pt x="98" y="0"/>
                  </a:moveTo>
                  <a:cubicBezTo>
                    <a:pt x="90" y="0"/>
                    <a:pt x="84" y="6"/>
                    <a:pt x="84" y="14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14" y="131"/>
                    <a:pt x="14" y="131"/>
                    <a:pt x="14" y="131"/>
                  </a:cubicBezTo>
                  <a:cubicBezTo>
                    <a:pt x="6" y="131"/>
                    <a:pt x="0" y="138"/>
                    <a:pt x="0" y="145"/>
                  </a:cubicBezTo>
                  <a:cubicBezTo>
                    <a:pt x="0" y="153"/>
                    <a:pt x="6" y="160"/>
                    <a:pt x="14" y="160"/>
                  </a:cubicBezTo>
                  <a:cubicBezTo>
                    <a:pt x="99" y="160"/>
                    <a:pt x="99" y="160"/>
                    <a:pt x="99" y="160"/>
                  </a:cubicBezTo>
                  <a:cubicBezTo>
                    <a:pt x="107" y="160"/>
                    <a:pt x="113" y="154"/>
                    <a:pt x="113" y="146"/>
                  </a:cubicBezTo>
                  <a:cubicBezTo>
                    <a:pt x="113" y="144"/>
                    <a:pt x="113" y="143"/>
                    <a:pt x="113" y="142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3" y="6"/>
                    <a:pt x="106" y="0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258"/>
            <p:cNvSpPr>
              <a:spLocks/>
            </p:cNvSpPr>
            <p:nvPr/>
          </p:nvSpPr>
          <p:spPr bwMode="auto">
            <a:xfrm>
              <a:off x="10902951" y="990600"/>
              <a:ext cx="371475" cy="677862"/>
            </a:xfrm>
            <a:custGeom>
              <a:avLst/>
              <a:gdLst>
                <a:gd name="T0" fmla="*/ 0 w 298"/>
                <a:gd name="T1" fmla="*/ 272 h 544"/>
                <a:gd name="T2" fmla="*/ 272 w 298"/>
                <a:gd name="T3" fmla="*/ 544 h 544"/>
                <a:gd name="T4" fmla="*/ 298 w 298"/>
                <a:gd name="T5" fmla="*/ 543 h 544"/>
                <a:gd name="T6" fmla="*/ 298 w 298"/>
                <a:gd name="T7" fmla="*/ 515 h 544"/>
                <a:gd name="T8" fmla="*/ 283 w 298"/>
                <a:gd name="T9" fmla="*/ 516 h 544"/>
                <a:gd name="T10" fmla="*/ 283 w 298"/>
                <a:gd name="T11" fmla="*/ 456 h 544"/>
                <a:gd name="T12" fmla="*/ 264 w 298"/>
                <a:gd name="T13" fmla="*/ 456 h 544"/>
                <a:gd name="T14" fmla="*/ 264 w 298"/>
                <a:gd name="T15" fmla="*/ 516 h 544"/>
                <a:gd name="T16" fmla="*/ 159 w 298"/>
                <a:gd name="T17" fmla="*/ 489 h 544"/>
                <a:gd name="T18" fmla="*/ 189 w 298"/>
                <a:gd name="T19" fmla="*/ 437 h 544"/>
                <a:gd name="T20" fmla="*/ 173 w 298"/>
                <a:gd name="T21" fmla="*/ 428 h 544"/>
                <a:gd name="T22" fmla="*/ 143 w 298"/>
                <a:gd name="T23" fmla="*/ 480 h 544"/>
                <a:gd name="T24" fmla="*/ 66 w 298"/>
                <a:gd name="T25" fmla="*/ 403 h 544"/>
                <a:gd name="T26" fmla="*/ 118 w 298"/>
                <a:gd name="T27" fmla="*/ 373 h 544"/>
                <a:gd name="T28" fmla="*/ 109 w 298"/>
                <a:gd name="T29" fmla="*/ 357 h 544"/>
                <a:gd name="T30" fmla="*/ 57 w 298"/>
                <a:gd name="T31" fmla="*/ 387 h 544"/>
                <a:gd name="T32" fmla="*/ 28 w 298"/>
                <a:gd name="T33" fmla="*/ 283 h 544"/>
                <a:gd name="T34" fmla="*/ 88 w 298"/>
                <a:gd name="T35" fmla="*/ 283 h 544"/>
                <a:gd name="T36" fmla="*/ 88 w 298"/>
                <a:gd name="T37" fmla="*/ 264 h 544"/>
                <a:gd name="T38" fmla="*/ 28 w 298"/>
                <a:gd name="T39" fmla="*/ 264 h 544"/>
                <a:gd name="T40" fmla="*/ 56 w 298"/>
                <a:gd name="T41" fmla="*/ 159 h 544"/>
                <a:gd name="T42" fmla="*/ 108 w 298"/>
                <a:gd name="T43" fmla="*/ 189 h 544"/>
                <a:gd name="T44" fmla="*/ 117 w 298"/>
                <a:gd name="T45" fmla="*/ 173 h 544"/>
                <a:gd name="T46" fmla="*/ 65 w 298"/>
                <a:gd name="T47" fmla="*/ 143 h 544"/>
                <a:gd name="T48" fmla="*/ 141 w 298"/>
                <a:gd name="T49" fmla="*/ 66 h 544"/>
                <a:gd name="T50" fmla="*/ 171 w 298"/>
                <a:gd name="T51" fmla="*/ 118 h 544"/>
                <a:gd name="T52" fmla="*/ 187 w 298"/>
                <a:gd name="T53" fmla="*/ 109 h 544"/>
                <a:gd name="T54" fmla="*/ 157 w 298"/>
                <a:gd name="T55" fmla="*/ 57 h 544"/>
                <a:gd name="T56" fmla="*/ 262 w 298"/>
                <a:gd name="T57" fmla="*/ 28 h 544"/>
                <a:gd name="T58" fmla="*/ 262 w 298"/>
                <a:gd name="T59" fmla="*/ 88 h 544"/>
                <a:gd name="T60" fmla="*/ 280 w 298"/>
                <a:gd name="T61" fmla="*/ 88 h 544"/>
                <a:gd name="T62" fmla="*/ 280 w 298"/>
                <a:gd name="T63" fmla="*/ 28 h 544"/>
                <a:gd name="T64" fmla="*/ 298 w 298"/>
                <a:gd name="T65" fmla="*/ 29 h 544"/>
                <a:gd name="T66" fmla="*/ 298 w 298"/>
                <a:gd name="T67" fmla="*/ 1 h 544"/>
                <a:gd name="T68" fmla="*/ 272 w 298"/>
                <a:gd name="T69" fmla="*/ 0 h 544"/>
                <a:gd name="T70" fmla="*/ 0 w 298"/>
                <a:gd name="T71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544">
                  <a:moveTo>
                    <a:pt x="0" y="272"/>
                  </a:moveTo>
                  <a:cubicBezTo>
                    <a:pt x="0" y="422"/>
                    <a:pt x="122" y="544"/>
                    <a:pt x="272" y="544"/>
                  </a:cubicBezTo>
                  <a:cubicBezTo>
                    <a:pt x="281" y="544"/>
                    <a:pt x="289" y="544"/>
                    <a:pt x="298" y="543"/>
                  </a:cubicBezTo>
                  <a:cubicBezTo>
                    <a:pt x="298" y="515"/>
                    <a:pt x="298" y="515"/>
                    <a:pt x="298" y="515"/>
                  </a:cubicBezTo>
                  <a:cubicBezTo>
                    <a:pt x="293" y="516"/>
                    <a:pt x="288" y="516"/>
                    <a:pt x="283" y="516"/>
                  </a:cubicBezTo>
                  <a:cubicBezTo>
                    <a:pt x="283" y="456"/>
                    <a:pt x="283" y="456"/>
                    <a:pt x="283" y="456"/>
                  </a:cubicBezTo>
                  <a:cubicBezTo>
                    <a:pt x="264" y="456"/>
                    <a:pt x="264" y="456"/>
                    <a:pt x="264" y="456"/>
                  </a:cubicBezTo>
                  <a:cubicBezTo>
                    <a:pt x="264" y="516"/>
                    <a:pt x="264" y="516"/>
                    <a:pt x="264" y="516"/>
                  </a:cubicBezTo>
                  <a:cubicBezTo>
                    <a:pt x="227" y="515"/>
                    <a:pt x="191" y="505"/>
                    <a:pt x="159" y="489"/>
                  </a:cubicBezTo>
                  <a:cubicBezTo>
                    <a:pt x="189" y="437"/>
                    <a:pt x="189" y="437"/>
                    <a:pt x="189" y="437"/>
                  </a:cubicBezTo>
                  <a:cubicBezTo>
                    <a:pt x="173" y="428"/>
                    <a:pt x="173" y="428"/>
                    <a:pt x="173" y="428"/>
                  </a:cubicBezTo>
                  <a:cubicBezTo>
                    <a:pt x="143" y="480"/>
                    <a:pt x="143" y="480"/>
                    <a:pt x="143" y="480"/>
                  </a:cubicBezTo>
                  <a:cubicBezTo>
                    <a:pt x="112" y="460"/>
                    <a:pt x="86" y="434"/>
                    <a:pt x="66" y="403"/>
                  </a:cubicBezTo>
                  <a:cubicBezTo>
                    <a:pt x="118" y="373"/>
                    <a:pt x="118" y="373"/>
                    <a:pt x="118" y="373"/>
                  </a:cubicBezTo>
                  <a:cubicBezTo>
                    <a:pt x="109" y="357"/>
                    <a:pt x="109" y="357"/>
                    <a:pt x="109" y="357"/>
                  </a:cubicBezTo>
                  <a:cubicBezTo>
                    <a:pt x="57" y="387"/>
                    <a:pt x="57" y="387"/>
                    <a:pt x="57" y="387"/>
                  </a:cubicBezTo>
                  <a:cubicBezTo>
                    <a:pt x="40" y="356"/>
                    <a:pt x="30" y="320"/>
                    <a:pt x="28" y="283"/>
                  </a:cubicBezTo>
                  <a:cubicBezTo>
                    <a:pt x="88" y="283"/>
                    <a:pt x="88" y="283"/>
                    <a:pt x="88" y="283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28" y="264"/>
                    <a:pt x="28" y="264"/>
                    <a:pt x="28" y="264"/>
                  </a:cubicBezTo>
                  <a:cubicBezTo>
                    <a:pt x="29" y="226"/>
                    <a:pt x="39" y="191"/>
                    <a:pt x="56" y="159"/>
                  </a:cubicBezTo>
                  <a:cubicBezTo>
                    <a:pt x="108" y="189"/>
                    <a:pt x="108" y="189"/>
                    <a:pt x="108" y="189"/>
                  </a:cubicBezTo>
                  <a:cubicBezTo>
                    <a:pt x="117" y="173"/>
                    <a:pt x="117" y="173"/>
                    <a:pt x="117" y="17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84" y="112"/>
                    <a:pt x="110" y="86"/>
                    <a:pt x="141" y="66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87" y="109"/>
                    <a:pt x="187" y="109"/>
                    <a:pt x="187" y="109"/>
                  </a:cubicBezTo>
                  <a:cubicBezTo>
                    <a:pt x="157" y="57"/>
                    <a:pt x="157" y="57"/>
                    <a:pt x="157" y="57"/>
                  </a:cubicBezTo>
                  <a:cubicBezTo>
                    <a:pt x="188" y="40"/>
                    <a:pt x="224" y="30"/>
                    <a:pt x="262" y="28"/>
                  </a:cubicBezTo>
                  <a:cubicBezTo>
                    <a:pt x="262" y="88"/>
                    <a:pt x="262" y="88"/>
                    <a:pt x="262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28"/>
                    <a:pt x="280" y="28"/>
                    <a:pt x="280" y="28"/>
                  </a:cubicBezTo>
                  <a:cubicBezTo>
                    <a:pt x="286" y="28"/>
                    <a:pt x="292" y="28"/>
                    <a:pt x="298" y="29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89" y="1"/>
                    <a:pt x="281" y="0"/>
                    <a:pt x="272" y="0"/>
                  </a:cubicBezTo>
                  <a:cubicBezTo>
                    <a:pt x="122" y="0"/>
                    <a:pt x="0" y="122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259"/>
            <p:cNvSpPr>
              <a:spLocks/>
            </p:cNvSpPr>
            <p:nvPr/>
          </p:nvSpPr>
          <p:spPr bwMode="auto">
            <a:xfrm>
              <a:off x="11288714" y="987425"/>
              <a:ext cx="295275" cy="685800"/>
            </a:xfrm>
            <a:custGeom>
              <a:avLst/>
              <a:gdLst>
                <a:gd name="T0" fmla="*/ 187 w 237"/>
                <a:gd name="T1" fmla="*/ 338 h 551"/>
                <a:gd name="T2" fmla="*/ 56 w 237"/>
                <a:gd name="T3" fmla="*/ 256 h 551"/>
                <a:gd name="T4" fmla="*/ 43 w 237"/>
                <a:gd name="T5" fmla="*/ 256 h 551"/>
                <a:gd name="T6" fmla="*/ 99 w 237"/>
                <a:gd name="T7" fmla="*/ 170 h 551"/>
                <a:gd name="T8" fmla="*/ 110 w 237"/>
                <a:gd name="T9" fmla="*/ 154 h 551"/>
                <a:gd name="T10" fmla="*/ 106 w 237"/>
                <a:gd name="T11" fmla="*/ 136 h 551"/>
                <a:gd name="T12" fmla="*/ 107 w 237"/>
                <a:gd name="T13" fmla="*/ 131 h 551"/>
                <a:gd name="T14" fmla="*/ 108 w 237"/>
                <a:gd name="T15" fmla="*/ 122 h 551"/>
                <a:gd name="T16" fmla="*/ 1 w 237"/>
                <a:gd name="T17" fmla="*/ 0 h 551"/>
                <a:gd name="T18" fmla="*/ 0 w 237"/>
                <a:gd name="T19" fmla="*/ 0 h 551"/>
                <a:gd name="T20" fmla="*/ 0 w 237"/>
                <a:gd name="T21" fmla="*/ 551 h 551"/>
                <a:gd name="T22" fmla="*/ 66 w 237"/>
                <a:gd name="T23" fmla="*/ 551 h 551"/>
                <a:gd name="T24" fmla="*/ 141 w 237"/>
                <a:gd name="T25" fmla="*/ 527 h 551"/>
                <a:gd name="T26" fmla="*/ 147 w 237"/>
                <a:gd name="T27" fmla="*/ 527 h 551"/>
                <a:gd name="T28" fmla="*/ 147 w 237"/>
                <a:gd name="T29" fmla="*/ 527 h 551"/>
                <a:gd name="T30" fmla="*/ 235 w 237"/>
                <a:gd name="T31" fmla="*/ 489 h 551"/>
                <a:gd name="T32" fmla="*/ 237 w 237"/>
                <a:gd name="T33" fmla="*/ 486 h 551"/>
                <a:gd name="T34" fmla="*/ 237 w 237"/>
                <a:gd name="T35" fmla="*/ 482 h 551"/>
                <a:gd name="T36" fmla="*/ 187 w 237"/>
                <a:gd name="T37" fmla="*/ 33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551">
                  <a:moveTo>
                    <a:pt x="187" y="338"/>
                  </a:moveTo>
                  <a:cubicBezTo>
                    <a:pt x="162" y="306"/>
                    <a:pt x="124" y="268"/>
                    <a:pt x="56" y="256"/>
                  </a:cubicBezTo>
                  <a:cubicBezTo>
                    <a:pt x="43" y="256"/>
                    <a:pt x="43" y="256"/>
                    <a:pt x="43" y="256"/>
                  </a:cubicBezTo>
                  <a:cubicBezTo>
                    <a:pt x="68" y="239"/>
                    <a:pt x="88" y="208"/>
                    <a:pt x="99" y="170"/>
                  </a:cubicBezTo>
                  <a:cubicBezTo>
                    <a:pt x="104" y="169"/>
                    <a:pt x="108" y="163"/>
                    <a:pt x="110" y="154"/>
                  </a:cubicBezTo>
                  <a:cubicBezTo>
                    <a:pt x="111" y="146"/>
                    <a:pt x="110" y="139"/>
                    <a:pt x="106" y="136"/>
                  </a:cubicBezTo>
                  <a:cubicBezTo>
                    <a:pt x="106" y="135"/>
                    <a:pt x="107" y="133"/>
                    <a:pt x="107" y="131"/>
                  </a:cubicBezTo>
                  <a:cubicBezTo>
                    <a:pt x="108" y="127"/>
                    <a:pt x="108" y="124"/>
                    <a:pt x="108" y="122"/>
                  </a:cubicBezTo>
                  <a:cubicBezTo>
                    <a:pt x="112" y="68"/>
                    <a:pt x="87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551"/>
                    <a:pt x="0" y="551"/>
                    <a:pt x="0" y="551"/>
                  </a:cubicBezTo>
                  <a:cubicBezTo>
                    <a:pt x="66" y="551"/>
                    <a:pt x="66" y="551"/>
                    <a:pt x="66" y="551"/>
                  </a:cubicBezTo>
                  <a:cubicBezTo>
                    <a:pt x="94" y="547"/>
                    <a:pt x="124" y="540"/>
                    <a:pt x="141" y="527"/>
                  </a:cubicBezTo>
                  <a:cubicBezTo>
                    <a:pt x="143" y="527"/>
                    <a:pt x="145" y="527"/>
                    <a:pt x="147" y="527"/>
                  </a:cubicBezTo>
                  <a:cubicBezTo>
                    <a:pt x="147" y="527"/>
                    <a:pt x="147" y="527"/>
                    <a:pt x="147" y="527"/>
                  </a:cubicBezTo>
                  <a:cubicBezTo>
                    <a:pt x="169" y="527"/>
                    <a:pt x="210" y="522"/>
                    <a:pt x="235" y="489"/>
                  </a:cubicBezTo>
                  <a:cubicBezTo>
                    <a:pt x="237" y="486"/>
                    <a:pt x="237" y="486"/>
                    <a:pt x="237" y="486"/>
                  </a:cubicBezTo>
                  <a:cubicBezTo>
                    <a:pt x="237" y="482"/>
                    <a:pt x="237" y="482"/>
                    <a:pt x="237" y="482"/>
                  </a:cubicBezTo>
                  <a:cubicBezTo>
                    <a:pt x="237" y="444"/>
                    <a:pt x="224" y="387"/>
                    <a:pt x="187" y="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10109233" y="1769096"/>
            <a:ext cx="549919" cy="584542"/>
            <a:chOff x="581025" y="1023938"/>
            <a:chExt cx="857251" cy="911224"/>
          </a:xfrm>
          <a:solidFill>
            <a:schemeClr val="tx1"/>
          </a:solidFill>
        </p:grpSpPr>
        <p:sp>
          <p:nvSpPr>
            <p:cNvPr id="256" name="Rectangle 159"/>
            <p:cNvSpPr>
              <a:spLocks noChangeArrowheads="1"/>
            </p:cNvSpPr>
            <p:nvPr/>
          </p:nvSpPr>
          <p:spPr bwMode="auto">
            <a:xfrm>
              <a:off x="1331913" y="1739900"/>
              <a:ext cx="106363" cy="1730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160"/>
            <p:cNvSpPr>
              <a:spLocks/>
            </p:cNvSpPr>
            <p:nvPr/>
          </p:nvSpPr>
          <p:spPr bwMode="auto">
            <a:xfrm>
              <a:off x="581025" y="1612900"/>
              <a:ext cx="739775" cy="322262"/>
            </a:xfrm>
            <a:custGeom>
              <a:avLst/>
              <a:gdLst>
                <a:gd name="T0" fmla="*/ 1040 w 1040"/>
                <a:gd name="T1" fmla="*/ 198 h 455"/>
                <a:gd name="T2" fmla="*/ 1040 w 1040"/>
                <a:gd name="T3" fmla="*/ 400 h 455"/>
                <a:gd name="T4" fmla="*/ 780 w 1040"/>
                <a:gd name="T5" fmla="*/ 425 h 455"/>
                <a:gd name="T6" fmla="*/ 450 w 1040"/>
                <a:gd name="T7" fmla="*/ 425 h 455"/>
                <a:gd name="T8" fmla="*/ 250 w 1040"/>
                <a:gd name="T9" fmla="*/ 348 h 455"/>
                <a:gd name="T10" fmla="*/ 92 w 1040"/>
                <a:gd name="T11" fmla="*/ 227 h 455"/>
                <a:gd name="T12" fmla="*/ 26 w 1040"/>
                <a:gd name="T13" fmla="*/ 99 h 455"/>
                <a:gd name="T14" fmla="*/ 9 w 1040"/>
                <a:gd name="T15" fmla="*/ 31 h 455"/>
                <a:gd name="T16" fmla="*/ 81 w 1040"/>
                <a:gd name="T17" fmla="*/ 33 h 455"/>
                <a:gd name="T18" fmla="*/ 155 w 1040"/>
                <a:gd name="T19" fmla="*/ 157 h 455"/>
                <a:gd name="T20" fmla="*/ 327 w 1040"/>
                <a:gd name="T21" fmla="*/ 253 h 455"/>
                <a:gd name="T22" fmla="*/ 500 w 1040"/>
                <a:gd name="T23" fmla="*/ 253 h 455"/>
                <a:gd name="T24" fmla="*/ 599 w 1040"/>
                <a:gd name="T25" fmla="*/ 205 h 455"/>
                <a:gd name="T26" fmla="*/ 478 w 1040"/>
                <a:gd name="T27" fmla="*/ 205 h 455"/>
                <a:gd name="T28" fmla="*/ 382 w 1040"/>
                <a:gd name="T29" fmla="*/ 139 h 455"/>
                <a:gd name="T30" fmla="*/ 452 w 1040"/>
                <a:gd name="T31" fmla="*/ 99 h 455"/>
                <a:gd name="T32" fmla="*/ 511 w 1040"/>
                <a:gd name="T33" fmla="*/ 99 h 455"/>
                <a:gd name="T34" fmla="*/ 684 w 1040"/>
                <a:gd name="T35" fmla="*/ 99 h 455"/>
                <a:gd name="T36" fmla="*/ 754 w 1040"/>
                <a:gd name="T37" fmla="*/ 117 h 455"/>
                <a:gd name="T38" fmla="*/ 894 w 1040"/>
                <a:gd name="T39" fmla="*/ 179 h 455"/>
                <a:gd name="T40" fmla="*/ 991 w 1040"/>
                <a:gd name="T41" fmla="*/ 198 h 455"/>
                <a:gd name="T42" fmla="*/ 1040 w 1040"/>
                <a:gd name="T43" fmla="*/ 19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0" h="455">
                  <a:moveTo>
                    <a:pt x="1040" y="198"/>
                  </a:moveTo>
                  <a:cubicBezTo>
                    <a:pt x="1040" y="400"/>
                    <a:pt x="1040" y="400"/>
                    <a:pt x="1040" y="400"/>
                  </a:cubicBezTo>
                  <a:cubicBezTo>
                    <a:pt x="1040" y="400"/>
                    <a:pt x="843" y="407"/>
                    <a:pt x="780" y="425"/>
                  </a:cubicBezTo>
                  <a:cubicBezTo>
                    <a:pt x="780" y="425"/>
                    <a:pt x="628" y="455"/>
                    <a:pt x="450" y="425"/>
                  </a:cubicBezTo>
                  <a:cubicBezTo>
                    <a:pt x="390" y="416"/>
                    <a:pt x="250" y="348"/>
                    <a:pt x="250" y="348"/>
                  </a:cubicBezTo>
                  <a:cubicBezTo>
                    <a:pt x="92" y="227"/>
                    <a:pt x="92" y="227"/>
                    <a:pt x="92" y="227"/>
                  </a:cubicBezTo>
                  <a:cubicBezTo>
                    <a:pt x="92" y="227"/>
                    <a:pt x="59" y="168"/>
                    <a:pt x="26" y="99"/>
                  </a:cubicBezTo>
                  <a:cubicBezTo>
                    <a:pt x="18" y="82"/>
                    <a:pt x="0" y="50"/>
                    <a:pt x="9" y="31"/>
                  </a:cubicBezTo>
                  <a:cubicBezTo>
                    <a:pt x="23" y="0"/>
                    <a:pt x="62" y="12"/>
                    <a:pt x="81" y="33"/>
                  </a:cubicBezTo>
                  <a:cubicBezTo>
                    <a:pt x="155" y="157"/>
                    <a:pt x="155" y="157"/>
                    <a:pt x="155" y="157"/>
                  </a:cubicBezTo>
                  <a:cubicBezTo>
                    <a:pt x="327" y="253"/>
                    <a:pt x="327" y="253"/>
                    <a:pt x="327" y="253"/>
                  </a:cubicBezTo>
                  <a:cubicBezTo>
                    <a:pt x="327" y="253"/>
                    <a:pt x="426" y="253"/>
                    <a:pt x="500" y="253"/>
                  </a:cubicBezTo>
                  <a:cubicBezTo>
                    <a:pt x="573" y="253"/>
                    <a:pt x="599" y="205"/>
                    <a:pt x="599" y="205"/>
                  </a:cubicBezTo>
                  <a:cubicBezTo>
                    <a:pt x="599" y="205"/>
                    <a:pt x="551" y="205"/>
                    <a:pt x="478" y="205"/>
                  </a:cubicBezTo>
                  <a:cubicBezTo>
                    <a:pt x="404" y="205"/>
                    <a:pt x="382" y="190"/>
                    <a:pt x="382" y="139"/>
                  </a:cubicBezTo>
                  <a:cubicBezTo>
                    <a:pt x="382" y="88"/>
                    <a:pt x="452" y="99"/>
                    <a:pt x="452" y="99"/>
                  </a:cubicBezTo>
                  <a:cubicBezTo>
                    <a:pt x="511" y="99"/>
                    <a:pt x="511" y="99"/>
                    <a:pt x="511" y="99"/>
                  </a:cubicBezTo>
                  <a:cubicBezTo>
                    <a:pt x="511" y="99"/>
                    <a:pt x="639" y="99"/>
                    <a:pt x="684" y="99"/>
                  </a:cubicBezTo>
                  <a:cubicBezTo>
                    <a:pt x="729" y="99"/>
                    <a:pt x="754" y="117"/>
                    <a:pt x="754" y="117"/>
                  </a:cubicBezTo>
                  <a:cubicBezTo>
                    <a:pt x="894" y="179"/>
                    <a:pt x="894" y="179"/>
                    <a:pt x="894" y="179"/>
                  </a:cubicBezTo>
                  <a:cubicBezTo>
                    <a:pt x="894" y="179"/>
                    <a:pt x="942" y="198"/>
                    <a:pt x="991" y="198"/>
                  </a:cubicBezTo>
                  <a:cubicBezTo>
                    <a:pt x="1040" y="198"/>
                    <a:pt x="1040" y="198"/>
                    <a:pt x="104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161"/>
            <p:cNvSpPr>
              <a:spLocks/>
            </p:cNvSpPr>
            <p:nvPr/>
          </p:nvSpPr>
          <p:spPr bwMode="auto">
            <a:xfrm>
              <a:off x="1211263" y="1431925"/>
              <a:ext cx="92075" cy="201612"/>
            </a:xfrm>
            <a:custGeom>
              <a:avLst/>
              <a:gdLst>
                <a:gd name="T0" fmla="*/ 0 w 129"/>
                <a:gd name="T1" fmla="*/ 0 h 283"/>
                <a:gd name="T2" fmla="*/ 129 w 129"/>
                <a:gd name="T3" fmla="*/ 142 h 283"/>
                <a:gd name="T4" fmla="*/ 0 w 129"/>
                <a:gd name="T5" fmla="*/ 283 h 283"/>
                <a:gd name="T6" fmla="*/ 0 w 129"/>
                <a:gd name="T7" fmla="*/ 248 h 283"/>
                <a:gd name="T8" fmla="*/ 31 w 129"/>
                <a:gd name="T9" fmla="*/ 248 h 283"/>
                <a:gd name="T10" fmla="*/ 62 w 129"/>
                <a:gd name="T11" fmla="*/ 224 h 283"/>
                <a:gd name="T12" fmla="*/ 62 w 129"/>
                <a:gd name="T13" fmla="*/ 153 h 283"/>
                <a:gd name="T14" fmla="*/ 31 w 129"/>
                <a:gd name="T15" fmla="*/ 129 h 283"/>
                <a:gd name="T16" fmla="*/ 0 w 129"/>
                <a:gd name="T17" fmla="*/ 129 h 283"/>
                <a:gd name="T18" fmla="*/ 0 w 129"/>
                <a:gd name="T19" fmla="*/ 54 h 283"/>
                <a:gd name="T20" fmla="*/ 15 w 129"/>
                <a:gd name="T21" fmla="*/ 54 h 283"/>
                <a:gd name="T22" fmla="*/ 34 w 129"/>
                <a:gd name="T23" fmla="*/ 70 h 283"/>
                <a:gd name="T24" fmla="*/ 34 w 129"/>
                <a:gd name="T25" fmla="*/ 92 h 283"/>
                <a:gd name="T26" fmla="*/ 62 w 129"/>
                <a:gd name="T27" fmla="*/ 92 h 283"/>
                <a:gd name="T28" fmla="*/ 62 w 129"/>
                <a:gd name="T29" fmla="*/ 56 h 283"/>
                <a:gd name="T30" fmla="*/ 32 w 129"/>
                <a:gd name="T31" fmla="*/ 32 h 283"/>
                <a:gd name="T32" fmla="*/ 0 w 129"/>
                <a:gd name="T33" fmla="*/ 32 h 283"/>
                <a:gd name="T34" fmla="*/ 0 w 129"/>
                <a:gd name="T3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283">
                  <a:moveTo>
                    <a:pt x="0" y="0"/>
                  </a:moveTo>
                  <a:cubicBezTo>
                    <a:pt x="72" y="6"/>
                    <a:pt x="129" y="67"/>
                    <a:pt x="129" y="142"/>
                  </a:cubicBezTo>
                  <a:cubicBezTo>
                    <a:pt x="129" y="216"/>
                    <a:pt x="72" y="277"/>
                    <a:pt x="0" y="28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48" y="248"/>
                    <a:pt x="62" y="237"/>
                    <a:pt x="62" y="224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40"/>
                    <a:pt x="48" y="129"/>
                    <a:pt x="31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26" y="54"/>
                    <a:pt x="34" y="61"/>
                    <a:pt x="34" y="70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43"/>
                    <a:pt x="49" y="32"/>
                    <a:pt x="3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162"/>
            <p:cNvSpPr>
              <a:spLocks/>
            </p:cNvSpPr>
            <p:nvPr/>
          </p:nvSpPr>
          <p:spPr bwMode="auto">
            <a:xfrm>
              <a:off x="1211263" y="1539875"/>
              <a:ext cx="23813" cy="52387"/>
            </a:xfrm>
            <a:custGeom>
              <a:avLst/>
              <a:gdLst>
                <a:gd name="T0" fmla="*/ 34 w 34"/>
                <a:gd name="T1" fmla="*/ 16 h 75"/>
                <a:gd name="T2" fmla="*/ 34 w 34"/>
                <a:gd name="T3" fmla="*/ 60 h 75"/>
                <a:gd name="T4" fmla="*/ 15 w 34"/>
                <a:gd name="T5" fmla="*/ 75 h 75"/>
                <a:gd name="T6" fmla="*/ 0 w 34"/>
                <a:gd name="T7" fmla="*/ 75 h 75"/>
                <a:gd name="T8" fmla="*/ 0 w 34"/>
                <a:gd name="T9" fmla="*/ 0 h 75"/>
                <a:gd name="T10" fmla="*/ 15 w 34"/>
                <a:gd name="T11" fmla="*/ 0 h 75"/>
                <a:gd name="T12" fmla="*/ 34 w 34"/>
                <a:gd name="T13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75">
                  <a:moveTo>
                    <a:pt x="34" y="16"/>
                  </a:moveTo>
                  <a:cubicBezTo>
                    <a:pt x="34" y="60"/>
                    <a:pt x="34" y="60"/>
                    <a:pt x="34" y="60"/>
                  </a:cubicBezTo>
                  <a:cubicBezTo>
                    <a:pt x="34" y="68"/>
                    <a:pt x="25" y="75"/>
                    <a:pt x="15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5" y="0"/>
                    <a:pt x="34" y="7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163"/>
            <p:cNvSpPr>
              <a:spLocks/>
            </p:cNvSpPr>
            <p:nvPr/>
          </p:nvSpPr>
          <p:spPr bwMode="auto">
            <a:xfrm>
              <a:off x="1100138" y="1431925"/>
              <a:ext cx="93663" cy="201612"/>
            </a:xfrm>
            <a:custGeom>
              <a:avLst/>
              <a:gdLst>
                <a:gd name="T0" fmla="*/ 130 w 130"/>
                <a:gd name="T1" fmla="*/ 248 h 283"/>
                <a:gd name="T2" fmla="*/ 130 w 130"/>
                <a:gd name="T3" fmla="*/ 283 h 283"/>
                <a:gd name="T4" fmla="*/ 0 w 130"/>
                <a:gd name="T5" fmla="*/ 142 h 283"/>
                <a:gd name="T6" fmla="*/ 130 w 130"/>
                <a:gd name="T7" fmla="*/ 0 h 283"/>
                <a:gd name="T8" fmla="*/ 130 w 130"/>
                <a:gd name="T9" fmla="*/ 32 h 283"/>
                <a:gd name="T10" fmla="*/ 98 w 130"/>
                <a:gd name="T11" fmla="*/ 32 h 283"/>
                <a:gd name="T12" fmla="*/ 67 w 130"/>
                <a:gd name="T13" fmla="*/ 56 h 283"/>
                <a:gd name="T14" fmla="*/ 67 w 130"/>
                <a:gd name="T15" fmla="*/ 127 h 283"/>
                <a:gd name="T16" fmla="*/ 98 w 130"/>
                <a:gd name="T17" fmla="*/ 151 h 283"/>
                <a:gd name="T18" fmla="*/ 130 w 130"/>
                <a:gd name="T19" fmla="*/ 151 h 283"/>
                <a:gd name="T20" fmla="*/ 130 w 130"/>
                <a:gd name="T21" fmla="*/ 226 h 283"/>
                <a:gd name="T22" fmla="*/ 114 w 130"/>
                <a:gd name="T23" fmla="*/ 226 h 283"/>
                <a:gd name="T24" fmla="*/ 95 w 130"/>
                <a:gd name="T25" fmla="*/ 211 h 283"/>
                <a:gd name="T26" fmla="*/ 95 w 130"/>
                <a:gd name="T27" fmla="*/ 189 h 283"/>
                <a:gd name="T28" fmla="*/ 67 w 130"/>
                <a:gd name="T29" fmla="*/ 189 h 283"/>
                <a:gd name="T30" fmla="*/ 67 w 130"/>
                <a:gd name="T31" fmla="*/ 224 h 283"/>
                <a:gd name="T32" fmla="*/ 98 w 130"/>
                <a:gd name="T33" fmla="*/ 248 h 283"/>
                <a:gd name="T34" fmla="*/ 130 w 130"/>
                <a:gd name="T35" fmla="*/ 24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0" h="283">
                  <a:moveTo>
                    <a:pt x="130" y="248"/>
                  </a:moveTo>
                  <a:cubicBezTo>
                    <a:pt x="130" y="283"/>
                    <a:pt x="130" y="283"/>
                    <a:pt x="130" y="283"/>
                  </a:cubicBezTo>
                  <a:cubicBezTo>
                    <a:pt x="57" y="277"/>
                    <a:pt x="0" y="216"/>
                    <a:pt x="0" y="142"/>
                  </a:cubicBezTo>
                  <a:cubicBezTo>
                    <a:pt x="0" y="67"/>
                    <a:pt x="57" y="6"/>
                    <a:pt x="130" y="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81" y="32"/>
                    <a:pt x="67" y="43"/>
                    <a:pt x="67" y="56"/>
                  </a:cubicBezTo>
                  <a:cubicBezTo>
                    <a:pt x="67" y="127"/>
                    <a:pt x="67" y="127"/>
                    <a:pt x="67" y="127"/>
                  </a:cubicBezTo>
                  <a:cubicBezTo>
                    <a:pt x="67" y="140"/>
                    <a:pt x="81" y="151"/>
                    <a:pt x="98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226"/>
                    <a:pt x="130" y="226"/>
                    <a:pt x="130" y="226"/>
                  </a:cubicBezTo>
                  <a:cubicBezTo>
                    <a:pt x="114" y="226"/>
                    <a:pt x="114" y="226"/>
                    <a:pt x="114" y="226"/>
                  </a:cubicBezTo>
                  <a:cubicBezTo>
                    <a:pt x="104" y="226"/>
                    <a:pt x="95" y="219"/>
                    <a:pt x="95" y="211"/>
                  </a:cubicBezTo>
                  <a:cubicBezTo>
                    <a:pt x="95" y="189"/>
                    <a:pt x="95" y="189"/>
                    <a:pt x="95" y="189"/>
                  </a:cubicBezTo>
                  <a:cubicBezTo>
                    <a:pt x="67" y="189"/>
                    <a:pt x="67" y="189"/>
                    <a:pt x="67" y="189"/>
                  </a:cubicBezTo>
                  <a:cubicBezTo>
                    <a:pt x="67" y="224"/>
                    <a:pt x="67" y="224"/>
                    <a:pt x="67" y="224"/>
                  </a:cubicBezTo>
                  <a:cubicBezTo>
                    <a:pt x="67" y="237"/>
                    <a:pt x="81" y="248"/>
                    <a:pt x="98" y="248"/>
                  </a:cubicBezTo>
                  <a:lnTo>
                    <a:pt x="130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164"/>
            <p:cNvSpPr>
              <a:spLocks/>
            </p:cNvSpPr>
            <p:nvPr/>
          </p:nvSpPr>
          <p:spPr bwMode="auto">
            <a:xfrm>
              <a:off x="1168400" y="1470025"/>
              <a:ext cx="25400" cy="53975"/>
            </a:xfrm>
            <a:custGeom>
              <a:avLst/>
              <a:gdLst>
                <a:gd name="T0" fmla="*/ 35 w 35"/>
                <a:gd name="T1" fmla="*/ 0 h 75"/>
                <a:gd name="T2" fmla="*/ 35 w 35"/>
                <a:gd name="T3" fmla="*/ 75 h 75"/>
                <a:gd name="T4" fmla="*/ 20 w 35"/>
                <a:gd name="T5" fmla="*/ 75 h 75"/>
                <a:gd name="T6" fmla="*/ 0 w 35"/>
                <a:gd name="T7" fmla="*/ 60 h 75"/>
                <a:gd name="T8" fmla="*/ 0 w 35"/>
                <a:gd name="T9" fmla="*/ 16 h 75"/>
                <a:gd name="T10" fmla="*/ 20 w 35"/>
                <a:gd name="T11" fmla="*/ 0 h 75"/>
                <a:gd name="T12" fmla="*/ 35 w 35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5">
                  <a:moveTo>
                    <a:pt x="35" y="0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9" y="75"/>
                    <a:pt x="0" y="68"/>
                    <a:pt x="0" y="6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9" y="0"/>
                    <a:pt x="20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165"/>
            <p:cNvSpPr>
              <a:spLocks/>
            </p:cNvSpPr>
            <p:nvPr/>
          </p:nvSpPr>
          <p:spPr bwMode="auto">
            <a:xfrm>
              <a:off x="1046163" y="1023938"/>
              <a:ext cx="184150" cy="403225"/>
            </a:xfrm>
            <a:custGeom>
              <a:avLst/>
              <a:gdLst>
                <a:gd name="T0" fmla="*/ 0 w 260"/>
                <a:gd name="T1" fmla="*/ 0 h 568"/>
                <a:gd name="T2" fmla="*/ 260 w 260"/>
                <a:gd name="T3" fmla="*/ 284 h 568"/>
                <a:gd name="T4" fmla="*/ 0 w 260"/>
                <a:gd name="T5" fmla="*/ 568 h 568"/>
                <a:gd name="T6" fmla="*/ 0 w 260"/>
                <a:gd name="T7" fmla="*/ 498 h 568"/>
                <a:gd name="T8" fmla="*/ 63 w 260"/>
                <a:gd name="T9" fmla="*/ 498 h 568"/>
                <a:gd name="T10" fmla="*/ 125 w 260"/>
                <a:gd name="T11" fmla="*/ 449 h 568"/>
                <a:gd name="T12" fmla="*/ 125 w 260"/>
                <a:gd name="T13" fmla="*/ 308 h 568"/>
                <a:gd name="T14" fmla="*/ 63 w 260"/>
                <a:gd name="T15" fmla="*/ 259 h 568"/>
                <a:gd name="T16" fmla="*/ 0 w 260"/>
                <a:gd name="T17" fmla="*/ 259 h 568"/>
                <a:gd name="T18" fmla="*/ 0 w 260"/>
                <a:gd name="T19" fmla="*/ 109 h 568"/>
                <a:gd name="T20" fmla="*/ 31 w 260"/>
                <a:gd name="T21" fmla="*/ 109 h 568"/>
                <a:gd name="T22" fmla="*/ 69 w 260"/>
                <a:gd name="T23" fmla="*/ 139 h 568"/>
                <a:gd name="T24" fmla="*/ 69 w 260"/>
                <a:gd name="T25" fmla="*/ 184 h 568"/>
                <a:gd name="T26" fmla="*/ 126 w 260"/>
                <a:gd name="T27" fmla="*/ 184 h 568"/>
                <a:gd name="T28" fmla="*/ 126 w 260"/>
                <a:gd name="T29" fmla="*/ 113 h 568"/>
                <a:gd name="T30" fmla="*/ 64 w 260"/>
                <a:gd name="T31" fmla="*/ 64 h 568"/>
                <a:gd name="T32" fmla="*/ 0 w 260"/>
                <a:gd name="T33" fmla="*/ 64 h 568"/>
                <a:gd name="T34" fmla="*/ 0 w 260"/>
                <a:gd name="T3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568">
                  <a:moveTo>
                    <a:pt x="0" y="0"/>
                  </a:moveTo>
                  <a:cubicBezTo>
                    <a:pt x="146" y="12"/>
                    <a:pt x="260" y="135"/>
                    <a:pt x="260" y="284"/>
                  </a:cubicBezTo>
                  <a:cubicBezTo>
                    <a:pt x="260" y="433"/>
                    <a:pt x="146" y="555"/>
                    <a:pt x="0" y="568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63" y="498"/>
                    <a:pt x="63" y="498"/>
                    <a:pt x="63" y="498"/>
                  </a:cubicBezTo>
                  <a:cubicBezTo>
                    <a:pt x="98" y="498"/>
                    <a:pt x="125" y="476"/>
                    <a:pt x="125" y="449"/>
                  </a:cubicBezTo>
                  <a:cubicBezTo>
                    <a:pt x="125" y="308"/>
                    <a:pt x="125" y="308"/>
                    <a:pt x="125" y="308"/>
                  </a:cubicBezTo>
                  <a:cubicBezTo>
                    <a:pt x="125" y="281"/>
                    <a:pt x="98" y="259"/>
                    <a:pt x="63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52" y="109"/>
                    <a:pt x="69" y="123"/>
                    <a:pt x="69" y="139"/>
                  </a:cubicBezTo>
                  <a:cubicBezTo>
                    <a:pt x="69" y="184"/>
                    <a:pt x="69" y="184"/>
                    <a:pt x="69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6" y="86"/>
                    <a:pt x="98" y="64"/>
                    <a:pt x="64" y="64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166"/>
            <p:cNvSpPr>
              <a:spLocks/>
            </p:cNvSpPr>
            <p:nvPr/>
          </p:nvSpPr>
          <p:spPr bwMode="auto">
            <a:xfrm>
              <a:off x="1046163" y="1238250"/>
              <a:ext cx="47625" cy="106362"/>
            </a:xfrm>
            <a:custGeom>
              <a:avLst/>
              <a:gdLst>
                <a:gd name="T0" fmla="*/ 69 w 69"/>
                <a:gd name="T1" fmla="*/ 31 h 150"/>
                <a:gd name="T2" fmla="*/ 69 w 69"/>
                <a:gd name="T3" fmla="*/ 119 h 150"/>
                <a:gd name="T4" fmla="*/ 30 w 69"/>
                <a:gd name="T5" fmla="*/ 150 h 150"/>
                <a:gd name="T6" fmla="*/ 0 w 69"/>
                <a:gd name="T7" fmla="*/ 150 h 150"/>
                <a:gd name="T8" fmla="*/ 0 w 69"/>
                <a:gd name="T9" fmla="*/ 0 h 150"/>
                <a:gd name="T10" fmla="*/ 30 w 69"/>
                <a:gd name="T11" fmla="*/ 0 h 150"/>
                <a:gd name="T12" fmla="*/ 69 w 69"/>
                <a:gd name="T13" fmla="*/ 3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50">
                  <a:moveTo>
                    <a:pt x="69" y="31"/>
                  </a:moveTo>
                  <a:cubicBezTo>
                    <a:pt x="69" y="119"/>
                    <a:pt x="69" y="119"/>
                    <a:pt x="69" y="119"/>
                  </a:cubicBezTo>
                  <a:cubicBezTo>
                    <a:pt x="69" y="136"/>
                    <a:pt x="51" y="150"/>
                    <a:pt x="3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1" y="0"/>
                    <a:pt x="69" y="14"/>
                    <a:pt x="6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167"/>
            <p:cNvSpPr>
              <a:spLocks/>
            </p:cNvSpPr>
            <p:nvPr/>
          </p:nvSpPr>
          <p:spPr bwMode="auto">
            <a:xfrm>
              <a:off x="823913" y="1023938"/>
              <a:ext cx="185738" cy="403225"/>
            </a:xfrm>
            <a:custGeom>
              <a:avLst/>
              <a:gdLst>
                <a:gd name="T0" fmla="*/ 261 w 261"/>
                <a:gd name="T1" fmla="*/ 498 h 568"/>
                <a:gd name="T2" fmla="*/ 261 w 261"/>
                <a:gd name="T3" fmla="*/ 568 h 568"/>
                <a:gd name="T4" fmla="*/ 0 w 261"/>
                <a:gd name="T5" fmla="*/ 284 h 568"/>
                <a:gd name="T6" fmla="*/ 261 w 261"/>
                <a:gd name="T7" fmla="*/ 0 h 568"/>
                <a:gd name="T8" fmla="*/ 261 w 261"/>
                <a:gd name="T9" fmla="*/ 64 h 568"/>
                <a:gd name="T10" fmla="*/ 197 w 261"/>
                <a:gd name="T11" fmla="*/ 64 h 568"/>
                <a:gd name="T12" fmla="*/ 135 w 261"/>
                <a:gd name="T13" fmla="*/ 113 h 568"/>
                <a:gd name="T14" fmla="*/ 135 w 261"/>
                <a:gd name="T15" fmla="*/ 254 h 568"/>
                <a:gd name="T16" fmla="*/ 197 w 261"/>
                <a:gd name="T17" fmla="*/ 303 h 568"/>
                <a:gd name="T18" fmla="*/ 261 w 261"/>
                <a:gd name="T19" fmla="*/ 303 h 568"/>
                <a:gd name="T20" fmla="*/ 261 w 261"/>
                <a:gd name="T21" fmla="*/ 453 h 568"/>
                <a:gd name="T22" fmla="*/ 230 w 261"/>
                <a:gd name="T23" fmla="*/ 453 h 568"/>
                <a:gd name="T24" fmla="*/ 191 w 261"/>
                <a:gd name="T25" fmla="*/ 422 h 568"/>
                <a:gd name="T26" fmla="*/ 191 w 261"/>
                <a:gd name="T27" fmla="*/ 378 h 568"/>
                <a:gd name="T28" fmla="*/ 135 w 261"/>
                <a:gd name="T29" fmla="*/ 378 h 568"/>
                <a:gd name="T30" fmla="*/ 135 w 261"/>
                <a:gd name="T31" fmla="*/ 449 h 568"/>
                <a:gd name="T32" fmla="*/ 197 w 261"/>
                <a:gd name="T33" fmla="*/ 498 h 568"/>
                <a:gd name="T34" fmla="*/ 261 w 261"/>
                <a:gd name="T35" fmla="*/ 49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1" h="568">
                  <a:moveTo>
                    <a:pt x="261" y="498"/>
                  </a:moveTo>
                  <a:cubicBezTo>
                    <a:pt x="261" y="568"/>
                    <a:pt x="261" y="568"/>
                    <a:pt x="261" y="568"/>
                  </a:cubicBezTo>
                  <a:cubicBezTo>
                    <a:pt x="115" y="555"/>
                    <a:pt x="0" y="433"/>
                    <a:pt x="0" y="284"/>
                  </a:cubicBezTo>
                  <a:cubicBezTo>
                    <a:pt x="0" y="135"/>
                    <a:pt x="115" y="12"/>
                    <a:pt x="261" y="0"/>
                  </a:cubicBezTo>
                  <a:cubicBezTo>
                    <a:pt x="261" y="64"/>
                    <a:pt x="261" y="64"/>
                    <a:pt x="261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63" y="64"/>
                    <a:pt x="135" y="86"/>
                    <a:pt x="135" y="113"/>
                  </a:cubicBezTo>
                  <a:cubicBezTo>
                    <a:pt x="135" y="254"/>
                    <a:pt x="135" y="254"/>
                    <a:pt x="135" y="254"/>
                  </a:cubicBezTo>
                  <a:cubicBezTo>
                    <a:pt x="135" y="281"/>
                    <a:pt x="163" y="303"/>
                    <a:pt x="197" y="303"/>
                  </a:cubicBezTo>
                  <a:cubicBezTo>
                    <a:pt x="261" y="303"/>
                    <a:pt x="261" y="303"/>
                    <a:pt x="261" y="303"/>
                  </a:cubicBezTo>
                  <a:cubicBezTo>
                    <a:pt x="261" y="453"/>
                    <a:pt x="261" y="453"/>
                    <a:pt x="261" y="453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09" y="453"/>
                    <a:pt x="191" y="439"/>
                    <a:pt x="191" y="422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35" y="378"/>
                    <a:pt x="135" y="378"/>
                    <a:pt x="135" y="378"/>
                  </a:cubicBezTo>
                  <a:cubicBezTo>
                    <a:pt x="135" y="449"/>
                    <a:pt x="135" y="449"/>
                    <a:pt x="135" y="449"/>
                  </a:cubicBezTo>
                  <a:cubicBezTo>
                    <a:pt x="135" y="476"/>
                    <a:pt x="162" y="498"/>
                    <a:pt x="197" y="498"/>
                  </a:cubicBezTo>
                  <a:lnTo>
                    <a:pt x="261" y="4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168"/>
            <p:cNvSpPr>
              <a:spLocks/>
            </p:cNvSpPr>
            <p:nvPr/>
          </p:nvSpPr>
          <p:spPr bwMode="auto">
            <a:xfrm>
              <a:off x="960438" y="1100138"/>
              <a:ext cx="49213" cy="106362"/>
            </a:xfrm>
            <a:custGeom>
              <a:avLst/>
              <a:gdLst>
                <a:gd name="T0" fmla="*/ 69 w 69"/>
                <a:gd name="T1" fmla="*/ 0 h 150"/>
                <a:gd name="T2" fmla="*/ 69 w 69"/>
                <a:gd name="T3" fmla="*/ 150 h 150"/>
                <a:gd name="T4" fmla="*/ 38 w 69"/>
                <a:gd name="T5" fmla="*/ 150 h 150"/>
                <a:gd name="T6" fmla="*/ 0 w 69"/>
                <a:gd name="T7" fmla="*/ 119 h 150"/>
                <a:gd name="T8" fmla="*/ 0 w 69"/>
                <a:gd name="T9" fmla="*/ 30 h 150"/>
                <a:gd name="T10" fmla="*/ 38 w 69"/>
                <a:gd name="T11" fmla="*/ 0 h 150"/>
                <a:gd name="T12" fmla="*/ 69 w 69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50">
                  <a:moveTo>
                    <a:pt x="69" y="0"/>
                  </a:moveTo>
                  <a:cubicBezTo>
                    <a:pt x="69" y="150"/>
                    <a:pt x="69" y="150"/>
                    <a:pt x="69" y="150"/>
                  </a:cubicBezTo>
                  <a:cubicBezTo>
                    <a:pt x="38" y="150"/>
                    <a:pt x="38" y="150"/>
                    <a:pt x="38" y="150"/>
                  </a:cubicBezTo>
                  <a:cubicBezTo>
                    <a:pt x="17" y="150"/>
                    <a:pt x="0" y="136"/>
                    <a:pt x="0" y="1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7" y="0"/>
                    <a:pt x="38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169"/>
            <p:cNvSpPr>
              <a:spLocks/>
            </p:cNvSpPr>
            <p:nvPr/>
          </p:nvSpPr>
          <p:spPr bwMode="auto">
            <a:xfrm>
              <a:off x="744538" y="1325563"/>
              <a:ext cx="122238" cy="266700"/>
            </a:xfrm>
            <a:custGeom>
              <a:avLst/>
              <a:gdLst>
                <a:gd name="T0" fmla="*/ 0 w 172"/>
                <a:gd name="T1" fmla="*/ 0 h 376"/>
                <a:gd name="T2" fmla="*/ 172 w 172"/>
                <a:gd name="T3" fmla="*/ 188 h 376"/>
                <a:gd name="T4" fmla="*/ 0 w 172"/>
                <a:gd name="T5" fmla="*/ 376 h 376"/>
                <a:gd name="T6" fmla="*/ 0 w 172"/>
                <a:gd name="T7" fmla="*/ 329 h 376"/>
                <a:gd name="T8" fmla="*/ 42 w 172"/>
                <a:gd name="T9" fmla="*/ 329 h 376"/>
                <a:gd name="T10" fmla="*/ 83 w 172"/>
                <a:gd name="T11" fmla="*/ 297 h 376"/>
                <a:gd name="T12" fmla="*/ 83 w 172"/>
                <a:gd name="T13" fmla="*/ 204 h 376"/>
                <a:gd name="T14" fmla="*/ 42 w 172"/>
                <a:gd name="T15" fmla="*/ 171 h 376"/>
                <a:gd name="T16" fmla="*/ 0 w 172"/>
                <a:gd name="T17" fmla="*/ 171 h 376"/>
                <a:gd name="T18" fmla="*/ 0 w 172"/>
                <a:gd name="T19" fmla="*/ 72 h 376"/>
                <a:gd name="T20" fmla="*/ 20 w 172"/>
                <a:gd name="T21" fmla="*/ 72 h 376"/>
                <a:gd name="T22" fmla="*/ 46 w 172"/>
                <a:gd name="T23" fmla="*/ 92 h 376"/>
                <a:gd name="T24" fmla="*/ 46 w 172"/>
                <a:gd name="T25" fmla="*/ 122 h 376"/>
                <a:gd name="T26" fmla="*/ 83 w 172"/>
                <a:gd name="T27" fmla="*/ 122 h 376"/>
                <a:gd name="T28" fmla="*/ 83 w 172"/>
                <a:gd name="T29" fmla="*/ 75 h 376"/>
                <a:gd name="T30" fmla="*/ 42 w 172"/>
                <a:gd name="T31" fmla="*/ 43 h 376"/>
                <a:gd name="T32" fmla="*/ 0 w 172"/>
                <a:gd name="T33" fmla="*/ 43 h 376"/>
                <a:gd name="T34" fmla="*/ 0 w 172"/>
                <a:gd name="T35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2" h="376">
                  <a:moveTo>
                    <a:pt x="0" y="0"/>
                  </a:moveTo>
                  <a:cubicBezTo>
                    <a:pt x="96" y="8"/>
                    <a:pt x="172" y="89"/>
                    <a:pt x="172" y="188"/>
                  </a:cubicBezTo>
                  <a:cubicBezTo>
                    <a:pt x="172" y="286"/>
                    <a:pt x="96" y="367"/>
                    <a:pt x="0" y="376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42" y="329"/>
                    <a:pt x="42" y="329"/>
                    <a:pt x="42" y="329"/>
                  </a:cubicBezTo>
                  <a:cubicBezTo>
                    <a:pt x="64" y="329"/>
                    <a:pt x="83" y="315"/>
                    <a:pt x="83" y="297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83" y="186"/>
                    <a:pt x="64" y="171"/>
                    <a:pt x="42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34" y="72"/>
                    <a:pt x="46" y="81"/>
                    <a:pt x="46" y="9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57"/>
                    <a:pt x="65" y="43"/>
                    <a:pt x="42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170"/>
            <p:cNvSpPr>
              <a:spLocks/>
            </p:cNvSpPr>
            <p:nvPr/>
          </p:nvSpPr>
          <p:spPr bwMode="auto">
            <a:xfrm>
              <a:off x="744538" y="1468438"/>
              <a:ext cx="33338" cy="69850"/>
            </a:xfrm>
            <a:custGeom>
              <a:avLst/>
              <a:gdLst>
                <a:gd name="T0" fmla="*/ 46 w 46"/>
                <a:gd name="T1" fmla="*/ 20 h 99"/>
                <a:gd name="T2" fmla="*/ 46 w 46"/>
                <a:gd name="T3" fmla="*/ 78 h 99"/>
                <a:gd name="T4" fmla="*/ 20 w 46"/>
                <a:gd name="T5" fmla="*/ 99 h 99"/>
                <a:gd name="T6" fmla="*/ 0 w 46"/>
                <a:gd name="T7" fmla="*/ 99 h 99"/>
                <a:gd name="T8" fmla="*/ 0 w 46"/>
                <a:gd name="T9" fmla="*/ 0 h 99"/>
                <a:gd name="T10" fmla="*/ 20 w 46"/>
                <a:gd name="T11" fmla="*/ 0 h 99"/>
                <a:gd name="T12" fmla="*/ 46 w 46"/>
                <a:gd name="T13" fmla="*/ 2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99">
                  <a:moveTo>
                    <a:pt x="46" y="20"/>
                  </a:moveTo>
                  <a:cubicBezTo>
                    <a:pt x="46" y="78"/>
                    <a:pt x="46" y="78"/>
                    <a:pt x="46" y="78"/>
                  </a:cubicBezTo>
                  <a:cubicBezTo>
                    <a:pt x="46" y="90"/>
                    <a:pt x="34" y="99"/>
                    <a:pt x="2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4" y="0"/>
                    <a:pt x="46" y="9"/>
                    <a:pt x="4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171"/>
            <p:cNvSpPr>
              <a:spLocks/>
            </p:cNvSpPr>
            <p:nvPr/>
          </p:nvSpPr>
          <p:spPr bwMode="auto">
            <a:xfrm>
              <a:off x="600075" y="1325563"/>
              <a:ext cx="122238" cy="266700"/>
            </a:xfrm>
            <a:custGeom>
              <a:avLst/>
              <a:gdLst>
                <a:gd name="T0" fmla="*/ 172 w 172"/>
                <a:gd name="T1" fmla="*/ 329 h 376"/>
                <a:gd name="T2" fmla="*/ 172 w 172"/>
                <a:gd name="T3" fmla="*/ 376 h 376"/>
                <a:gd name="T4" fmla="*/ 0 w 172"/>
                <a:gd name="T5" fmla="*/ 188 h 376"/>
                <a:gd name="T6" fmla="*/ 172 w 172"/>
                <a:gd name="T7" fmla="*/ 0 h 376"/>
                <a:gd name="T8" fmla="*/ 172 w 172"/>
                <a:gd name="T9" fmla="*/ 43 h 376"/>
                <a:gd name="T10" fmla="*/ 130 w 172"/>
                <a:gd name="T11" fmla="*/ 43 h 376"/>
                <a:gd name="T12" fmla="*/ 89 w 172"/>
                <a:gd name="T13" fmla="*/ 75 h 376"/>
                <a:gd name="T14" fmla="*/ 89 w 172"/>
                <a:gd name="T15" fmla="*/ 168 h 376"/>
                <a:gd name="T16" fmla="*/ 130 w 172"/>
                <a:gd name="T17" fmla="*/ 201 h 376"/>
                <a:gd name="T18" fmla="*/ 172 w 172"/>
                <a:gd name="T19" fmla="*/ 201 h 376"/>
                <a:gd name="T20" fmla="*/ 172 w 172"/>
                <a:gd name="T21" fmla="*/ 300 h 376"/>
                <a:gd name="T22" fmla="*/ 151 w 172"/>
                <a:gd name="T23" fmla="*/ 300 h 376"/>
                <a:gd name="T24" fmla="*/ 126 w 172"/>
                <a:gd name="T25" fmla="*/ 279 h 376"/>
                <a:gd name="T26" fmla="*/ 126 w 172"/>
                <a:gd name="T27" fmla="*/ 250 h 376"/>
                <a:gd name="T28" fmla="*/ 89 w 172"/>
                <a:gd name="T29" fmla="*/ 250 h 376"/>
                <a:gd name="T30" fmla="*/ 89 w 172"/>
                <a:gd name="T31" fmla="*/ 297 h 376"/>
                <a:gd name="T32" fmla="*/ 129 w 172"/>
                <a:gd name="T33" fmla="*/ 329 h 376"/>
                <a:gd name="T34" fmla="*/ 172 w 172"/>
                <a:gd name="T35" fmla="*/ 329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2" h="376">
                  <a:moveTo>
                    <a:pt x="172" y="329"/>
                  </a:moveTo>
                  <a:cubicBezTo>
                    <a:pt x="172" y="376"/>
                    <a:pt x="172" y="376"/>
                    <a:pt x="172" y="376"/>
                  </a:cubicBezTo>
                  <a:cubicBezTo>
                    <a:pt x="75" y="367"/>
                    <a:pt x="0" y="286"/>
                    <a:pt x="0" y="188"/>
                  </a:cubicBezTo>
                  <a:cubicBezTo>
                    <a:pt x="0" y="89"/>
                    <a:pt x="75" y="8"/>
                    <a:pt x="172" y="0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07" y="43"/>
                    <a:pt x="89" y="57"/>
                    <a:pt x="89" y="75"/>
                  </a:cubicBezTo>
                  <a:cubicBezTo>
                    <a:pt x="89" y="168"/>
                    <a:pt x="89" y="168"/>
                    <a:pt x="89" y="168"/>
                  </a:cubicBezTo>
                  <a:cubicBezTo>
                    <a:pt x="89" y="186"/>
                    <a:pt x="107" y="201"/>
                    <a:pt x="130" y="201"/>
                  </a:cubicBezTo>
                  <a:cubicBezTo>
                    <a:pt x="172" y="201"/>
                    <a:pt x="172" y="201"/>
                    <a:pt x="172" y="201"/>
                  </a:cubicBezTo>
                  <a:cubicBezTo>
                    <a:pt x="172" y="300"/>
                    <a:pt x="172" y="300"/>
                    <a:pt x="172" y="300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37" y="300"/>
                    <a:pt x="126" y="291"/>
                    <a:pt x="126" y="279"/>
                  </a:cubicBezTo>
                  <a:cubicBezTo>
                    <a:pt x="126" y="250"/>
                    <a:pt x="126" y="250"/>
                    <a:pt x="126" y="250"/>
                  </a:cubicBezTo>
                  <a:cubicBezTo>
                    <a:pt x="89" y="250"/>
                    <a:pt x="89" y="250"/>
                    <a:pt x="89" y="250"/>
                  </a:cubicBezTo>
                  <a:cubicBezTo>
                    <a:pt x="89" y="297"/>
                    <a:pt x="89" y="297"/>
                    <a:pt x="89" y="297"/>
                  </a:cubicBezTo>
                  <a:cubicBezTo>
                    <a:pt x="89" y="315"/>
                    <a:pt x="107" y="329"/>
                    <a:pt x="129" y="329"/>
                  </a:cubicBezTo>
                  <a:lnTo>
                    <a:pt x="17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172"/>
            <p:cNvSpPr>
              <a:spLocks/>
            </p:cNvSpPr>
            <p:nvPr/>
          </p:nvSpPr>
          <p:spPr bwMode="auto">
            <a:xfrm>
              <a:off x="688975" y="1376363"/>
              <a:ext cx="33338" cy="71437"/>
            </a:xfrm>
            <a:custGeom>
              <a:avLst/>
              <a:gdLst>
                <a:gd name="T0" fmla="*/ 46 w 46"/>
                <a:gd name="T1" fmla="*/ 0 h 99"/>
                <a:gd name="T2" fmla="*/ 46 w 46"/>
                <a:gd name="T3" fmla="*/ 99 h 99"/>
                <a:gd name="T4" fmla="*/ 26 w 46"/>
                <a:gd name="T5" fmla="*/ 99 h 99"/>
                <a:gd name="T6" fmla="*/ 0 w 46"/>
                <a:gd name="T7" fmla="*/ 79 h 99"/>
                <a:gd name="T8" fmla="*/ 0 w 46"/>
                <a:gd name="T9" fmla="*/ 20 h 99"/>
                <a:gd name="T10" fmla="*/ 26 w 46"/>
                <a:gd name="T11" fmla="*/ 0 h 99"/>
                <a:gd name="T12" fmla="*/ 46 w 4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99">
                  <a:moveTo>
                    <a:pt x="46" y="0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12" y="99"/>
                    <a:pt x="0" y="90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2" y="0"/>
                    <a:pt x="26" y="0"/>
                  </a:cubicBez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0" name="Freeform 246"/>
          <p:cNvSpPr>
            <a:spLocks/>
          </p:cNvSpPr>
          <p:nvPr/>
        </p:nvSpPr>
        <p:spPr bwMode="auto">
          <a:xfrm>
            <a:off x="1712436" y="4056996"/>
            <a:ext cx="485966" cy="476919"/>
          </a:xfrm>
          <a:custGeom>
            <a:avLst/>
            <a:gdLst>
              <a:gd name="T0" fmla="*/ 148 w 159"/>
              <a:gd name="T1" fmla="*/ 107 h 156"/>
              <a:gd name="T2" fmla="*/ 118 w 159"/>
              <a:gd name="T3" fmla="*/ 101 h 156"/>
              <a:gd name="T4" fmla="*/ 93 w 159"/>
              <a:gd name="T5" fmla="*/ 76 h 156"/>
              <a:gd name="T6" fmla="*/ 124 w 159"/>
              <a:gd name="T7" fmla="*/ 44 h 156"/>
              <a:gd name="T8" fmla="*/ 133 w 159"/>
              <a:gd name="T9" fmla="*/ 43 h 156"/>
              <a:gd name="T10" fmla="*/ 148 w 159"/>
              <a:gd name="T11" fmla="*/ 19 h 156"/>
              <a:gd name="T12" fmla="*/ 140 w 159"/>
              <a:gd name="T13" fmla="*/ 11 h 156"/>
              <a:gd name="T14" fmla="*/ 116 w 159"/>
              <a:gd name="T15" fmla="*/ 26 h 156"/>
              <a:gd name="T16" fmla="*/ 115 w 159"/>
              <a:gd name="T17" fmla="*/ 35 h 156"/>
              <a:gd name="T18" fmla="*/ 84 w 159"/>
              <a:gd name="T19" fmla="*/ 66 h 156"/>
              <a:gd name="T20" fmla="*/ 56 w 159"/>
              <a:gd name="T21" fmla="*/ 39 h 156"/>
              <a:gd name="T22" fmla="*/ 50 w 159"/>
              <a:gd name="T23" fmla="*/ 9 h 156"/>
              <a:gd name="T24" fmla="*/ 32 w 159"/>
              <a:gd name="T25" fmla="*/ 0 h 156"/>
              <a:gd name="T26" fmla="*/ 44 w 159"/>
              <a:gd name="T27" fmla="*/ 12 h 156"/>
              <a:gd name="T28" fmla="*/ 39 w 159"/>
              <a:gd name="T29" fmla="*/ 32 h 156"/>
              <a:gd name="T30" fmla="*/ 19 w 159"/>
              <a:gd name="T31" fmla="*/ 37 h 156"/>
              <a:gd name="T32" fmla="*/ 3 w 159"/>
              <a:gd name="T33" fmla="*/ 20 h 156"/>
              <a:gd name="T34" fmla="*/ 10 w 159"/>
              <a:gd name="T35" fmla="*/ 49 h 156"/>
              <a:gd name="T36" fmla="*/ 41 w 159"/>
              <a:gd name="T37" fmla="*/ 55 h 156"/>
              <a:gd name="T38" fmla="*/ 65 w 159"/>
              <a:gd name="T39" fmla="*/ 79 h 156"/>
              <a:gd name="T40" fmla="*/ 13 w 159"/>
              <a:gd name="T41" fmla="*/ 130 h 156"/>
              <a:gd name="T42" fmla="*/ 13 w 159"/>
              <a:gd name="T43" fmla="*/ 145 h 156"/>
              <a:gd name="T44" fmla="*/ 14 w 159"/>
              <a:gd name="T45" fmla="*/ 146 h 156"/>
              <a:gd name="T46" fmla="*/ 29 w 159"/>
              <a:gd name="T47" fmla="*/ 146 h 156"/>
              <a:gd name="T48" fmla="*/ 80 w 159"/>
              <a:gd name="T49" fmla="*/ 95 h 156"/>
              <a:gd name="T50" fmla="*/ 102 w 159"/>
              <a:gd name="T51" fmla="*/ 117 h 156"/>
              <a:gd name="T52" fmla="*/ 108 w 159"/>
              <a:gd name="T53" fmla="*/ 147 h 156"/>
              <a:gd name="T54" fmla="*/ 132 w 159"/>
              <a:gd name="T55" fmla="*/ 155 h 156"/>
              <a:gd name="T56" fmla="*/ 117 w 159"/>
              <a:gd name="T57" fmla="*/ 140 h 156"/>
              <a:gd name="T58" fmla="*/ 121 w 159"/>
              <a:gd name="T59" fmla="*/ 124 h 156"/>
              <a:gd name="T60" fmla="*/ 137 w 159"/>
              <a:gd name="T61" fmla="*/ 120 h 156"/>
              <a:gd name="T62" fmla="*/ 155 w 159"/>
              <a:gd name="T63" fmla="*/ 138 h 156"/>
              <a:gd name="T64" fmla="*/ 148 w 159"/>
              <a:gd name="T65" fmla="*/ 107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9" h="156">
                <a:moveTo>
                  <a:pt x="148" y="107"/>
                </a:moveTo>
                <a:cubicBezTo>
                  <a:pt x="140" y="99"/>
                  <a:pt x="128" y="97"/>
                  <a:pt x="118" y="101"/>
                </a:cubicBezTo>
                <a:cubicBezTo>
                  <a:pt x="93" y="76"/>
                  <a:pt x="93" y="76"/>
                  <a:pt x="93" y="76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0" y="11"/>
                  <a:pt x="140" y="11"/>
                  <a:pt x="140" y="11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84" y="66"/>
                  <a:pt x="84" y="66"/>
                  <a:pt x="84" y="66"/>
                </a:cubicBezTo>
                <a:cubicBezTo>
                  <a:pt x="56" y="39"/>
                  <a:pt x="56" y="39"/>
                  <a:pt x="56" y="39"/>
                </a:cubicBezTo>
                <a:cubicBezTo>
                  <a:pt x="60" y="29"/>
                  <a:pt x="58" y="17"/>
                  <a:pt x="50" y="9"/>
                </a:cubicBezTo>
                <a:cubicBezTo>
                  <a:pt x="45" y="4"/>
                  <a:pt x="38" y="1"/>
                  <a:pt x="32" y="0"/>
                </a:cubicBezTo>
                <a:cubicBezTo>
                  <a:pt x="44" y="12"/>
                  <a:pt x="44" y="12"/>
                  <a:pt x="44" y="12"/>
                </a:cubicBezTo>
                <a:cubicBezTo>
                  <a:pt x="39" y="32"/>
                  <a:pt x="39" y="32"/>
                  <a:pt x="39" y="32"/>
                </a:cubicBezTo>
                <a:cubicBezTo>
                  <a:pt x="19" y="37"/>
                  <a:pt x="19" y="37"/>
                  <a:pt x="19" y="37"/>
                </a:cubicBezTo>
                <a:cubicBezTo>
                  <a:pt x="3" y="20"/>
                  <a:pt x="3" y="20"/>
                  <a:pt x="3" y="20"/>
                </a:cubicBezTo>
                <a:cubicBezTo>
                  <a:pt x="0" y="30"/>
                  <a:pt x="2" y="41"/>
                  <a:pt x="10" y="49"/>
                </a:cubicBezTo>
                <a:cubicBezTo>
                  <a:pt x="18" y="57"/>
                  <a:pt x="30" y="59"/>
                  <a:pt x="41" y="55"/>
                </a:cubicBezTo>
                <a:cubicBezTo>
                  <a:pt x="65" y="79"/>
                  <a:pt x="65" y="79"/>
                  <a:pt x="65" y="7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9" y="134"/>
                  <a:pt x="9" y="141"/>
                  <a:pt x="13" y="145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18" y="150"/>
                  <a:pt x="25" y="150"/>
                  <a:pt x="29" y="146"/>
                </a:cubicBezTo>
                <a:cubicBezTo>
                  <a:pt x="80" y="95"/>
                  <a:pt x="80" y="95"/>
                  <a:pt x="80" y="95"/>
                </a:cubicBezTo>
                <a:cubicBezTo>
                  <a:pt x="102" y="117"/>
                  <a:pt x="102" y="117"/>
                  <a:pt x="102" y="117"/>
                </a:cubicBezTo>
                <a:cubicBezTo>
                  <a:pt x="98" y="127"/>
                  <a:pt x="100" y="139"/>
                  <a:pt x="108" y="147"/>
                </a:cubicBezTo>
                <a:cubicBezTo>
                  <a:pt x="115" y="154"/>
                  <a:pt x="124" y="156"/>
                  <a:pt x="132" y="155"/>
                </a:cubicBezTo>
                <a:cubicBezTo>
                  <a:pt x="117" y="140"/>
                  <a:pt x="117" y="140"/>
                  <a:pt x="117" y="140"/>
                </a:cubicBezTo>
                <a:cubicBezTo>
                  <a:pt x="121" y="124"/>
                  <a:pt x="121" y="124"/>
                  <a:pt x="121" y="124"/>
                </a:cubicBezTo>
                <a:cubicBezTo>
                  <a:pt x="137" y="120"/>
                  <a:pt x="137" y="120"/>
                  <a:pt x="137" y="120"/>
                </a:cubicBezTo>
                <a:cubicBezTo>
                  <a:pt x="155" y="138"/>
                  <a:pt x="155" y="138"/>
                  <a:pt x="155" y="138"/>
                </a:cubicBezTo>
                <a:cubicBezTo>
                  <a:pt x="159" y="127"/>
                  <a:pt x="157" y="115"/>
                  <a:pt x="148" y="1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936463"/>
      </p:ext>
    </p:extLst>
  </p:cSld>
  <p:clrMapOvr>
    <a:masterClrMapping/>
  </p:clrMapOvr>
  <p:transition spd="slow" advTm="3108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" dur="2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grpId="1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6" dur="2000" fill="hold"/>
                                            <p:tgtEl>
                                              <p:spTgt spid="27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1" dur="2000" fill="hold"/>
                                            <p:tgtEl>
                                              <p:spTgt spid="24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 p14:presetBounceEnd="5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6" dur="200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1" dur="2000" fill="hold"/>
                                            <p:tgtEl>
                                              <p:spTgt spid="25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6" dur="20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1" dur="2000" fill="hold"/>
                                            <p:tgtEl>
                                              <p:spTgt spid="25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6" dur="200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4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7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7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2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2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2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64" presetClass="path" presetSubtype="0" accel="22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-2.96296E-6 L -3.75E-6 -0.2412 " pathEditMode="relative" rAng="0" ptsTypes="AA" p14:bounceEnd="60000">
                                          <p:cBhvr>
                                            <p:cTn id="7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64" presetClass="path" presetSubtype="0" accel="22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2.70833E-6 7.40741E-7 L -2.70833E-6 -0.2412 " pathEditMode="relative" rAng="0" ptsTypes="AA" p14:bounceEnd="60000">
                                          <p:cBhvr>
                                            <p:cTn id="8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64" presetClass="path" presetSubtype="0" accel="22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2.08333E-6 -1.85185E-6 L -2.08333E-6 -0.2412 " pathEditMode="relative" rAng="0" ptsTypes="AA" p14:bounceEnd="60000">
                                          <p:cBhvr>
                                            <p:cTn id="8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64" presetClass="path" presetSubtype="0" accel="22000" fill="hold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3.33333E-6 4.07407E-6 L 3.33333E-6 -0.24121 " pathEditMode="relative" rAng="0" ptsTypes="AA" p14:bounceEnd="60000">
                                          <p:cBhvr>
                                            <p:cTn id="8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06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2" grpId="0"/>
          <p:bldP spid="243" grpId="0"/>
          <p:bldP spid="244" grpId="0"/>
          <p:bldP spid="245" grpId="0"/>
          <p:bldP spid="270" grpId="0" animBg="1"/>
          <p:bldP spid="27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2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2000" fill="hold"/>
                                            <p:tgtEl>
                                              <p:spTgt spid="27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2000" fill="hold"/>
                                            <p:tgtEl>
                                              <p:spTgt spid="24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200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2000" fill="hold"/>
                                            <p:tgtEl>
                                              <p:spTgt spid="25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20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2000" fill="hold"/>
                                            <p:tgtEl>
                                              <p:spTgt spid="25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200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4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7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7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2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2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2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2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64" presetClass="path" presetSubtype="0" accel="2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-2.96296E-6 L -3.75E-6 -0.2412 " pathEditMode="relative" rAng="0" ptsTypes="AA">
                                          <p:cBhvr>
                                            <p:cTn id="7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64" presetClass="path" presetSubtype="0" accel="2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2.70833E-6 7.40741E-7 L -2.70833E-6 -0.2412 " pathEditMode="relative" rAng="0" ptsTypes="AA">
                                          <p:cBhvr>
                                            <p:cTn id="8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64" presetClass="path" presetSubtype="0" accel="22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2.08333E-6 -1.85185E-6 L -2.08333E-6 -0.2412 " pathEditMode="relative" rAng="0" ptsTypes="AA">
                                          <p:cBhvr>
                                            <p:cTn id="8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64" presetClass="path" presetSubtype="0" accel="22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3.33333E-6 4.07407E-6 L 3.33333E-6 -0.24121 " pathEditMode="relative" rAng="0" ptsTypes="AA">
                                          <p:cBhvr>
                                            <p:cTn id="8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06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2" grpId="0"/>
          <p:bldP spid="243" grpId="0"/>
          <p:bldP spid="244" grpId="0"/>
          <p:bldP spid="245" grpId="0"/>
          <p:bldP spid="270" grpId="0" animBg="1"/>
          <p:bldP spid="270" grpId="1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[动画大师]_Oval 18"/>
          <p:cNvSpPr/>
          <p:nvPr/>
        </p:nvSpPr>
        <p:spPr>
          <a:xfrm>
            <a:off x="4647613" y="2056641"/>
            <a:ext cx="3075147" cy="3075147"/>
          </a:xfrm>
          <a:prstGeom prst="ellipse">
            <a:avLst/>
          </a:prstGeom>
          <a:noFill/>
          <a:ln>
            <a:solidFill>
              <a:srgbClr val="A2D0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sp>
        <p:nvSpPr>
          <p:cNvPr id="6" name="椭圆 5"/>
          <p:cNvSpPr/>
          <p:nvPr/>
        </p:nvSpPr>
        <p:spPr>
          <a:xfrm>
            <a:off x="3172166" y="2877855"/>
            <a:ext cx="2050757" cy="2050757"/>
          </a:xfrm>
          <a:prstGeom prst="ellipse">
            <a:avLst/>
          </a:prstGeom>
          <a:solidFill>
            <a:srgbClr val="F1C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910834" y="2877855"/>
            <a:ext cx="2050757" cy="2050757"/>
          </a:xfrm>
          <a:prstGeom prst="ellipse">
            <a:avLst/>
          </a:prstGeom>
          <a:solidFill>
            <a:srgbClr val="F1C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860077" y="2259819"/>
            <a:ext cx="2668793" cy="266879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22347" y="3755978"/>
            <a:ext cx="29498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pPr algn="r"/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79705" y="3180490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5EC2AA"/>
                </a:solidFill>
              </a:rPr>
              <a:t>逼格</a:t>
            </a:r>
            <a:r>
              <a:rPr lang="en-US" altLang="zh-CN" sz="2800" dirty="0" smtClean="0">
                <a:solidFill>
                  <a:srgbClr val="5EC2AA"/>
                </a:solidFill>
              </a:rPr>
              <a:t>PPT</a:t>
            </a:r>
            <a:endParaRPr lang="zh-CN" altLang="en-US" sz="2800" dirty="0">
              <a:solidFill>
                <a:srgbClr val="5EC2AA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00281" y="3755978"/>
            <a:ext cx="29498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93530" y="3173373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5EC2AA"/>
                </a:solidFill>
              </a:rPr>
              <a:t>逼格</a:t>
            </a:r>
            <a:r>
              <a:rPr lang="en-US" altLang="zh-CN" sz="2800" dirty="0" smtClean="0">
                <a:solidFill>
                  <a:srgbClr val="5EC2AA"/>
                </a:solidFill>
              </a:rPr>
              <a:t>PPT</a:t>
            </a:r>
            <a:endParaRPr lang="zh-CN" altLang="en-US" sz="2800" dirty="0">
              <a:solidFill>
                <a:srgbClr val="5EC2AA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01886" y="2350439"/>
            <a:ext cx="2194493" cy="2144203"/>
            <a:chOff x="5831388" y="4505912"/>
            <a:chExt cx="590763" cy="577225"/>
          </a:xfrm>
          <a:solidFill>
            <a:schemeClr val="tx1"/>
          </a:solidFill>
        </p:grpSpPr>
        <p:sp>
          <p:nvSpPr>
            <p:cNvPr id="13" name="Freeform 335"/>
            <p:cNvSpPr>
              <a:spLocks/>
            </p:cNvSpPr>
            <p:nvPr/>
          </p:nvSpPr>
          <p:spPr bwMode="auto">
            <a:xfrm>
              <a:off x="6072616" y="4505912"/>
              <a:ext cx="81230" cy="95999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36"/>
            <p:cNvSpPr>
              <a:spLocks/>
            </p:cNvSpPr>
            <p:nvPr/>
          </p:nvSpPr>
          <p:spPr bwMode="auto">
            <a:xfrm>
              <a:off x="5897849" y="4590833"/>
              <a:ext cx="366765" cy="381534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337"/>
            <p:cNvSpPr>
              <a:spLocks noEditPoints="1"/>
            </p:cNvSpPr>
            <p:nvPr/>
          </p:nvSpPr>
          <p:spPr bwMode="auto">
            <a:xfrm>
              <a:off x="5831388" y="4750832"/>
              <a:ext cx="130460" cy="119384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38"/>
            <p:cNvSpPr>
              <a:spLocks/>
            </p:cNvSpPr>
            <p:nvPr/>
          </p:nvSpPr>
          <p:spPr bwMode="auto">
            <a:xfrm>
              <a:off x="5840003" y="4727448"/>
              <a:ext cx="582148" cy="355689"/>
            </a:xfrm>
            <a:custGeom>
              <a:avLst/>
              <a:gdLst>
                <a:gd name="T0" fmla="*/ 473 w 473"/>
                <a:gd name="T1" fmla="*/ 0 h 289"/>
                <a:gd name="T2" fmla="*/ 390 w 473"/>
                <a:gd name="T3" fmla="*/ 33 h 289"/>
                <a:gd name="T4" fmla="*/ 407 w 473"/>
                <a:gd name="T5" fmla="*/ 45 h 289"/>
                <a:gd name="T6" fmla="*/ 303 w 473"/>
                <a:gd name="T7" fmla="*/ 156 h 289"/>
                <a:gd name="T8" fmla="*/ 210 w 473"/>
                <a:gd name="T9" fmla="*/ 147 h 289"/>
                <a:gd name="T10" fmla="*/ 137 w 473"/>
                <a:gd name="T11" fmla="*/ 222 h 289"/>
                <a:gd name="T12" fmla="*/ 61 w 473"/>
                <a:gd name="T13" fmla="*/ 185 h 289"/>
                <a:gd name="T14" fmla="*/ 0 w 473"/>
                <a:gd name="T15" fmla="*/ 263 h 289"/>
                <a:gd name="T16" fmla="*/ 33 w 473"/>
                <a:gd name="T17" fmla="*/ 289 h 289"/>
                <a:gd name="T18" fmla="*/ 73 w 473"/>
                <a:gd name="T19" fmla="*/ 239 h 289"/>
                <a:gd name="T20" fmla="*/ 147 w 473"/>
                <a:gd name="T21" fmla="*/ 274 h 289"/>
                <a:gd name="T22" fmla="*/ 227 w 473"/>
                <a:gd name="T23" fmla="*/ 192 h 289"/>
                <a:gd name="T24" fmla="*/ 319 w 473"/>
                <a:gd name="T25" fmla="*/ 201 h 289"/>
                <a:gd name="T26" fmla="*/ 442 w 473"/>
                <a:gd name="T27" fmla="*/ 71 h 289"/>
                <a:gd name="T28" fmla="*/ 466 w 473"/>
                <a:gd name="T29" fmla="*/ 88 h 289"/>
                <a:gd name="T30" fmla="*/ 473 w 473"/>
                <a:gd name="T3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89">
                  <a:moveTo>
                    <a:pt x="473" y="0"/>
                  </a:moveTo>
                  <a:lnTo>
                    <a:pt x="390" y="33"/>
                  </a:lnTo>
                  <a:lnTo>
                    <a:pt x="407" y="45"/>
                  </a:lnTo>
                  <a:lnTo>
                    <a:pt x="303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5"/>
                  </a:lnTo>
                  <a:lnTo>
                    <a:pt x="0" y="263"/>
                  </a:lnTo>
                  <a:lnTo>
                    <a:pt x="33" y="289"/>
                  </a:lnTo>
                  <a:lnTo>
                    <a:pt x="73" y="239"/>
                  </a:lnTo>
                  <a:lnTo>
                    <a:pt x="147" y="274"/>
                  </a:lnTo>
                  <a:lnTo>
                    <a:pt x="227" y="192"/>
                  </a:lnTo>
                  <a:lnTo>
                    <a:pt x="319" y="201"/>
                  </a:lnTo>
                  <a:lnTo>
                    <a:pt x="442" y="71"/>
                  </a:lnTo>
                  <a:lnTo>
                    <a:pt x="466" y="88"/>
                  </a:lnTo>
                  <a:lnTo>
                    <a:pt x="4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605772" y="3415677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</a:rPr>
              <a:t>9</a:t>
            </a:r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82603" y="3404970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81</a:t>
            </a:r>
            <a:r>
              <a:rPr lang="en-US" altLang="zh-CN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620378"/>
      </p:ext>
    </p:extLst>
  </p:cSld>
  <p:clrMapOvr>
    <a:masterClrMapping/>
  </p:clrMapOvr>
  <p:transition spd="slow" advTm="4606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1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201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201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9" dur="201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4" dur="201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6" grpId="0" animBg="1"/>
          <p:bldP spid="6" grpId="1" animBg="1"/>
          <p:bldP spid="7" grpId="0" animBg="1"/>
          <p:bldP spid="7" grpId="1" animBg="1"/>
          <p:bldP spid="4" grpId="0" animBg="1"/>
          <p:bldP spid="4" grpId="1" animBg="1"/>
          <p:bldP spid="8" grpId="0"/>
          <p:bldP spid="9" grpId="0"/>
          <p:bldP spid="10" grpId="0"/>
          <p:bldP spid="11" grpId="0"/>
          <p:bldP spid="17" grpId="0"/>
          <p:bldP spid="17" grpId="1"/>
          <p:bldP spid="18" grpId="0"/>
          <p:bldP spid="18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1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201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201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201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201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6" grpId="0" animBg="1"/>
          <p:bldP spid="6" grpId="1" animBg="1"/>
          <p:bldP spid="7" grpId="0" animBg="1"/>
          <p:bldP spid="7" grpId="1" animBg="1"/>
          <p:bldP spid="4" grpId="0" animBg="1"/>
          <p:bldP spid="4" grpId="1" animBg="1"/>
          <p:bldP spid="8" grpId="0"/>
          <p:bldP spid="9" grpId="0"/>
          <p:bldP spid="10" grpId="0"/>
          <p:bldP spid="11" grpId="0"/>
          <p:bldP spid="17" grpId="0"/>
          <p:bldP spid="17" grpId="1"/>
          <p:bldP spid="18" grpId="0"/>
          <p:bldP spid="18" grpId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88" t="18259" b="10"/>
          <a:stretch/>
        </p:blipFill>
        <p:spPr>
          <a:xfrm>
            <a:off x="675" y="0"/>
            <a:ext cx="12191326" cy="6865258"/>
          </a:xfrm>
          <a:prstGeom prst="rect">
            <a:avLst/>
          </a:prstGeom>
        </p:spPr>
      </p:pic>
      <p:sp>
        <p:nvSpPr>
          <p:cNvPr id="36" name="椭圆 15"/>
          <p:cNvSpPr>
            <a:spLocks noChangeArrowheads="1"/>
          </p:cNvSpPr>
          <p:nvPr/>
        </p:nvSpPr>
        <p:spPr bwMode="auto">
          <a:xfrm>
            <a:off x="5213350" y="4086225"/>
            <a:ext cx="4130675" cy="4132263"/>
          </a:xfrm>
          <a:prstGeom prst="ellipse">
            <a:avLst/>
          </a:prstGeom>
          <a:solidFill>
            <a:srgbClr val="F1C84C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7" name="椭圆 15"/>
          <p:cNvSpPr>
            <a:spLocks noChangeArrowheads="1"/>
          </p:cNvSpPr>
          <p:nvPr/>
        </p:nvSpPr>
        <p:spPr bwMode="auto">
          <a:xfrm>
            <a:off x="7426325" y="2620963"/>
            <a:ext cx="4130675" cy="4132262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615363" y="3041650"/>
            <a:ext cx="4130675" cy="4132263"/>
            <a:chOff x="8615363" y="3041650"/>
            <a:chExt cx="4130675" cy="4132263"/>
          </a:xfrm>
        </p:grpSpPr>
        <p:sp>
          <p:nvSpPr>
            <p:cNvPr id="39" name="椭圆 15"/>
            <p:cNvSpPr>
              <a:spLocks noChangeArrowheads="1"/>
            </p:cNvSpPr>
            <p:nvPr/>
          </p:nvSpPr>
          <p:spPr bwMode="auto">
            <a:xfrm>
              <a:off x="8615363" y="3041650"/>
              <a:ext cx="4130675" cy="4132263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0" name="文本框 10"/>
            <p:cNvSpPr txBox="1">
              <a:spLocks noChangeArrowheads="1"/>
            </p:cNvSpPr>
            <p:nvPr/>
          </p:nvSpPr>
          <p:spPr bwMode="auto">
            <a:xfrm>
              <a:off x="9537700" y="3541713"/>
              <a:ext cx="1313180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800" dirty="0" smtClean="0">
                  <a:solidFill>
                    <a:schemeClr val="bg1"/>
                  </a:solidFill>
                  <a:latin typeface="+mn-ea"/>
                  <a:ea typeface="+mn-ea"/>
                </a:rPr>
                <a:t>大</a:t>
              </a:r>
              <a:endParaRPr lang="zh-CN" altLang="en-US" sz="88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1" name="文本框 11"/>
            <p:cNvSpPr txBox="1">
              <a:spLocks noChangeArrowheads="1"/>
            </p:cNvSpPr>
            <p:nvPr/>
          </p:nvSpPr>
          <p:spPr bwMode="auto">
            <a:xfrm>
              <a:off x="10206038" y="4438650"/>
              <a:ext cx="1210588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0" dirty="0" smtClean="0">
                  <a:solidFill>
                    <a:schemeClr val="bg1"/>
                  </a:solidFill>
                  <a:latin typeface="+mn-ea"/>
                  <a:ea typeface="+mn-ea"/>
                </a:rPr>
                <a:t>图</a:t>
              </a:r>
              <a:endParaRPr lang="zh-CN" altLang="en-US" sz="8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2" name="文本框 12"/>
            <p:cNvSpPr txBox="1">
              <a:spLocks noChangeArrowheads="1"/>
            </p:cNvSpPr>
            <p:nvPr/>
          </p:nvSpPr>
          <p:spPr bwMode="auto">
            <a:xfrm>
              <a:off x="11077575" y="4975225"/>
              <a:ext cx="1210588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0" dirty="0" smtClean="0">
                  <a:solidFill>
                    <a:schemeClr val="bg1"/>
                  </a:solidFill>
                  <a:latin typeface="+mn-ea"/>
                  <a:ea typeface="+mn-ea"/>
                </a:rPr>
                <a:t>片</a:t>
              </a:r>
              <a:endParaRPr lang="zh-CN" altLang="en-US" sz="8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43" name="直接连接符 3"/>
            <p:cNvCxnSpPr>
              <a:cxnSpLocks noChangeShapeType="1"/>
            </p:cNvCxnSpPr>
            <p:nvPr/>
          </p:nvCxnSpPr>
          <p:spPr bwMode="auto">
            <a:xfrm>
              <a:off x="9220200" y="3744913"/>
              <a:ext cx="930275" cy="0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接连接符 5"/>
            <p:cNvCxnSpPr>
              <a:cxnSpLocks noChangeShapeType="1"/>
            </p:cNvCxnSpPr>
            <p:nvPr/>
          </p:nvCxnSpPr>
          <p:spPr bwMode="auto">
            <a:xfrm>
              <a:off x="9220200" y="3749675"/>
              <a:ext cx="19050" cy="2727325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接连接符 34"/>
            <p:cNvCxnSpPr>
              <a:cxnSpLocks noChangeShapeType="1"/>
            </p:cNvCxnSpPr>
            <p:nvPr/>
          </p:nvCxnSpPr>
          <p:spPr bwMode="auto">
            <a:xfrm>
              <a:off x="9220200" y="6475413"/>
              <a:ext cx="2827338" cy="0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接连接符 30"/>
            <p:cNvCxnSpPr>
              <a:cxnSpLocks noChangeShapeType="1"/>
            </p:cNvCxnSpPr>
            <p:nvPr/>
          </p:nvCxnSpPr>
          <p:spPr bwMode="auto">
            <a:xfrm flipV="1">
              <a:off x="12061825" y="6122988"/>
              <a:ext cx="0" cy="354012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文本框 31"/>
            <p:cNvSpPr txBox="1">
              <a:spLocks noChangeArrowheads="1"/>
            </p:cNvSpPr>
            <p:nvPr/>
          </p:nvSpPr>
          <p:spPr bwMode="auto">
            <a:xfrm>
              <a:off x="9229725" y="6053138"/>
              <a:ext cx="20313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 smtClean="0">
                  <a:solidFill>
                    <a:schemeClr val="bg1"/>
                  </a:solidFill>
                  <a:latin typeface="+mn-ea"/>
                  <a:ea typeface="+mn-ea"/>
                </a:rPr>
                <a:t>用于强调啊等等的</a:t>
              </a:r>
              <a:endParaRPr lang="zh-CN" altLang="en-US" sz="18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" name="椭圆 15"/>
          <p:cNvSpPr>
            <a:spLocks noChangeArrowheads="1"/>
          </p:cNvSpPr>
          <p:nvPr/>
        </p:nvSpPr>
        <p:spPr bwMode="auto">
          <a:xfrm>
            <a:off x="4513263" y="5137150"/>
            <a:ext cx="1366837" cy="1366838"/>
          </a:xfrm>
          <a:prstGeom prst="ellipse">
            <a:avLst/>
          </a:prstGeom>
          <a:solidFill>
            <a:srgbClr val="00C8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2" name="椭圆 16"/>
          <p:cNvSpPr>
            <a:spLocks noChangeArrowheads="1"/>
          </p:cNvSpPr>
          <p:nvPr/>
        </p:nvSpPr>
        <p:spPr bwMode="auto">
          <a:xfrm>
            <a:off x="2565400" y="4714875"/>
            <a:ext cx="723900" cy="723900"/>
          </a:xfrm>
          <a:prstGeom prst="ellipse">
            <a:avLst/>
          </a:prstGeom>
          <a:solidFill>
            <a:srgbClr val="00C8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3" name="椭圆 17"/>
          <p:cNvSpPr>
            <a:spLocks noChangeArrowheads="1"/>
          </p:cNvSpPr>
          <p:nvPr/>
        </p:nvSpPr>
        <p:spPr bwMode="auto">
          <a:xfrm>
            <a:off x="3765550" y="6216650"/>
            <a:ext cx="1169988" cy="1168400"/>
          </a:xfrm>
          <a:prstGeom prst="ellipse">
            <a:avLst/>
          </a:prstGeom>
          <a:solidFill>
            <a:srgbClr val="56687C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4" name="椭圆 18"/>
          <p:cNvSpPr>
            <a:spLocks noChangeArrowheads="1"/>
          </p:cNvSpPr>
          <p:nvPr/>
        </p:nvSpPr>
        <p:spPr bwMode="auto">
          <a:xfrm>
            <a:off x="3092450" y="5649913"/>
            <a:ext cx="723900" cy="723900"/>
          </a:xfrm>
          <a:prstGeom prst="ellipse">
            <a:avLst/>
          </a:prstGeom>
          <a:solidFill>
            <a:srgbClr val="5EC2A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椭圆 19"/>
          <p:cNvSpPr>
            <a:spLocks noChangeArrowheads="1"/>
          </p:cNvSpPr>
          <p:nvPr/>
        </p:nvSpPr>
        <p:spPr bwMode="auto">
          <a:xfrm>
            <a:off x="925513" y="5399088"/>
            <a:ext cx="723900" cy="723900"/>
          </a:xfrm>
          <a:prstGeom prst="ellipse">
            <a:avLst/>
          </a:prstGeom>
          <a:solidFill>
            <a:srgbClr val="56687C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6" name="椭圆 20"/>
          <p:cNvSpPr>
            <a:spLocks noChangeArrowheads="1"/>
          </p:cNvSpPr>
          <p:nvPr/>
        </p:nvSpPr>
        <p:spPr bwMode="auto">
          <a:xfrm>
            <a:off x="942975" y="4686300"/>
            <a:ext cx="414338" cy="412750"/>
          </a:xfrm>
          <a:prstGeom prst="ellipse">
            <a:avLst/>
          </a:prstGeom>
          <a:solidFill>
            <a:srgbClr val="5EC2A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7" name="椭圆 21"/>
          <p:cNvSpPr>
            <a:spLocks noChangeArrowheads="1"/>
          </p:cNvSpPr>
          <p:nvPr/>
        </p:nvSpPr>
        <p:spPr bwMode="auto">
          <a:xfrm>
            <a:off x="1622425" y="4876800"/>
            <a:ext cx="412750" cy="414338"/>
          </a:xfrm>
          <a:prstGeom prst="ellipse">
            <a:avLst/>
          </a:prstGeom>
          <a:solidFill>
            <a:srgbClr val="F1C84C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8" name="椭圆 22"/>
          <p:cNvSpPr>
            <a:spLocks noChangeArrowheads="1"/>
          </p:cNvSpPr>
          <p:nvPr/>
        </p:nvSpPr>
        <p:spPr bwMode="auto">
          <a:xfrm>
            <a:off x="227013" y="4170363"/>
            <a:ext cx="188912" cy="188912"/>
          </a:xfrm>
          <a:prstGeom prst="ellipse">
            <a:avLst/>
          </a:prstGeom>
          <a:solidFill>
            <a:srgbClr val="00C8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9" name="椭圆 23"/>
          <p:cNvSpPr>
            <a:spLocks noChangeArrowheads="1"/>
          </p:cNvSpPr>
          <p:nvPr/>
        </p:nvSpPr>
        <p:spPr bwMode="auto">
          <a:xfrm>
            <a:off x="4000500" y="5137150"/>
            <a:ext cx="187325" cy="18891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0" name="椭圆 24"/>
          <p:cNvSpPr>
            <a:spLocks noChangeArrowheads="1"/>
          </p:cNvSpPr>
          <p:nvPr/>
        </p:nvSpPr>
        <p:spPr bwMode="auto">
          <a:xfrm>
            <a:off x="1589088" y="6053138"/>
            <a:ext cx="1492250" cy="1492250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7" name="椭圆 43"/>
          <p:cNvSpPr>
            <a:spLocks noChangeArrowheads="1"/>
          </p:cNvSpPr>
          <p:nvPr/>
        </p:nvSpPr>
        <p:spPr bwMode="auto">
          <a:xfrm>
            <a:off x="5116513" y="5819775"/>
            <a:ext cx="1366837" cy="1368425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8" name="椭圆 23"/>
          <p:cNvSpPr>
            <a:spLocks noChangeArrowheads="1"/>
          </p:cNvSpPr>
          <p:nvPr/>
        </p:nvSpPr>
        <p:spPr bwMode="auto">
          <a:xfrm>
            <a:off x="469900" y="4975225"/>
            <a:ext cx="187325" cy="188913"/>
          </a:xfrm>
          <a:prstGeom prst="ellipse">
            <a:avLst/>
          </a:prstGeom>
          <a:solidFill>
            <a:srgbClr val="00C8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969804" y="5585483"/>
            <a:ext cx="30336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李益达，夜空中最亮逗比！更多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可百度“逼格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”，或登录：</a:t>
            </a:r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r>
              <a:rPr lang="zh-CN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556887"/>
      </p:ext>
    </p:extLst>
  </p:cSld>
  <p:clrMapOvr>
    <a:masterClrMapping/>
  </p:clrMapOvr>
  <p:transition spd="slow" advTm="3623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10000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ccel="100000" fill="hold" grpId="1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100000" fill="hold" grpId="1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ccel="100000" fill="hold" grpId="1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accel="100000" fill="hold" grpId="1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100000" fill="hold" grpId="1" nodeType="withEffect" p14:presetBounceEnd="100000">
                                      <p:stCondLst>
                                        <p:cond delay="10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ccel="100000" fill="hold" grpId="1" nodeType="withEffect" p14:presetBounceEnd="100000">
                                      <p:stCondLst>
                                        <p:cond delay="1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ccel="100000" fill="hold" grpId="1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grpId="1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0" dur="1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ccel="100000" fill="hold" grpId="1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4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grpId="1" nodeType="withEffect" p14:presetBounceEnd="100000">
                                      <p:stCondLst>
                                        <p:cond delay="1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100000" fill="hold" grpId="1" nodeType="withEffect" p14:presetBounceEnd="100000">
                                      <p:stCondLst>
                                        <p:cond delay="1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ccel="10000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6" dur="3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ccel="10000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0" dur="3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ccel="10000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4" dur="3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7" grpId="0" animBg="1"/>
          <p:bldP spid="27" grpId="1" animBg="1"/>
          <p:bldP spid="28" grpId="0" animBg="1"/>
          <p:bldP spid="28" grpId="1" animBg="1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ccel="10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100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c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ac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100000" fill="hold" grpId="1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ccel="100000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ccel="100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ccel="100000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100000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3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ccel="10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3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c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3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7" grpId="0" animBg="1"/>
          <p:bldP spid="27" grpId="1" animBg="1"/>
          <p:bldP spid="28" grpId="0" animBg="1"/>
          <p:bldP spid="28" grpId="1" animBg="1"/>
          <p:bldP spid="48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33718" y="3764309"/>
            <a:ext cx="1154322" cy="570936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61148" y="4335245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www.tretars.com</a:t>
            </a:r>
            <a:endParaRPr lang="zh-CN" altLang="en-US" sz="2000" dirty="0"/>
          </a:p>
        </p:txBody>
      </p:sp>
      <p:sp>
        <p:nvSpPr>
          <p:cNvPr id="5" name="椭圆 4"/>
          <p:cNvSpPr/>
          <p:nvPr/>
        </p:nvSpPr>
        <p:spPr>
          <a:xfrm>
            <a:off x="7586379" y="2086859"/>
            <a:ext cx="470853" cy="47085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55571" y="2322285"/>
            <a:ext cx="7312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F</a:t>
            </a:r>
            <a:endParaRPr lang="zh-CN" altLang="en-US" sz="8800" dirty="0"/>
          </a:p>
        </p:txBody>
      </p:sp>
      <p:sp>
        <p:nvSpPr>
          <p:cNvPr id="8" name="矩形 7"/>
          <p:cNvSpPr/>
          <p:nvPr/>
        </p:nvSpPr>
        <p:spPr>
          <a:xfrm>
            <a:off x="3623781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h</a:t>
            </a:r>
            <a:endParaRPr lang="zh-CN" altLang="en-US" sz="8800" dirty="0"/>
          </a:p>
        </p:txBody>
      </p:sp>
      <p:sp>
        <p:nvSpPr>
          <p:cNvPr id="9" name="矩形 8"/>
          <p:cNvSpPr/>
          <p:nvPr/>
        </p:nvSpPr>
        <p:spPr>
          <a:xfrm>
            <a:off x="1918156" y="2322285"/>
            <a:ext cx="4106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err="1" smtClean="0"/>
              <a:t>i</a:t>
            </a:r>
            <a:endParaRPr lang="zh-CN" altLang="en-US" sz="8800" dirty="0"/>
          </a:p>
        </p:txBody>
      </p:sp>
      <p:sp>
        <p:nvSpPr>
          <p:cNvPr id="10" name="矩形 9"/>
          <p:cNvSpPr/>
          <p:nvPr/>
        </p:nvSpPr>
        <p:spPr>
          <a:xfrm>
            <a:off x="2440461" y="2322285"/>
            <a:ext cx="5389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f</a:t>
            </a:r>
            <a:endParaRPr lang="zh-CN" altLang="en-US" sz="8800" dirty="0"/>
          </a:p>
        </p:txBody>
      </p:sp>
      <p:sp>
        <p:nvSpPr>
          <p:cNvPr id="11" name="矩形 10"/>
          <p:cNvSpPr/>
          <p:nvPr/>
        </p:nvSpPr>
        <p:spPr>
          <a:xfrm>
            <a:off x="3051741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t</a:t>
            </a:r>
            <a:endParaRPr lang="zh-CN" altLang="en-US" sz="8800" dirty="0"/>
          </a:p>
        </p:txBody>
      </p:sp>
      <p:sp>
        <p:nvSpPr>
          <p:cNvPr id="13" name="矩形 12"/>
          <p:cNvSpPr/>
          <p:nvPr/>
        </p:nvSpPr>
        <p:spPr>
          <a:xfrm>
            <a:off x="7489448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t</a:t>
            </a:r>
            <a:endParaRPr lang="zh-CN" altLang="en-US" sz="8800" dirty="0"/>
          </a:p>
        </p:txBody>
      </p:sp>
      <p:sp>
        <p:nvSpPr>
          <p:cNvPr id="14" name="矩形 13"/>
          <p:cNvSpPr/>
          <p:nvPr/>
        </p:nvSpPr>
        <p:spPr>
          <a:xfrm>
            <a:off x="6952005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r</a:t>
            </a:r>
            <a:endParaRPr lang="zh-CN" altLang="en-US" sz="8800" dirty="0"/>
          </a:p>
        </p:txBody>
      </p:sp>
      <p:sp>
        <p:nvSpPr>
          <p:cNvPr id="15" name="矩形 14"/>
          <p:cNvSpPr/>
          <p:nvPr/>
        </p:nvSpPr>
        <p:spPr>
          <a:xfrm>
            <a:off x="5985560" y="2322285"/>
            <a:ext cx="955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a</a:t>
            </a:r>
            <a:endParaRPr lang="zh-CN" altLang="en-US" sz="8800" dirty="0"/>
          </a:p>
        </p:txBody>
      </p:sp>
      <p:sp>
        <p:nvSpPr>
          <p:cNvPr id="16" name="矩形 15"/>
          <p:cNvSpPr/>
          <p:nvPr/>
        </p:nvSpPr>
        <p:spPr>
          <a:xfrm>
            <a:off x="5244678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P</a:t>
            </a:r>
            <a:endParaRPr lang="zh-CN" altLang="en-US" sz="8800" dirty="0"/>
          </a:p>
        </p:txBody>
      </p:sp>
      <p:sp>
        <p:nvSpPr>
          <p:cNvPr id="18" name="矩形 17"/>
          <p:cNvSpPr/>
          <p:nvPr/>
        </p:nvSpPr>
        <p:spPr>
          <a:xfrm>
            <a:off x="1248040" y="382236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逼格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  <p:grpSp>
        <p:nvGrpSpPr>
          <p:cNvPr id="26" name="[动画大师]_Group 111"/>
          <p:cNvGrpSpPr/>
          <p:nvPr/>
        </p:nvGrpSpPr>
        <p:grpSpPr>
          <a:xfrm>
            <a:off x="1479356" y="3386547"/>
            <a:ext cx="639195" cy="292449"/>
            <a:chOff x="5637006" y="3002637"/>
            <a:chExt cx="639195" cy="292449"/>
          </a:xfrm>
        </p:grpSpPr>
        <p:cxnSp>
          <p:nvCxnSpPr>
            <p:cNvPr id="27" name="[动画大师]_Straight Connector 123"/>
            <p:cNvCxnSpPr/>
            <p:nvPr/>
          </p:nvCxnSpPr>
          <p:spPr>
            <a:xfrm rot="16200000">
              <a:off x="5860992" y="3098062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[动画大师]_Straight Connector 126"/>
            <p:cNvCxnSpPr/>
            <p:nvPr/>
          </p:nvCxnSpPr>
          <p:spPr>
            <a:xfrm rot="20520000">
              <a:off x="6085350" y="3295085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[动画大师]_Straight Connector 128"/>
            <p:cNvCxnSpPr/>
            <p:nvPr/>
          </p:nvCxnSpPr>
          <p:spPr>
            <a:xfrm rot="3240000">
              <a:off x="5712912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[动画大师]_Straight Connector 131"/>
            <p:cNvCxnSpPr/>
            <p:nvPr/>
          </p:nvCxnSpPr>
          <p:spPr>
            <a:xfrm rot="7560000">
              <a:off x="5994594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11880000">
              <a:off x="5637006" y="329508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[动画大师]_Group 111"/>
          <p:cNvGrpSpPr/>
          <p:nvPr/>
        </p:nvGrpSpPr>
        <p:grpSpPr>
          <a:xfrm rot="19938376">
            <a:off x="5964776" y="2342879"/>
            <a:ext cx="183342" cy="384248"/>
            <a:chOff x="5956417" y="3056523"/>
            <a:chExt cx="292634" cy="613302"/>
          </a:xfrm>
        </p:grpSpPr>
        <p:cxnSp>
          <p:nvCxnSpPr>
            <p:cNvPr id="33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[动画大师]_Group 111"/>
          <p:cNvGrpSpPr/>
          <p:nvPr/>
        </p:nvGrpSpPr>
        <p:grpSpPr>
          <a:xfrm>
            <a:off x="4059958" y="2379673"/>
            <a:ext cx="147217" cy="296331"/>
            <a:chOff x="5942694" y="3108948"/>
            <a:chExt cx="275340" cy="554228"/>
          </a:xfrm>
        </p:grpSpPr>
        <p:cxnSp>
          <p:nvCxnSpPr>
            <p:cNvPr id="39" name="[动画大师]_Straight Connector 122"/>
            <p:cNvCxnSpPr/>
            <p:nvPr/>
          </p:nvCxnSpPr>
          <p:spPr>
            <a:xfrm rot="16200000">
              <a:off x="5847269" y="3567751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[动画大师]_Straight Connector 126"/>
            <p:cNvCxnSpPr/>
            <p:nvPr/>
          </p:nvCxnSpPr>
          <p:spPr>
            <a:xfrm rot="20520000">
              <a:off x="6009025" y="3295084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[动画大师]_Straight Connector 129"/>
            <p:cNvCxnSpPr/>
            <p:nvPr/>
          </p:nvCxnSpPr>
          <p:spPr>
            <a:xfrm rot="3240000">
              <a:off x="5961346" y="3534005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[动画大师]_Straight Connector 131"/>
            <p:cNvCxnSpPr/>
            <p:nvPr/>
          </p:nvCxnSpPr>
          <p:spPr>
            <a:xfrm rot="7560000">
              <a:off x="5942202" y="32043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[动画大师]_Straight Connector 137"/>
            <p:cNvCxnSpPr/>
            <p:nvPr/>
          </p:nvCxnSpPr>
          <p:spPr>
            <a:xfrm rot="11880000">
              <a:off x="6027183" y="3419997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843958"/>
      </p:ext>
    </p:extLst>
  </p:cSld>
  <p:clrMapOvr>
    <a:masterClrMapping/>
  </p:clrMapOvr>
  <p:transition spd="slow" advTm="3335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2.59259E-6 C -0.00886 -0.04074 -0.01511 -0.05185 -0.03073 -0.08588 C -0.04037 -0.1088 -0.0681 -0.1375 -0.08646 -0.13773 C -0.10469 -0.1382 -0.1306 -0.11065 -0.14037 -0.08773 C -0.15573 -0.05347 -0.16133 -0.05139 -0.17175 -0.00486 " pathEditMode="relative" rAng="0" ptsTypes="AAAAA" p14:bounceEnd="54000">
                                          <p:cBhvr>
                                            <p:cTn id="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5 -0.00486 C -0.18646 -0.0331 -0.18685 -0.04584 -0.20118 -0.07361 C -0.21016 -0.09236 -0.23451 -0.1169 -0.2517 -0.11713 C -0.26888 -0.1176 -0.29493 -0.09468 -0.30378 -0.07593 C -0.31823 -0.04792 -0.31953 -0.03959 -0.32657 -0.00486 " pathEditMode="relative" rAng="0" ptsTypes="AAAAA" p14:bounceEnd="50000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7 -0.00486 C -0.33685 -0.03704 -0.33959 -0.04329 -0.35196 -0.07084 C -0.36055 -0.08959 -0.38216 -0.11667 -0.39805 -0.11621 C -0.41446 -0.11597 -0.43985 -0.0875 -0.44766 -0.06875 C -0.45951 -0.04375 -0.4681 -0.0081 -0.47409 0.03588 C -0.47995 0.07963 -0.48841 0.20717 -0.48646 0.2368 " pathEditMode="relative" rAng="0" ptsTypes="AAAAAA" p14:bounceEnd="54000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08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1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9" grpId="1" animBg="1"/>
          <p:bldP spid="5" grpId="0" animBg="1"/>
          <p:bldP spid="5" grpId="1" animBg="1"/>
          <p:bldP spid="5" grpId="2" animBg="1"/>
          <p:bldP spid="5" grpId="3" animBg="1"/>
          <p:bldP spid="8" grpId="0"/>
          <p:bldP spid="9" grpId="0"/>
          <p:bldP spid="16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2.59259E-6 C -0.00886 -0.04074 -0.01511 -0.05185 -0.03073 -0.08588 C -0.04037 -0.1088 -0.0681 -0.1375 -0.08646 -0.13773 C -0.10469 -0.1382 -0.1306 -0.11065 -0.14037 -0.08773 C -0.15573 -0.05347 -0.16133 -0.05139 -0.17175 -0.00486 " pathEditMode="relative" rAng="0" ptsTypes="AAAAA">
                                          <p:cBhvr>
                                            <p:cTn id="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5 -0.00486 C -0.18646 -0.0331 -0.18685 -0.04584 -0.20118 -0.07361 C -0.21016 -0.09236 -0.23451 -0.1169 -0.2517 -0.11713 C -0.26888 -0.1176 -0.29493 -0.09468 -0.30378 -0.07593 C -0.31823 -0.04792 -0.31953 -0.03959 -0.32657 -0.00486 " pathEditMode="relative" rAng="0" ptsTypes="AAAAA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7 -0.00486 C -0.33685 -0.03704 -0.33959 -0.04329 -0.35196 -0.07084 C -0.36055 -0.08959 -0.38216 -0.11667 -0.39805 -0.11621 C -0.41446 -0.11597 -0.43985 -0.0875 -0.44766 -0.06875 C -0.45951 -0.04375 -0.4681 -0.0081 -0.47409 0.03588 C -0.47995 0.07963 -0.48841 0.20717 -0.48646 0.2368 " pathEditMode="relative" rAng="0" ptsTypes="AAAAAA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08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9" grpId="1" animBg="1"/>
          <p:bldP spid="5" grpId="0" animBg="1"/>
          <p:bldP spid="5" grpId="1" animBg="1"/>
          <p:bldP spid="5" grpId="2" animBg="1"/>
          <p:bldP spid="5" grpId="3" animBg="1"/>
          <p:bldP spid="8" grpId="0"/>
          <p:bldP spid="9" grpId="0"/>
          <p:bldP spid="16" grpId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直接连接符 8"/>
          <p:cNvSpPr>
            <a:spLocks noChangeShapeType="1"/>
          </p:cNvSpPr>
          <p:nvPr/>
        </p:nvSpPr>
        <p:spPr bwMode="auto">
          <a:xfrm flipH="1">
            <a:off x="2255520" y="2120857"/>
            <a:ext cx="0" cy="5146651"/>
          </a:xfrm>
          <a:prstGeom prst="line">
            <a:avLst/>
          </a:prstGeom>
          <a:noFill/>
          <a:ln w="19050">
            <a:solidFill>
              <a:srgbClr val="5EC2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390356" y="1711349"/>
            <a:ext cx="1730327" cy="1730327"/>
            <a:chOff x="1390356" y="1711349"/>
            <a:chExt cx="1730327" cy="1730327"/>
          </a:xfrm>
        </p:grpSpPr>
        <p:sp>
          <p:nvSpPr>
            <p:cNvPr id="3" name="椭圆 2"/>
            <p:cNvSpPr/>
            <p:nvPr/>
          </p:nvSpPr>
          <p:spPr>
            <a:xfrm>
              <a:off x="1390356" y="1711349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791219" y="2121357"/>
              <a:ext cx="928599" cy="910310"/>
              <a:chOff x="8278130" y="4523142"/>
              <a:chExt cx="562456" cy="551378"/>
            </a:xfrm>
            <a:solidFill>
              <a:schemeClr val="tx1"/>
            </a:solidFill>
          </p:grpSpPr>
          <p:sp>
            <p:nvSpPr>
              <p:cNvPr id="41" name="Freeform 217"/>
              <p:cNvSpPr>
                <a:spLocks/>
              </p:cNvSpPr>
              <p:nvPr/>
            </p:nvSpPr>
            <p:spPr bwMode="auto">
              <a:xfrm>
                <a:off x="8278130" y="4523142"/>
                <a:ext cx="562456" cy="361842"/>
              </a:xfrm>
              <a:custGeom>
                <a:avLst/>
                <a:gdLst>
                  <a:gd name="T0" fmla="*/ 193 w 193"/>
                  <a:gd name="T1" fmla="*/ 84 h 124"/>
                  <a:gd name="T2" fmla="*/ 153 w 193"/>
                  <a:gd name="T3" fmla="*/ 44 h 124"/>
                  <a:gd name="T4" fmla="*/ 141 w 193"/>
                  <a:gd name="T5" fmla="*/ 46 h 124"/>
                  <a:gd name="T6" fmla="*/ 91 w 193"/>
                  <a:gd name="T7" fmla="*/ 0 h 124"/>
                  <a:gd name="T8" fmla="*/ 40 w 193"/>
                  <a:gd name="T9" fmla="*/ 51 h 124"/>
                  <a:gd name="T10" fmla="*/ 41 w 193"/>
                  <a:gd name="T11" fmla="*/ 61 h 124"/>
                  <a:gd name="T12" fmla="*/ 31 w 193"/>
                  <a:gd name="T13" fmla="*/ 61 h 124"/>
                  <a:gd name="T14" fmla="*/ 0 w 193"/>
                  <a:gd name="T15" fmla="*/ 92 h 124"/>
                  <a:gd name="T16" fmla="*/ 31 w 193"/>
                  <a:gd name="T17" fmla="*/ 124 h 124"/>
                  <a:gd name="T18" fmla="*/ 157 w 193"/>
                  <a:gd name="T19" fmla="*/ 124 h 124"/>
                  <a:gd name="T20" fmla="*/ 180 w 193"/>
                  <a:gd name="T21" fmla="*/ 113 h 124"/>
                  <a:gd name="T22" fmla="*/ 193 w 193"/>
                  <a:gd name="T23" fmla="*/ 8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124">
                    <a:moveTo>
                      <a:pt x="193" y="84"/>
                    </a:moveTo>
                    <a:cubicBezTo>
                      <a:pt x="193" y="62"/>
                      <a:pt x="176" y="44"/>
                      <a:pt x="153" y="44"/>
                    </a:cubicBezTo>
                    <a:cubicBezTo>
                      <a:pt x="149" y="44"/>
                      <a:pt x="145" y="44"/>
                      <a:pt x="141" y="46"/>
                    </a:cubicBezTo>
                    <a:cubicBezTo>
                      <a:pt x="139" y="20"/>
                      <a:pt x="117" y="0"/>
                      <a:pt x="91" y="0"/>
                    </a:cubicBezTo>
                    <a:cubicBezTo>
                      <a:pt x="62" y="0"/>
                      <a:pt x="40" y="23"/>
                      <a:pt x="40" y="51"/>
                    </a:cubicBezTo>
                    <a:cubicBezTo>
                      <a:pt x="40" y="54"/>
                      <a:pt x="40" y="57"/>
                      <a:pt x="4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14" y="61"/>
                      <a:pt x="0" y="75"/>
                      <a:pt x="0" y="92"/>
                    </a:cubicBezTo>
                    <a:cubicBezTo>
                      <a:pt x="0" y="109"/>
                      <a:pt x="14" y="124"/>
                      <a:pt x="31" y="124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66" y="124"/>
                      <a:pt x="175" y="120"/>
                      <a:pt x="180" y="113"/>
                    </a:cubicBezTo>
                    <a:cubicBezTo>
                      <a:pt x="188" y="106"/>
                      <a:pt x="193" y="95"/>
                      <a:pt x="19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18"/>
              <p:cNvSpPr>
                <a:spLocks/>
              </p:cNvSpPr>
              <p:nvPr/>
            </p:nvSpPr>
            <p:spPr bwMode="auto">
              <a:xfrm>
                <a:off x="8427051" y="4989598"/>
                <a:ext cx="264613" cy="84922"/>
              </a:xfrm>
              <a:custGeom>
                <a:avLst/>
                <a:gdLst>
                  <a:gd name="T0" fmla="*/ 46 w 91"/>
                  <a:gd name="T1" fmla="*/ 29 h 29"/>
                  <a:gd name="T2" fmla="*/ 0 w 91"/>
                  <a:gd name="T3" fmla="*/ 10 h 29"/>
                  <a:gd name="T4" fmla="*/ 11 w 91"/>
                  <a:gd name="T5" fmla="*/ 0 h 29"/>
                  <a:gd name="T6" fmla="*/ 80 w 91"/>
                  <a:gd name="T7" fmla="*/ 0 h 29"/>
                  <a:gd name="T8" fmla="*/ 91 w 91"/>
                  <a:gd name="T9" fmla="*/ 10 h 29"/>
                  <a:gd name="T10" fmla="*/ 46 w 91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29">
                    <a:moveTo>
                      <a:pt x="46" y="29"/>
                    </a:moveTo>
                    <a:cubicBezTo>
                      <a:pt x="29" y="29"/>
                      <a:pt x="13" y="23"/>
                      <a:pt x="0" y="1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30" y="19"/>
                      <a:pt x="61" y="19"/>
                      <a:pt x="80" y="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78" y="23"/>
                      <a:pt x="62" y="29"/>
                      <a:pt x="4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19"/>
              <p:cNvSpPr>
                <a:spLocks/>
              </p:cNvSpPr>
              <p:nvPr/>
            </p:nvSpPr>
            <p:spPr bwMode="auto">
              <a:xfrm>
                <a:off x="8488588" y="4928060"/>
                <a:ext cx="142768" cy="61538"/>
              </a:xfrm>
              <a:custGeom>
                <a:avLst/>
                <a:gdLst>
                  <a:gd name="T0" fmla="*/ 25 w 49"/>
                  <a:gd name="T1" fmla="*/ 21 h 21"/>
                  <a:gd name="T2" fmla="*/ 0 w 49"/>
                  <a:gd name="T3" fmla="*/ 11 h 21"/>
                  <a:gd name="T4" fmla="*/ 10 w 49"/>
                  <a:gd name="T5" fmla="*/ 0 h 21"/>
                  <a:gd name="T6" fmla="*/ 39 w 49"/>
                  <a:gd name="T7" fmla="*/ 0 h 21"/>
                  <a:gd name="T8" fmla="*/ 49 w 49"/>
                  <a:gd name="T9" fmla="*/ 11 h 21"/>
                  <a:gd name="T10" fmla="*/ 25 w 49"/>
                  <a:gd name="T1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21">
                    <a:moveTo>
                      <a:pt x="25" y="21"/>
                    </a:moveTo>
                    <a:cubicBezTo>
                      <a:pt x="16" y="21"/>
                      <a:pt x="7" y="17"/>
                      <a:pt x="0" y="1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8"/>
                      <a:pt x="31" y="8"/>
                      <a:pt x="39" y="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2" y="17"/>
                      <a:pt x="34" y="21"/>
                      <a:pt x="2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390353" y="4128637"/>
            <a:ext cx="1730327" cy="1730327"/>
            <a:chOff x="1390353" y="4128637"/>
            <a:chExt cx="1730327" cy="1730327"/>
          </a:xfrm>
        </p:grpSpPr>
        <p:sp>
          <p:nvSpPr>
            <p:cNvPr id="50" name="椭圆 49"/>
            <p:cNvSpPr/>
            <p:nvPr/>
          </p:nvSpPr>
          <p:spPr>
            <a:xfrm>
              <a:off x="1390353" y="4128637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832450" y="4544098"/>
              <a:ext cx="846131" cy="899403"/>
              <a:chOff x="581025" y="1023938"/>
              <a:chExt cx="857251" cy="911224"/>
            </a:xfrm>
            <a:solidFill>
              <a:schemeClr val="tx1"/>
            </a:solidFill>
          </p:grpSpPr>
          <p:sp>
            <p:nvSpPr>
              <p:cNvPr id="26" name="Rectangle 159"/>
              <p:cNvSpPr>
                <a:spLocks noChangeArrowheads="1"/>
              </p:cNvSpPr>
              <p:nvPr/>
            </p:nvSpPr>
            <p:spPr bwMode="auto">
              <a:xfrm>
                <a:off x="1331913" y="1739900"/>
                <a:ext cx="106363" cy="1730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60"/>
              <p:cNvSpPr>
                <a:spLocks/>
              </p:cNvSpPr>
              <p:nvPr/>
            </p:nvSpPr>
            <p:spPr bwMode="auto">
              <a:xfrm>
                <a:off x="581025" y="1612900"/>
                <a:ext cx="739775" cy="322262"/>
              </a:xfrm>
              <a:custGeom>
                <a:avLst/>
                <a:gdLst>
                  <a:gd name="T0" fmla="*/ 1040 w 1040"/>
                  <a:gd name="T1" fmla="*/ 198 h 455"/>
                  <a:gd name="T2" fmla="*/ 1040 w 1040"/>
                  <a:gd name="T3" fmla="*/ 400 h 455"/>
                  <a:gd name="T4" fmla="*/ 780 w 1040"/>
                  <a:gd name="T5" fmla="*/ 425 h 455"/>
                  <a:gd name="T6" fmla="*/ 450 w 1040"/>
                  <a:gd name="T7" fmla="*/ 425 h 455"/>
                  <a:gd name="T8" fmla="*/ 250 w 1040"/>
                  <a:gd name="T9" fmla="*/ 348 h 455"/>
                  <a:gd name="T10" fmla="*/ 92 w 1040"/>
                  <a:gd name="T11" fmla="*/ 227 h 455"/>
                  <a:gd name="T12" fmla="*/ 26 w 1040"/>
                  <a:gd name="T13" fmla="*/ 99 h 455"/>
                  <a:gd name="T14" fmla="*/ 9 w 1040"/>
                  <a:gd name="T15" fmla="*/ 31 h 455"/>
                  <a:gd name="T16" fmla="*/ 81 w 1040"/>
                  <a:gd name="T17" fmla="*/ 33 h 455"/>
                  <a:gd name="T18" fmla="*/ 155 w 1040"/>
                  <a:gd name="T19" fmla="*/ 157 h 455"/>
                  <a:gd name="T20" fmla="*/ 327 w 1040"/>
                  <a:gd name="T21" fmla="*/ 253 h 455"/>
                  <a:gd name="T22" fmla="*/ 500 w 1040"/>
                  <a:gd name="T23" fmla="*/ 253 h 455"/>
                  <a:gd name="T24" fmla="*/ 599 w 1040"/>
                  <a:gd name="T25" fmla="*/ 205 h 455"/>
                  <a:gd name="T26" fmla="*/ 478 w 1040"/>
                  <a:gd name="T27" fmla="*/ 205 h 455"/>
                  <a:gd name="T28" fmla="*/ 382 w 1040"/>
                  <a:gd name="T29" fmla="*/ 139 h 455"/>
                  <a:gd name="T30" fmla="*/ 452 w 1040"/>
                  <a:gd name="T31" fmla="*/ 99 h 455"/>
                  <a:gd name="T32" fmla="*/ 511 w 1040"/>
                  <a:gd name="T33" fmla="*/ 99 h 455"/>
                  <a:gd name="T34" fmla="*/ 684 w 1040"/>
                  <a:gd name="T35" fmla="*/ 99 h 455"/>
                  <a:gd name="T36" fmla="*/ 754 w 1040"/>
                  <a:gd name="T37" fmla="*/ 117 h 455"/>
                  <a:gd name="T38" fmla="*/ 894 w 1040"/>
                  <a:gd name="T39" fmla="*/ 179 h 455"/>
                  <a:gd name="T40" fmla="*/ 991 w 1040"/>
                  <a:gd name="T41" fmla="*/ 198 h 455"/>
                  <a:gd name="T42" fmla="*/ 1040 w 1040"/>
                  <a:gd name="T43" fmla="*/ 198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0" h="455">
                    <a:moveTo>
                      <a:pt x="1040" y="198"/>
                    </a:moveTo>
                    <a:cubicBezTo>
                      <a:pt x="1040" y="400"/>
                      <a:pt x="1040" y="400"/>
                      <a:pt x="1040" y="400"/>
                    </a:cubicBezTo>
                    <a:cubicBezTo>
                      <a:pt x="1040" y="400"/>
                      <a:pt x="843" y="407"/>
                      <a:pt x="780" y="425"/>
                    </a:cubicBezTo>
                    <a:cubicBezTo>
                      <a:pt x="780" y="425"/>
                      <a:pt x="628" y="455"/>
                      <a:pt x="450" y="425"/>
                    </a:cubicBezTo>
                    <a:cubicBezTo>
                      <a:pt x="390" y="416"/>
                      <a:pt x="250" y="348"/>
                      <a:pt x="250" y="348"/>
                    </a:cubicBezTo>
                    <a:cubicBezTo>
                      <a:pt x="92" y="227"/>
                      <a:pt x="92" y="227"/>
                      <a:pt x="92" y="227"/>
                    </a:cubicBezTo>
                    <a:cubicBezTo>
                      <a:pt x="92" y="227"/>
                      <a:pt x="59" y="168"/>
                      <a:pt x="26" y="99"/>
                    </a:cubicBezTo>
                    <a:cubicBezTo>
                      <a:pt x="18" y="82"/>
                      <a:pt x="0" y="50"/>
                      <a:pt x="9" y="31"/>
                    </a:cubicBezTo>
                    <a:cubicBezTo>
                      <a:pt x="23" y="0"/>
                      <a:pt x="62" y="12"/>
                      <a:pt x="81" y="33"/>
                    </a:cubicBezTo>
                    <a:cubicBezTo>
                      <a:pt x="155" y="157"/>
                      <a:pt x="155" y="157"/>
                      <a:pt x="155" y="157"/>
                    </a:cubicBezTo>
                    <a:cubicBezTo>
                      <a:pt x="327" y="253"/>
                      <a:pt x="327" y="253"/>
                      <a:pt x="327" y="253"/>
                    </a:cubicBezTo>
                    <a:cubicBezTo>
                      <a:pt x="327" y="253"/>
                      <a:pt x="426" y="253"/>
                      <a:pt x="500" y="253"/>
                    </a:cubicBezTo>
                    <a:cubicBezTo>
                      <a:pt x="573" y="253"/>
                      <a:pt x="599" y="205"/>
                      <a:pt x="599" y="205"/>
                    </a:cubicBezTo>
                    <a:cubicBezTo>
                      <a:pt x="599" y="205"/>
                      <a:pt x="551" y="205"/>
                      <a:pt x="478" y="205"/>
                    </a:cubicBezTo>
                    <a:cubicBezTo>
                      <a:pt x="404" y="205"/>
                      <a:pt x="382" y="190"/>
                      <a:pt x="382" y="139"/>
                    </a:cubicBezTo>
                    <a:cubicBezTo>
                      <a:pt x="382" y="88"/>
                      <a:pt x="452" y="99"/>
                      <a:pt x="452" y="99"/>
                    </a:cubicBezTo>
                    <a:cubicBezTo>
                      <a:pt x="511" y="99"/>
                      <a:pt x="511" y="99"/>
                      <a:pt x="511" y="99"/>
                    </a:cubicBezTo>
                    <a:cubicBezTo>
                      <a:pt x="511" y="99"/>
                      <a:pt x="639" y="99"/>
                      <a:pt x="684" y="99"/>
                    </a:cubicBezTo>
                    <a:cubicBezTo>
                      <a:pt x="729" y="99"/>
                      <a:pt x="754" y="117"/>
                      <a:pt x="754" y="117"/>
                    </a:cubicBezTo>
                    <a:cubicBezTo>
                      <a:pt x="894" y="179"/>
                      <a:pt x="894" y="179"/>
                      <a:pt x="894" y="179"/>
                    </a:cubicBezTo>
                    <a:cubicBezTo>
                      <a:pt x="894" y="179"/>
                      <a:pt x="942" y="198"/>
                      <a:pt x="991" y="198"/>
                    </a:cubicBezTo>
                    <a:cubicBezTo>
                      <a:pt x="1040" y="198"/>
                      <a:pt x="1040" y="198"/>
                      <a:pt x="104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61"/>
              <p:cNvSpPr>
                <a:spLocks/>
              </p:cNvSpPr>
              <p:nvPr/>
            </p:nvSpPr>
            <p:spPr bwMode="auto">
              <a:xfrm>
                <a:off x="1211263" y="1431925"/>
                <a:ext cx="92075" cy="201612"/>
              </a:xfrm>
              <a:custGeom>
                <a:avLst/>
                <a:gdLst>
                  <a:gd name="T0" fmla="*/ 0 w 129"/>
                  <a:gd name="T1" fmla="*/ 0 h 283"/>
                  <a:gd name="T2" fmla="*/ 129 w 129"/>
                  <a:gd name="T3" fmla="*/ 142 h 283"/>
                  <a:gd name="T4" fmla="*/ 0 w 129"/>
                  <a:gd name="T5" fmla="*/ 283 h 283"/>
                  <a:gd name="T6" fmla="*/ 0 w 129"/>
                  <a:gd name="T7" fmla="*/ 248 h 283"/>
                  <a:gd name="T8" fmla="*/ 31 w 129"/>
                  <a:gd name="T9" fmla="*/ 248 h 283"/>
                  <a:gd name="T10" fmla="*/ 62 w 129"/>
                  <a:gd name="T11" fmla="*/ 224 h 283"/>
                  <a:gd name="T12" fmla="*/ 62 w 129"/>
                  <a:gd name="T13" fmla="*/ 153 h 283"/>
                  <a:gd name="T14" fmla="*/ 31 w 129"/>
                  <a:gd name="T15" fmla="*/ 129 h 283"/>
                  <a:gd name="T16" fmla="*/ 0 w 129"/>
                  <a:gd name="T17" fmla="*/ 129 h 283"/>
                  <a:gd name="T18" fmla="*/ 0 w 129"/>
                  <a:gd name="T19" fmla="*/ 54 h 283"/>
                  <a:gd name="T20" fmla="*/ 15 w 129"/>
                  <a:gd name="T21" fmla="*/ 54 h 283"/>
                  <a:gd name="T22" fmla="*/ 34 w 129"/>
                  <a:gd name="T23" fmla="*/ 70 h 283"/>
                  <a:gd name="T24" fmla="*/ 34 w 129"/>
                  <a:gd name="T25" fmla="*/ 92 h 283"/>
                  <a:gd name="T26" fmla="*/ 62 w 129"/>
                  <a:gd name="T27" fmla="*/ 92 h 283"/>
                  <a:gd name="T28" fmla="*/ 62 w 129"/>
                  <a:gd name="T29" fmla="*/ 56 h 283"/>
                  <a:gd name="T30" fmla="*/ 32 w 129"/>
                  <a:gd name="T31" fmla="*/ 32 h 283"/>
                  <a:gd name="T32" fmla="*/ 0 w 129"/>
                  <a:gd name="T33" fmla="*/ 32 h 283"/>
                  <a:gd name="T34" fmla="*/ 0 w 129"/>
                  <a:gd name="T35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" h="283">
                    <a:moveTo>
                      <a:pt x="0" y="0"/>
                    </a:moveTo>
                    <a:cubicBezTo>
                      <a:pt x="72" y="6"/>
                      <a:pt x="129" y="67"/>
                      <a:pt x="129" y="142"/>
                    </a:cubicBezTo>
                    <a:cubicBezTo>
                      <a:pt x="129" y="216"/>
                      <a:pt x="72" y="277"/>
                      <a:pt x="0" y="283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31" y="248"/>
                      <a:pt x="31" y="248"/>
                      <a:pt x="31" y="248"/>
                    </a:cubicBezTo>
                    <a:cubicBezTo>
                      <a:pt x="48" y="248"/>
                      <a:pt x="62" y="237"/>
                      <a:pt x="62" y="224"/>
                    </a:cubicBezTo>
                    <a:cubicBezTo>
                      <a:pt x="62" y="153"/>
                      <a:pt x="62" y="153"/>
                      <a:pt x="62" y="153"/>
                    </a:cubicBezTo>
                    <a:cubicBezTo>
                      <a:pt x="62" y="140"/>
                      <a:pt x="48" y="129"/>
                      <a:pt x="31" y="1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6" y="54"/>
                      <a:pt x="34" y="61"/>
                      <a:pt x="34" y="70"/>
                    </a:cubicBezTo>
                    <a:cubicBezTo>
                      <a:pt x="34" y="92"/>
                      <a:pt x="34" y="92"/>
                      <a:pt x="34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43"/>
                      <a:pt x="49" y="32"/>
                      <a:pt x="32" y="3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62"/>
              <p:cNvSpPr>
                <a:spLocks/>
              </p:cNvSpPr>
              <p:nvPr/>
            </p:nvSpPr>
            <p:spPr bwMode="auto">
              <a:xfrm>
                <a:off x="1211263" y="1539875"/>
                <a:ext cx="23813" cy="52387"/>
              </a:xfrm>
              <a:custGeom>
                <a:avLst/>
                <a:gdLst>
                  <a:gd name="T0" fmla="*/ 34 w 34"/>
                  <a:gd name="T1" fmla="*/ 16 h 75"/>
                  <a:gd name="T2" fmla="*/ 34 w 34"/>
                  <a:gd name="T3" fmla="*/ 60 h 75"/>
                  <a:gd name="T4" fmla="*/ 15 w 34"/>
                  <a:gd name="T5" fmla="*/ 75 h 75"/>
                  <a:gd name="T6" fmla="*/ 0 w 34"/>
                  <a:gd name="T7" fmla="*/ 75 h 75"/>
                  <a:gd name="T8" fmla="*/ 0 w 34"/>
                  <a:gd name="T9" fmla="*/ 0 h 75"/>
                  <a:gd name="T10" fmla="*/ 15 w 34"/>
                  <a:gd name="T11" fmla="*/ 0 h 75"/>
                  <a:gd name="T12" fmla="*/ 34 w 34"/>
                  <a:gd name="T13" fmla="*/ 1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75">
                    <a:moveTo>
                      <a:pt x="34" y="16"/>
                    </a:move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8"/>
                      <a:pt x="25" y="75"/>
                      <a:pt x="15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5" y="0"/>
                      <a:pt x="34" y="7"/>
                      <a:pt x="3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63"/>
              <p:cNvSpPr>
                <a:spLocks/>
              </p:cNvSpPr>
              <p:nvPr/>
            </p:nvSpPr>
            <p:spPr bwMode="auto">
              <a:xfrm>
                <a:off x="1100138" y="1431925"/>
                <a:ext cx="93663" cy="201612"/>
              </a:xfrm>
              <a:custGeom>
                <a:avLst/>
                <a:gdLst>
                  <a:gd name="T0" fmla="*/ 130 w 130"/>
                  <a:gd name="T1" fmla="*/ 248 h 283"/>
                  <a:gd name="T2" fmla="*/ 130 w 130"/>
                  <a:gd name="T3" fmla="*/ 283 h 283"/>
                  <a:gd name="T4" fmla="*/ 0 w 130"/>
                  <a:gd name="T5" fmla="*/ 142 h 283"/>
                  <a:gd name="T6" fmla="*/ 130 w 130"/>
                  <a:gd name="T7" fmla="*/ 0 h 283"/>
                  <a:gd name="T8" fmla="*/ 130 w 130"/>
                  <a:gd name="T9" fmla="*/ 32 h 283"/>
                  <a:gd name="T10" fmla="*/ 98 w 130"/>
                  <a:gd name="T11" fmla="*/ 32 h 283"/>
                  <a:gd name="T12" fmla="*/ 67 w 130"/>
                  <a:gd name="T13" fmla="*/ 56 h 283"/>
                  <a:gd name="T14" fmla="*/ 67 w 130"/>
                  <a:gd name="T15" fmla="*/ 127 h 283"/>
                  <a:gd name="T16" fmla="*/ 98 w 130"/>
                  <a:gd name="T17" fmla="*/ 151 h 283"/>
                  <a:gd name="T18" fmla="*/ 130 w 130"/>
                  <a:gd name="T19" fmla="*/ 151 h 283"/>
                  <a:gd name="T20" fmla="*/ 130 w 130"/>
                  <a:gd name="T21" fmla="*/ 226 h 283"/>
                  <a:gd name="T22" fmla="*/ 114 w 130"/>
                  <a:gd name="T23" fmla="*/ 226 h 283"/>
                  <a:gd name="T24" fmla="*/ 95 w 130"/>
                  <a:gd name="T25" fmla="*/ 211 h 283"/>
                  <a:gd name="T26" fmla="*/ 95 w 130"/>
                  <a:gd name="T27" fmla="*/ 189 h 283"/>
                  <a:gd name="T28" fmla="*/ 67 w 130"/>
                  <a:gd name="T29" fmla="*/ 189 h 283"/>
                  <a:gd name="T30" fmla="*/ 67 w 130"/>
                  <a:gd name="T31" fmla="*/ 224 h 283"/>
                  <a:gd name="T32" fmla="*/ 98 w 130"/>
                  <a:gd name="T33" fmla="*/ 248 h 283"/>
                  <a:gd name="T34" fmla="*/ 130 w 130"/>
                  <a:gd name="T35" fmla="*/ 24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283">
                    <a:moveTo>
                      <a:pt x="130" y="248"/>
                    </a:moveTo>
                    <a:cubicBezTo>
                      <a:pt x="130" y="283"/>
                      <a:pt x="130" y="283"/>
                      <a:pt x="130" y="283"/>
                    </a:cubicBezTo>
                    <a:cubicBezTo>
                      <a:pt x="57" y="277"/>
                      <a:pt x="0" y="216"/>
                      <a:pt x="0" y="142"/>
                    </a:cubicBezTo>
                    <a:cubicBezTo>
                      <a:pt x="0" y="67"/>
                      <a:pt x="57" y="6"/>
                      <a:pt x="130" y="0"/>
                    </a:cubicBezTo>
                    <a:cubicBezTo>
                      <a:pt x="130" y="32"/>
                      <a:pt x="130" y="32"/>
                      <a:pt x="130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81" y="32"/>
                      <a:pt x="67" y="43"/>
                      <a:pt x="67" y="56"/>
                    </a:cubicBezTo>
                    <a:cubicBezTo>
                      <a:pt x="67" y="127"/>
                      <a:pt x="67" y="127"/>
                      <a:pt x="67" y="127"/>
                    </a:cubicBezTo>
                    <a:cubicBezTo>
                      <a:pt x="67" y="140"/>
                      <a:pt x="81" y="151"/>
                      <a:pt x="98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30" y="226"/>
                      <a:pt x="130" y="226"/>
                      <a:pt x="130" y="226"/>
                    </a:cubicBezTo>
                    <a:cubicBezTo>
                      <a:pt x="114" y="226"/>
                      <a:pt x="114" y="226"/>
                      <a:pt x="114" y="226"/>
                    </a:cubicBezTo>
                    <a:cubicBezTo>
                      <a:pt x="104" y="226"/>
                      <a:pt x="95" y="219"/>
                      <a:pt x="95" y="211"/>
                    </a:cubicBezTo>
                    <a:cubicBezTo>
                      <a:pt x="95" y="189"/>
                      <a:pt x="95" y="189"/>
                      <a:pt x="95" y="189"/>
                    </a:cubicBezTo>
                    <a:cubicBezTo>
                      <a:pt x="67" y="189"/>
                      <a:pt x="67" y="189"/>
                      <a:pt x="67" y="189"/>
                    </a:cubicBezTo>
                    <a:cubicBezTo>
                      <a:pt x="67" y="224"/>
                      <a:pt x="67" y="224"/>
                      <a:pt x="67" y="224"/>
                    </a:cubicBezTo>
                    <a:cubicBezTo>
                      <a:pt x="67" y="237"/>
                      <a:pt x="81" y="248"/>
                      <a:pt x="98" y="248"/>
                    </a:cubicBezTo>
                    <a:lnTo>
                      <a:pt x="13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64"/>
              <p:cNvSpPr>
                <a:spLocks/>
              </p:cNvSpPr>
              <p:nvPr/>
            </p:nvSpPr>
            <p:spPr bwMode="auto">
              <a:xfrm>
                <a:off x="1168400" y="1470025"/>
                <a:ext cx="25400" cy="53975"/>
              </a:xfrm>
              <a:custGeom>
                <a:avLst/>
                <a:gdLst>
                  <a:gd name="T0" fmla="*/ 35 w 35"/>
                  <a:gd name="T1" fmla="*/ 0 h 75"/>
                  <a:gd name="T2" fmla="*/ 35 w 35"/>
                  <a:gd name="T3" fmla="*/ 75 h 75"/>
                  <a:gd name="T4" fmla="*/ 20 w 35"/>
                  <a:gd name="T5" fmla="*/ 75 h 75"/>
                  <a:gd name="T6" fmla="*/ 0 w 35"/>
                  <a:gd name="T7" fmla="*/ 60 h 75"/>
                  <a:gd name="T8" fmla="*/ 0 w 35"/>
                  <a:gd name="T9" fmla="*/ 16 h 75"/>
                  <a:gd name="T10" fmla="*/ 20 w 35"/>
                  <a:gd name="T11" fmla="*/ 0 h 75"/>
                  <a:gd name="T12" fmla="*/ 35 w 35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75">
                    <a:moveTo>
                      <a:pt x="35" y="0"/>
                    </a:moveTo>
                    <a:cubicBezTo>
                      <a:pt x="35" y="75"/>
                      <a:pt x="35" y="75"/>
                      <a:pt x="35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9" y="75"/>
                      <a:pt x="0" y="68"/>
                      <a:pt x="0" y="6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9" y="0"/>
                      <a:pt x="20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65"/>
              <p:cNvSpPr>
                <a:spLocks/>
              </p:cNvSpPr>
              <p:nvPr/>
            </p:nvSpPr>
            <p:spPr bwMode="auto">
              <a:xfrm>
                <a:off x="1046163" y="1023938"/>
                <a:ext cx="184150" cy="403225"/>
              </a:xfrm>
              <a:custGeom>
                <a:avLst/>
                <a:gdLst>
                  <a:gd name="T0" fmla="*/ 0 w 260"/>
                  <a:gd name="T1" fmla="*/ 0 h 568"/>
                  <a:gd name="T2" fmla="*/ 260 w 260"/>
                  <a:gd name="T3" fmla="*/ 284 h 568"/>
                  <a:gd name="T4" fmla="*/ 0 w 260"/>
                  <a:gd name="T5" fmla="*/ 568 h 568"/>
                  <a:gd name="T6" fmla="*/ 0 w 260"/>
                  <a:gd name="T7" fmla="*/ 498 h 568"/>
                  <a:gd name="T8" fmla="*/ 63 w 260"/>
                  <a:gd name="T9" fmla="*/ 498 h 568"/>
                  <a:gd name="T10" fmla="*/ 125 w 260"/>
                  <a:gd name="T11" fmla="*/ 449 h 568"/>
                  <a:gd name="T12" fmla="*/ 125 w 260"/>
                  <a:gd name="T13" fmla="*/ 308 h 568"/>
                  <a:gd name="T14" fmla="*/ 63 w 260"/>
                  <a:gd name="T15" fmla="*/ 259 h 568"/>
                  <a:gd name="T16" fmla="*/ 0 w 260"/>
                  <a:gd name="T17" fmla="*/ 259 h 568"/>
                  <a:gd name="T18" fmla="*/ 0 w 260"/>
                  <a:gd name="T19" fmla="*/ 109 h 568"/>
                  <a:gd name="T20" fmla="*/ 31 w 260"/>
                  <a:gd name="T21" fmla="*/ 109 h 568"/>
                  <a:gd name="T22" fmla="*/ 69 w 260"/>
                  <a:gd name="T23" fmla="*/ 139 h 568"/>
                  <a:gd name="T24" fmla="*/ 69 w 260"/>
                  <a:gd name="T25" fmla="*/ 184 h 568"/>
                  <a:gd name="T26" fmla="*/ 126 w 260"/>
                  <a:gd name="T27" fmla="*/ 184 h 568"/>
                  <a:gd name="T28" fmla="*/ 126 w 260"/>
                  <a:gd name="T29" fmla="*/ 113 h 568"/>
                  <a:gd name="T30" fmla="*/ 64 w 260"/>
                  <a:gd name="T31" fmla="*/ 64 h 568"/>
                  <a:gd name="T32" fmla="*/ 0 w 260"/>
                  <a:gd name="T33" fmla="*/ 64 h 568"/>
                  <a:gd name="T34" fmla="*/ 0 w 260"/>
                  <a:gd name="T3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0" h="568">
                    <a:moveTo>
                      <a:pt x="0" y="0"/>
                    </a:moveTo>
                    <a:cubicBezTo>
                      <a:pt x="146" y="12"/>
                      <a:pt x="260" y="135"/>
                      <a:pt x="260" y="284"/>
                    </a:cubicBezTo>
                    <a:cubicBezTo>
                      <a:pt x="260" y="433"/>
                      <a:pt x="146" y="555"/>
                      <a:pt x="0" y="56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63" y="498"/>
                      <a:pt x="63" y="498"/>
                      <a:pt x="63" y="498"/>
                    </a:cubicBezTo>
                    <a:cubicBezTo>
                      <a:pt x="98" y="498"/>
                      <a:pt x="125" y="476"/>
                      <a:pt x="125" y="449"/>
                    </a:cubicBezTo>
                    <a:cubicBezTo>
                      <a:pt x="125" y="308"/>
                      <a:pt x="125" y="308"/>
                      <a:pt x="125" y="308"/>
                    </a:cubicBezTo>
                    <a:cubicBezTo>
                      <a:pt x="125" y="281"/>
                      <a:pt x="98" y="259"/>
                      <a:pt x="63" y="259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52" y="109"/>
                      <a:pt x="69" y="123"/>
                      <a:pt x="69" y="139"/>
                    </a:cubicBezTo>
                    <a:cubicBezTo>
                      <a:pt x="69" y="184"/>
                      <a:pt x="69" y="184"/>
                      <a:pt x="69" y="184"/>
                    </a:cubicBezTo>
                    <a:cubicBezTo>
                      <a:pt x="126" y="184"/>
                      <a:pt x="126" y="184"/>
                      <a:pt x="126" y="184"/>
                    </a:cubicBezTo>
                    <a:cubicBezTo>
                      <a:pt x="126" y="113"/>
                      <a:pt x="126" y="113"/>
                      <a:pt x="126" y="113"/>
                    </a:cubicBezTo>
                    <a:cubicBezTo>
                      <a:pt x="126" y="86"/>
                      <a:pt x="98" y="64"/>
                      <a:pt x="64" y="64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66"/>
              <p:cNvSpPr>
                <a:spLocks/>
              </p:cNvSpPr>
              <p:nvPr/>
            </p:nvSpPr>
            <p:spPr bwMode="auto">
              <a:xfrm>
                <a:off x="1046163" y="1238250"/>
                <a:ext cx="47625" cy="106362"/>
              </a:xfrm>
              <a:custGeom>
                <a:avLst/>
                <a:gdLst>
                  <a:gd name="T0" fmla="*/ 69 w 69"/>
                  <a:gd name="T1" fmla="*/ 31 h 150"/>
                  <a:gd name="T2" fmla="*/ 69 w 69"/>
                  <a:gd name="T3" fmla="*/ 119 h 150"/>
                  <a:gd name="T4" fmla="*/ 30 w 69"/>
                  <a:gd name="T5" fmla="*/ 150 h 150"/>
                  <a:gd name="T6" fmla="*/ 0 w 69"/>
                  <a:gd name="T7" fmla="*/ 150 h 150"/>
                  <a:gd name="T8" fmla="*/ 0 w 69"/>
                  <a:gd name="T9" fmla="*/ 0 h 150"/>
                  <a:gd name="T10" fmla="*/ 30 w 69"/>
                  <a:gd name="T11" fmla="*/ 0 h 150"/>
                  <a:gd name="T12" fmla="*/ 69 w 69"/>
                  <a:gd name="T13" fmla="*/ 3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50">
                    <a:moveTo>
                      <a:pt x="69" y="31"/>
                    </a:moveTo>
                    <a:cubicBezTo>
                      <a:pt x="69" y="119"/>
                      <a:pt x="69" y="119"/>
                      <a:pt x="69" y="119"/>
                    </a:cubicBezTo>
                    <a:cubicBezTo>
                      <a:pt x="69" y="136"/>
                      <a:pt x="51" y="150"/>
                      <a:pt x="30" y="15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51" y="0"/>
                      <a:pt x="69" y="14"/>
                      <a:pt x="6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67"/>
              <p:cNvSpPr>
                <a:spLocks/>
              </p:cNvSpPr>
              <p:nvPr/>
            </p:nvSpPr>
            <p:spPr bwMode="auto">
              <a:xfrm>
                <a:off x="823913" y="1023938"/>
                <a:ext cx="185738" cy="403225"/>
              </a:xfrm>
              <a:custGeom>
                <a:avLst/>
                <a:gdLst>
                  <a:gd name="T0" fmla="*/ 261 w 261"/>
                  <a:gd name="T1" fmla="*/ 498 h 568"/>
                  <a:gd name="T2" fmla="*/ 261 w 261"/>
                  <a:gd name="T3" fmla="*/ 568 h 568"/>
                  <a:gd name="T4" fmla="*/ 0 w 261"/>
                  <a:gd name="T5" fmla="*/ 284 h 568"/>
                  <a:gd name="T6" fmla="*/ 261 w 261"/>
                  <a:gd name="T7" fmla="*/ 0 h 568"/>
                  <a:gd name="T8" fmla="*/ 261 w 261"/>
                  <a:gd name="T9" fmla="*/ 64 h 568"/>
                  <a:gd name="T10" fmla="*/ 197 w 261"/>
                  <a:gd name="T11" fmla="*/ 64 h 568"/>
                  <a:gd name="T12" fmla="*/ 135 w 261"/>
                  <a:gd name="T13" fmla="*/ 113 h 568"/>
                  <a:gd name="T14" fmla="*/ 135 w 261"/>
                  <a:gd name="T15" fmla="*/ 254 h 568"/>
                  <a:gd name="T16" fmla="*/ 197 w 261"/>
                  <a:gd name="T17" fmla="*/ 303 h 568"/>
                  <a:gd name="T18" fmla="*/ 261 w 261"/>
                  <a:gd name="T19" fmla="*/ 303 h 568"/>
                  <a:gd name="T20" fmla="*/ 261 w 261"/>
                  <a:gd name="T21" fmla="*/ 453 h 568"/>
                  <a:gd name="T22" fmla="*/ 230 w 261"/>
                  <a:gd name="T23" fmla="*/ 453 h 568"/>
                  <a:gd name="T24" fmla="*/ 191 w 261"/>
                  <a:gd name="T25" fmla="*/ 422 h 568"/>
                  <a:gd name="T26" fmla="*/ 191 w 261"/>
                  <a:gd name="T27" fmla="*/ 378 h 568"/>
                  <a:gd name="T28" fmla="*/ 135 w 261"/>
                  <a:gd name="T29" fmla="*/ 378 h 568"/>
                  <a:gd name="T30" fmla="*/ 135 w 261"/>
                  <a:gd name="T31" fmla="*/ 449 h 568"/>
                  <a:gd name="T32" fmla="*/ 197 w 261"/>
                  <a:gd name="T33" fmla="*/ 498 h 568"/>
                  <a:gd name="T34" fmla="*/ 261 w 261"/>
                  <a:gd name="T35" fmla="*/ 49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1" h="568">
                    <a:moveTo>
                      <a:pt x="261" y="498"/>
                    </a:moveTo>
                    <a:cubicBezTo>
                      <a:pt x="261" y="568"/>
                      <a:pt x="261" y="568"/>
                      <a:pt x="261" y="568"/>
                    </a:cubicBezTo>
                    <a:cubicBezTo>
                      <a:pt x="115" y="555"/>
                      <a:pt x="0" y="433"/>
                      <a:pt x="0" y="284"/>
                    </a:cubicBezTo>
                    <a:cubicBezTo>
                      <a:pt x="0" y="135"/>
                      <a:pt x="115" y="12"/>
                      <a:pt x="261" y="0"/>
                    </a:cubicBezTo>
                    <a:cubicBezTo>
                      <a:pt x="261" y="64"/>
                      <a:pt x="261" y="64"/>
                      <a:pt x="261" y="64"/>
                    </a:cubicBezTo>
                    <a:cubicBezTo>
                      <a:pt x="197" y="64"/>
                      <a:pt x="197" y="64"/>
                      <a:pt x="197" y="64"/>
                    </a:cubicBezTo>
                    <a:cubicBezTo>
                      <a:pt x="163" y="64"/>
                      <a:pt x="135" y="86"/>
                      <a:pt x="135" y="113"/>
                    </a:cubicBezTo>
                    <a:cubicBezTo>
                      <a:pt x="135" y="254"/>
                      <a:pt x="135" y="254"/>
                      <a:pt x="135" y="254"/>
                    </a:cubicBezTo>
                    <a:cubicBezTo>
                      <a:pt x="135" y="281"/>
                      <a:pt x="163" y="303"/>
                      <a:pt x="197" y="303"/>
                    </a:cubicBezTo>
                    <a:cubicBezTo>
                      <a:pt x="261" y="303"/>
                      <a:pt x="261" y="303"/>
                      <a:pt x="261" y="303"/>
                    </a:cubicBezTo>
                    <a:cubicBezTo>
                      <a:pt x="261" y="453"/>
                      <a:pt x="261" y="453"/>
                      <a:pt x="261" y="453"/>
                    </a:cubicBezTo>
                    <a:cubicBezTo>
                      <a:pt x="230" y="453"/>
                      <a:pt x="230" y="453"/>
                      <a:pt x="230" y="453"/>
                    </a:cubicBezTo>
                    <a:cubicBezTo>
                      <a:pt x="209" y="453"/>
                      <a:pt x="191" y="439"/>
                      <a:pt x="191" y="422"/>
                    </a:cubicBezTo>
                    <a:cubicBezTo>
                      <a:pt x="191" y="378"/>
                      <a:pt x="191" y="378"/>
                      <a:pt x="191" y="378"/>
                    </a:cubicBezTo>
                    <a:cubicBezTo>
                      <a:pt x="135" y="378"/>
                      <a:pt x="135" y="378"/>
                      <a:pt x="135" y="378"/>
                    </a:cubicBezTo>
                    <a:cubicBezTo>
                      <a:pt x="135" y="449"/>
                      <a:pt x="135" y="449"/>
                      <a:pt x="135" y="449"/>
                    </a:cubicBezTo>
                    <a:cubicBezTo>
                      <a:pt x="135" y="476"/>
                      <a:pt x="162" y="498"/>
                      <a:pt x="197" y="498"/>
                    </a:cubicBezTo>
                    <a:lnTo>
                      <a:pt x="261" y="4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8"/>
              <p:cNvSpPr>
                <a:spLocks/>
              </p:cNvSpPr>
              <p:nvPr/>
            </p:nvSpPr>
            <p:spPr bwMode="auto">
              <a:xfrm>
                <a:off x="960438" y="1100138"/>
                <a:ext cx="49213" cy="106362"/>
              </a:xfrm>
              <a:custGeom>
                <a:avLst/>
                <a:gdLst>
                  <a:gd name="T0" fmla="*/ 69 w 69"/>
                  <a:gd name="T1" fmla="*/ 0 h 150"/>
                  <a:gd name="T2" fmla="*/ 69 w 69"/>
                  <a:gd name="T3" fmla="*/ 150 h 150"/>
                  <a:gd name="T4" fmla="*/ 38 w 69"/>
                  <a:gd name="T5" fmla="*/ 150 h 150"/>
                  <a:gd name="T6" fmla="*/ 0 w 69"/>
                  <a:gd name="T7" fmla="*/ 119 h 150"/>
                  <a:gd name="T8" fmla="*/ 0 w 69"/>
                  <a:gd name="T9" fmla="*/ 30 h 150"/>
                  <a:gd name="T10" fmla="*/ 38 w 69"/>
                  <a:gd name="T11" fmla="*/ 0 h 150"/>
                  <a:gd name="T12" fmla="*/ 69 w 69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50">
                    <a:moveTo>
                      <a:pt x="69" y="0"/>
                    </a:moveTo>
                    <a:cubicBezTo>
                      <a:pt x="69" y="150"/>
                      <a:pt x="69" y="150"/>
                      <a:pt x="69" y="150"/>
                    </a:cubicBezTo>
                    <a:cubicBezTo>
                      <a:pt x="38" y="150"/>
                      <a:pt x="38" y="150"/>
                      <a:pt x="38" y="150"/>
                    </a:cubicBezTo>
                    <a:cubicBezTo>
                      <a:pt x="17" y="150"/>
                      <a:pt x="0" y="136"/>
                      <a:pt x="0" y="11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7" y="0"/>
                      <a:pt x="38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69"/>
              <p:cNvSpPr>
                <a:spLocks/>
              </p:cNvSpPr>
              <p:nvPr/>
            </p:nvSpPr>
            <p:spPr bwMode="auto">
              <a:xfrm>
                <a:off x="744538" y="1325563"/>
                <a:ext cx="122238" cy="266700"/>
              </a:xfrm>
              <a:custGeom>
                <a:avLst/>
                <a:gdLst>
                  <a:gd name="T0" fmla="*/ 0 w 172"/>
                  <a:gd name="T1" fmla="*/ 0 h 376"/>
                  <a:gd name="T2" fmla="*/ 172 w 172"/>
                  <a:gd name="T3" fmla="*/ 188 h 376"/>
                  <a:gd name="T4" fmla="*/ 0 w 172"/>
                  <a:gd name="T5" fmla="*/ 376 h 376"/>
                  <a:gd name="T6" fmla="*/ 0 w 172"/>
                  <a:gd name="T7" fmla="*/ 329 h 376"/>
                  <a:gd name="T8" fmla="*/ 42 w 172"/>
                  <a:gd name="T9" fmla="*/ 329 h 376"/>
                  <a:gd name="T10" fmla="*/ 83 w 172"/>
                  <a:gd name="T11" fmla="*/ 297 h 376"/>
                  <a:gd name="T12" fmla="*/ 83 w 172"/>
                  <a:gd name="T13" fmla="*/ 204 h 376"/>
                  <a:gd name="T14" fmla="*/ 42 w 172"/>
                  <a:gd name="T15" fmla="*/ 171 h 376"/>
                  <a:gd name="T16" fmla="*/ 0 w 172"/>
                  <a:gd name="T17" fmla="*/ 171 h 376"/>
                  <a:gd name="T18" fmla="*/ 0 w 172"/>
                  <a:gd name="T19" fmla="*/ 72 h 376"/>
                  <a:gd name="T20" fmla="*/ 20 w 172"/>
                  <a:gd name="T21" fmla="*/ 72 h 376"/>
                  <a:gd name="T22" fmla="*/ 46 w 172"/>
                  <a:gd name="T23" fmla="*/ 92 h 376"/>
                  <a:gd name="T24" fmla="*/ 46 w 172"/>
                  <a:gd name="T25" fmla="*/ 122 h 376"/>
                  <a:gd name="T26" fmla="*/ 83 w 172"/>
                  <a:gd name="T27" fmla="*/ 122 h 376"/>
                  <a:gd name="T28" fmla="*/ 83 w 172"/>
                  <a:gd name="T29" fmla="*/ 75 h 376"/>
                  <a:gd name="T30" fmla="*/ 42 w 172"/>
                  <a:gd name="T31" fmla="*/ 43 h 376"/>
                  <a:gd name="T32" fmla="*/ 0 w 172"/>
                  <a:gd name="T33" fmla="*/ 43 h 376"/>
                  <a:gd name="T34" fmla="*/ 0 w 172"/>
                  <a:gd name="T35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2" h="376">
                    <a:moveTo>
                      <a:pt x="0" y="0"/>
                    </a:moveTo>
                    <a:cubicBezTo>
                      <a:pt x="96" y="8"/>
                      <a:pt x="172" y="89"/>
                      <a:pt x="172" y="188"/>
                    </a:cubicBezTo>
                    <a:cubicBezTo>
                      <a:pt x="172" y="286"/>
                      <a:pt x="96" y="367"/>
                      <a:pt x="0" y="376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42" y="329"/>
                      <a:pt x="42" y="329"/>
                      <a:pt x="42" y="329"/>
                    </a:cubicBezTo>
                    <a:cubicBezTo>
                      <a:pt x="64" y="329"/>
                      <a:pt x="83" y="315"/>
                      <a:pt x="83" y="297"/>
                    </a:cubicBezTo>
                    <a:cubicBezTo>
                      <a:pt x="83" y="204"/>
                      <a:pt x="83" y="204"/>
                      <a:pt x="83" y="204"/>
                    </a:cubicBezTo>
                    <a:cubicBezTo>
                      <a:pt x="83" y="186"/>
                      <a:pt x="64" y="171"/>
                      <a:pt x="42" y="171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34" y="72"/>
                      <a:pt x="46" y="81"/>
                      <a:pt x="46" y="92"/>
                    </a:cubicBezTo>
                    <a:cubicBezTo>
                      <a:pt x="46" y="122"/>
                      <a:pt x="46" y="122"/>
                      <a:pt x="46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83" y="57"/>
                      <a:pt x="65" y="43"/>
                      <a:pt x="42" y="43"/>
                    </a:cubicBezTo>
                    <a:cubicBezTo>
                      <a:pt x="0" y="43"/>
                      <a:pt x="0" y="43"/>
                      <a:pt x="0" y="4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70"/>
              <p:cNvSpPr>
                <a:spLocks/>
              </p:cNvSpPr>
              <p:nvPr/>
            </p:nvSpPr>
            <p:spPr bwMode="auto">
              <a:xfrm>
                <a:off x="744538" y="1468438"/>
                <a:ext cx="33338" cy="69850"/>
              </a:xfrm>
              <a:custGeom>
                <a:avLst/>
                <a:gdLst>
                  <a:gd name="T0" fmla="*/ 46 w 46"/>
                  <a:gd name="T1" fmla="*/ 20 h 99"/>
                  <a:gd name="T2" fmla="*/ 46 w 46"/>
                  <a:gd name="T3" fmla="*/ 78 h 99"/>
                  <a:gd name="T4" fmla="*/ 20 w 46"/>
                  <a:gd name="T5" fmla="*/ 99 h 99"/>
                  <a:gd name="T6" fmla="*/ 0 w 46"/>
                  <a:gd name="T7" fmla="*/ 99 h 99"/>
                  <a:gd name="T8" fmla="*/ 0 w 46"/>
                  <a:gd name="T9" fmla="*/ 0 h 99"/>
                  <a:gd name="T10" fmla="*/ 20 w 46"/>
                  <a:gd name="T11" fmla="*/ 0 h 99"/>
                  <a:gd name="T12" fmla="*/ 46 w 46"/>
                  <a:gd name="T13" fmla="*/ 2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99">
                    <a:moveTo>
                      <a:pt x="46" y="20"/>
                    </a:moveTo>
                    <a:cubicBezTo>
                      <a:pt x="46" y="78"/>
                      <a:pt x="46" y="78"/>
                      <a:pt x="46" y="78"/>
                    </a:cubicBezTo>
                    <a:cubicBezTo>
                      <a:pt x="46" y="90"/>
                      <a:pt x="34" y="99"/>
                      <a:pt x="2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4" y="0"/>
                      <a:pt x="46" y="9"/>
                      <a:pt x="4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71"/>
              <p:cNvSpPr>
                <a:spLocks/>
              </p:cNvSpPr>
              <p:nvPr/>
            </p:nvSpPr>
            <p:spPr bwMode="auto">
              <a:xfrm>
                <a:off x="600075" y="1325563"/>
                <a:ext cx="122238" cy="266700"/>
              </a:xfrm>
              <a:custGeom>
                <a:avLst/>
                <a:gdLst>
                  <a:gd name="T0" fmla="*/ 172 w 172"/>
                  <a:gd name="T1" fmla="*/ 329 h 376"/>
                  <a:gd name="T2" fmla="*/ 172 w 172"/>
                  <a:gd name="T3" fmla="*/ 376 h 376"/>
                  <a:gd name="T4" fmla="*/ 0 w 172"/>
                  <a:gd name="T5" fmla="*/ 188 h 376"/>
                  <a:gd name="T6" fmla="*/ 172 w 172"/>
                  <a:gd name="T7" fmla="*/ 0 h 376"/>
                  <a:gd name="T8" fmla="*/ 172 w 172"/>
                  <a:gd name="T9" fmla="*/ 43 h 376"/>
                  <a:gd name="T10" fmla="*/ 130 w 172"/>
                  <a:gd name="T11" fmla="*/ 43 h 376"/>
                  <a:gd name="T12" fmla="*/ 89 w 172"/>
                  <a:gd name="T13" fmla="*/ 75 h 376"/>
                  <a:gd name="T14" fmla="*/ 89 w 172"/>
                  <a:gd name="T15" fmla="*/ 168 h 376"/>
                  <a:gd name="T16" fmla="*/ 130 w 172"/>
                  <a:gd name="T17" fmla="*/ 201 h 376"/>
                  <a:gd name="T18" fmla="*/ 172 w 172"/>
                  <a:gd name="T19" fmla="*/ 201 h 376"/>
                  <a:gd name="T20" fmla="*/ 172 w 172"/>
                  <a:gd name="T21" fmla="*/ 300 h 376"/>
                  <a:gd name="T22" fmla="*/ 151 w 172"/>
                  <a:gd name="T23" fmla="*/ 300 h 376"/>
                  <a:gd name="T24" fmla="*/ 126 w 172"/>
                  <a:gd name="T25" fmla="*/ 279 h 376"/>
                  <a:gd name="T26" fmla="*/ 126 w 172"/>
                  <a:gd name="T27" fmla="*/ 250 h 376"/>
                  <a:gd name="T28" fmla="*/ 89 w 172"/>
                  <a:gd name="T29" fmla="*/ 250 h 376"/>
                  <a:gd name="T30" fmla="*/ 89 w 172"/>
                  <a:gd name="T31" fmla="*/ 297 h 376"/>
                  <a:gd name="T32" fmla="*/ 129 w 172"/>
                  <a:gd name="T33" fmla="*/ 329 h 376"/>
                  <a:gd name="T34" fmla="*/ 172 w 172"/>
                  <a:gd name="T35" fmla="*/ 329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2" h="376">
                    <a:moveTo>
                      <a:pt x="172" y="329"/>
                    </a:moveTo>
                    <a:cubicBezTo>
                      <a:pt x="172" y="376"/>
                      <a:pt x="172" y="376"/>
                      <a:pt x="172" y="376"/>
                    </a:cubicBezTo>
                    <a:cubicBezTo>
                      <a:pt x="75" y="367"/>
                      <a:pt x="0" y="286"/>
                      <a:pt x="0" y="188"/>
                    </a:cubicBezTo>
                    <a:cubicBezTo>
                      <a:pt x="0" y="89"/>
                      <a:pt x="75" y="8"/>
                      <a:pt x="172" y="0"/>
                    </a:cubicBezTo>
                    <a:cubicBezTo>
                      <a:pt x="172" y="43"/>
                      <a:pt x="172" y="43"/>
                      <a:pt x="172" y="43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07" y="43"/>
                      <a:pt x="89" y="57"/>
                      <a:pt x="89" y="75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89" y="186"/>
                      <a:pt x="107" y="201"/>
                      <a:pt x="130" y="201"/>
                    </a:cubicBezTo>
                    <a:cubicBezTo>
                      <a:pt x="172" y="201"/>
                      <a:pt x="172" y="201"/>
                      <a:pt x="172" y="2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51" y="300"/>
                      <a:pt x="151" y="300"/>
                      <a:pt x="151" y="300"/>
                    </a:cubicBezTo>
                    <a:cubicBezTo>
                      <a:pt x="137" y="300"/>
                      <a:pt x="126" y="291"/>
                      <a:pt x="126" y="279"/>
                    </a:cubicBezTo>
                    <a:cubicBezTo>
                      <a:pt x="126" y="250"/>
                      <a:pt x="126" y="250"/>
                      <a:pt x="126" y="250"/>
                    </a:cubicBezTo>
                    <a:cubicBezTo>
                      <a:pt x="89" y="250"/>
                      <a:pt x="89" y="250"/>
                      <a:pt x="89" y="250"/>
                    </a:cubicBezTo>
                    <a:cubicBezTo>
                      <a:pt x="89" y="297"/>
                      <a:pt x="89" y="297"/>
                      <a:pt x="89" y="297"/>
                    </a:cubicBezTo>
                    <a:cubicBezTo>
                      <a:pt x="89" y="315"/>
                      <a:pt x="107" y="329"/>
                      <a:pt x="129" y="329"/>
                    </a:cubicBezTo>
                    <a:lnTo>
                      <a:pt x="172" y="3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72"/>
              <p:cNvSpPr>
                <a:spLocks/>
              </p:cNvSpPr>
              <p:nvPr/>
            </p:nvSpPr>
            <p:spPr bwMode="auto">
              <a:xfrm>
                <a:off x="688975" y="1376363"/>
                <a:ext cx="33338" cy="71437"/>
              </a:xfrm>
              <a:custGeom>
                <a:avLst/>
                <a:gdLst>
                  <a:gd name="T0" fmla="*/ 46 w 46"/>
                  <a:gd name="T1" fmla="*/ 0 h 99"/>
                  <a:gd name="T2" fmla="*/ 46 w 46"/>
                  <a:gd name="T3" fmla="*/ 99 h 99"/>
                  <a:gd name="T4" fmla="*/ 26 w 46"/>
                  <a:gd name="T5" fmla="*/ 99 h 99"/>
                  <a:gd name="T6" fmla="*/ 0 w 46"/>
                  <a:gd name="T7" fmla="*/ 79 h 99"/>
                  <a:gd name="T8" fmla="*/ 0 w 46"/>
                  <a:gd name="T9" fmla="*/ 20 h 99"/>
                  <a:gd name="T10" fmla="*/ 26 w 46"/>
                  <a:gd name="T11" fmla="*/ 0 h 99"/>
                  <a:gd name="T12" fmla="*/ 46 w 46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99">
                    <a:moveTo>
                      <a:pt x="46" y="0"/>
                    </a:moveTo>
                    <a:cubicBezTo>
                      <a:pt x="46" y="99"/>
                      <a:pt x="46" y="99"/>
                      <a:pt x="46" y="99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12" y="99"/>
                      <a:pt x="0" y="90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12" y="0"/>
                      <a:pt x="26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1" name="矩形 50"/>
          <p:cNvSpPr/>
          <p:nvPr/>
        </p:nvSpPr>
        <p:spPr>
          <a:xfrm>
            <a:off x="6457931" y="2840665"/>
            <a:ext cx="4145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434673" y="1546629"/>
            <a:ext cx="2063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5EC2AA"/>
                </a:solidFill>
              </a:rPr>
              <a:t>2015</a:t>
            </a:r>
            <a:endParaRPr lang="zh-CN" altLang="en-US" sz="6600" dirty="0">
              <a:solidFill>
                <a:srgbClr val="5EC2AA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457931" y="2423793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5EC2AA"/>
                </a:solidFill>
              </a:rPr>
              <a:t>Bige</a:t>
            </a:r>
            <a:r>
              <a:rPr lang="en-US" altLang="zh-CN" sz="2400" dirty="0">
                <a:solidFill>
                  <a:srgbClr val="5EC2AA"/>
                </a:solidFill>
              </a:rPr>
              <a:t> title</a:t>
            </a:r>
            <a:endParaRPr lang="zh-CN" altLang="en-US" sz="2400" dirty="0">
              <a:solidFill>
                <a:srgbClr val="5EC2AA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81189" y="5335744"/>
            <a:ext cx="4145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457931" y="4041708"/>
            <a:ext cx="2063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5EC2AA"/>
                </a:solidFill>
              </a:rPr>
              <a:t>2015</a:t>
            </a:r>
            <a:endParaRPr lang="zh-CN" altLang="en-US" sz="6600" dirty="0">
              <a:solidFill>
                <a:srgbClr val="5EC2AA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481189" y="4918872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5EC2AA"/>
                </a:solidFill>
              </a:rPr>
              <a:t>Bige</a:t>
            </a:r>
            <a:r>
              <a:rPr lang="en-US" altLang="zh-CN" sz="2400" dirty="0">
                <a:solidFill>
                  <a:srgbClr val="5EC2AA"/>
                </a:solidFill>
              </a:rPr>
              <a:t> title</a:t>
            </a:r>
            <a:endParaRPr lang="zh-CN" altLang="en-US" sz="2400" dirty="0">
              <a:solidFill>
                <a:srgbClr val="5EC2AA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61" name="文本框 60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77985277"/>
      </p:ext>
    </p:extLst>
  </p:cSld>
  <p:clrMapOvr>
    <a:masterClrMapping/>
  </p:clrMapOvr>
  <p:transition spd="slow" advTm="2544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10000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1000"/>
                                            <p:tgtEl>
                                              <p:spTgt spid="4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35" presetClass="path" presetSubtype="0" accel="50000" fill="hold" grpId="1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4.16667E-7 -4.81481E-6 L -0.25 -4.81481E-6 " pathEditMode="relative" rAng="0" ptsTypes="AA" p14:bounceEnd="44000">
                                          <p:cBhvr>
                                            <p:cTn id="2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fill="hold" grpId="1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2.08333E-7 0 L -0.25 0 " pathEditMode="relative" rAng="0" ptsTypes="AA" p14:bounceEnd="44000">
                                          <p:cBhvr>
                                            <p:cTn id="2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35" presetClass="path" presetSubtype="0" accel="50000" fill="hold" grpId="1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2.29167E-6 2.96296E-6 L -0.25 2.96296E-6 " pathEditMode="relative" rAng="0" ptsTypes="AA" p14:bounceEnd="44000">
                                          <p:cBhvr>
                                            <p:cTn id="2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35" presetClass="path" presetSubtype="0" accel="50000" fill="hold" grpId="1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2.91667E-6 1.11111E-6 L -0.25 1.11111E-6 " pathEditMode="relative" rAng="0" ptsTypes="AA" p14:bounceEnd="44000">
                                          <p:cBhvr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accel="50000" fill="hold" grpId="1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2.5E-6 -3.7037E-6 L -0.25 -3.7037E-6 " pathEditMode="relative" rAng="0" ptsTypes="AA" p14:bounceEnd="44000">
                                          <p:cBhvr>
                                            <p:cTn id="3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35" presetClass="path" presetSubtype="0" accel="50000" fill="hold" grpId="1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4.58333E-6 4.07407E-6 L -0.25 4.07407E-6 " pathEditMode="relative" rAng="0" ptsTypes="AA" p14:bounceEnd="44000">
                                          <p:cBhvr>
                                            <p:cTn id="3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00" grpId="0" animBg="1"/>
          <p:bldP spid="51" grpId="0"/>
          <p:bldP spid="51" grpId="1"/>
          <p:bldP spid="52" grpId="0"/>
          <p:bldP spid="52" grpId="1"/>
          <p:bldP spid="53" grpId="0"/>
          <p:bldP spid="53" grpId="1"/>
          <p:bldP spid="57" grpId="0"/>
          <p:bldP spid="57" grpId="1"/>
          <p:bldP spid="58" grpId="0"/>
          <p:bldP spid="58" grpId="1"/>
          <p:bldP spid="59" grpId="0"/>
          <p:bldP spid="5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1000"/>
                                            <p:tgtEl>
                                              <p:spTgt spid="4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35" presetClass="path" presetSubtype="0" accel="5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4.16667E-7 -4.81481E-6 L -0.25 -4.81481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35" presetClass="path" presetSubtype="0" accel="5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2.08333E-7 0 L -0.25 0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35" presetClass="path" presetSubtype="0" accel="5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2.29167E-6 2.96296E-6 L -0.25 2.96296E-6 " pathEditMode="relative" rAng="0" ptsTypes="AA">
                                          <p:cBhvr>
                                            <p:cTn id="2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35" presetClass="path" presetSubtype="0" accel="5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2.91667E-6 1.11111E-6 L -0.25 1.11111E-6 " pathEditMode="relative" rAng="0" ptsTypes="AA">
                                          <p:cBhvr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accel="5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2.5E-6 -3.7037E-6 L -0.25 -3.7037E-6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35" presetClass="path" presetSubtype="0" accel="5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4.58333E-6 4.07407E-6 L -0.25 4.07407E-6 " pathEditMode="relative" rAng="0" ptsTypes="AA">
                                          <p:cBhvr>
                                            <p:cTn id="3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00" grpId="0" animBg="1"/>
          <p:bldP spid="51" grpId="0"/>
          <p:bldP spid="51" grpId="1"/>
          <p:bldP spid="52" grpId="0"/>
          <p:bldP spid="52" grpId="1"/>
          <p:bldP spid="53" grpId="0"/>
          <p:bldP spid="53" grpId="1"/>
          <p:bldP spid="57" grpId="0"/>
          <p:bldP spid="57" grpId="1"/>
          <p:bldP spid="58" grpId="0"/>
          <p:bldP spid="58" grpId="1"/>
          <p:bldP spid="59" grpId="0"/>
          <p:bldP spid="59" grpId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直接连接符 3"/>
          <p:cNvSpPr>
            <a:spLocks noChangeShapeType="1"/>
          </p:cNvSpPr>
          <p:nvPr/>
        </p:nvSpPr>
        <p:spPr bwMode="auto">
          <a:xfrm>
            <a:off x="7709095" y="872197"/>
            <a:ext cx="0" cy="5022166"/>
          </a:xfrm>
          <a:prstGeom prst="line">
            <a:avLst/>
          </a:prstGeom>
          <a:noFill/>
          <a:ln w="19050">
            <a:solidFill>
              <a:srgbClr val="5EC2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直接连接符 8"/>
          <p:cNvSpPr>
            <a:spLocks noChangeShapeType="1"/>
          </p:cNvSpPr>
          <p:nvPr/>
        </p:nvSpPr>
        <p:spPr bwMode="auto">
          <a:xfrm flipH="1">
            <a:off x="2255520" y="0"/>
            <a:ext cx="0" cy="872197"/>
          </a:xfrm>
          <a:prstGeom prst="line">
            <a:avLst/>
          </a:prstGeom>
          <a:noFill/>
          <a:ln w="19050">
            <a:solidFill>
              <a:srgbClr val="5EC2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2255520" y="872197"/>
            <a:ext cx="5453575" cy="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80503" y="7033"/>
            <a:ext cx="1730327" cy="1730327"/>
            <a:chOff x="3016177" y="7033"/>
            <a:chExt cx="1730327" cy="1730327"/>
          </a:xfrm>
        </p:grpSpPr>
        <p:sp>
          <p:nvSpPr>
            <p:cNvPr id="27" name="椭圆 26"/>
            <p:cNvSpPr/>
            <p:nvPr/>
          </p:nvSpPr>
          <p:spPr>
            <a:xfrm>
              <a:off x="3016177" y="7033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369637" y="518832"/>
              <a:ext cx="1023405" cy="706727"/>
              <a:chOff x="2105891" y="5991433"/>
              <a:chExt cx="652301" cy="450456"/>
            </a:xfrm>
            <a:solidFill>
              <a:schemeClr val="tx1"/>
            </a:solidFill>
          </p:grpSpPr>
          <p:sp>
            <p:nvSpPr>
              <p:cNvPr id="20" name="Freeform 339"/>
              <p:cNvSpPr>
                <a:spLocks/>
              </p:cNvSpPr>
              <p:nvPr/>
            </p:nvSpPr>
            <p:spPr bwMode="auto">
              <a:xfrm>
                <a:off x="2283120" y="6215430"/>
                <a:ext cx="396303" cy="226459"/>
              </a:xfrm>
              <a:custGeom>
                <a:avLst/>
                <a:gdLst>
                  <a:gd name="T0" fmla="*/ 101 w 136"/>
                  <a:gd name="T1" fmla="*/ 0 h 78"/>
                  <a:gd name="T2" fmla="*/ 0 w 136"/>
                  <a:gd name="T3" fmla="*/ 75 h 78"/>
                  <a:gd name="T4" fmla="*/ 10 w 136"/>
                  <a:gd name="T5" fmla="*/ 76 h 78"/>
                  <a:gd name="T6" fmla="*/ 136 w 136"/>
                  <a:gd name="T7" fmla="*/ 0 h 78"/>
                  <a:gd name="T8" fmla="*/ 101 w 136"/>
                  <a:gd name="T9" fmla="*/ 0 h 78"/>
                  <a:gd name="T10" fmla="*/ 101 w 136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78">
                    <a:moveTo>
                      <a:pt x="101" y="0"/>
                    </a:moveTo>
                    <a:cubicBezTo>
                      <a:pt x="81" y="38"/>
                      <a:pt x="49" y="64"/>
                      <a:pt x="0" y="75"/>
                    </a:cubicBezTo>
                    <a:cubicBezTo>
                      <a:pt x="3" y="76"/>
                      <a:pt x="7" y="76"/>
                      <a:pt x="10" y="76"/>
                    </a:cubicBezTo>
                    <a:cubicBezTo>
                      <a:pt x="65" y="78"/>
                      <a:pt x="114" y="47"/>
                      <a:pt x="13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1" y="0"/>
                      <a:pt x="1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340"/>
              <p:cNvSpPr>
                <a:spLocks/>
              </p:cNvSpPr>
              <p:nvPr/>
            </p:nvSpPr>
            <p:spPr bwMode="auto">
              <a:xfrm>
                <a:off x="2222813" y="5991433"/>
                <a:ext cx="66461" cy="81230"/>
              </a:xfrm>
              <a:custGeom>
                <a:avLst/>
                <a:gdLst>
                  <a:gd name="T0" fmla="*/ 10 w 23"/>
                  <a:gd name="T1" fmla="*/ 28 h 28"/>
                  <a:gd name="T2" fmla="*/ 23 w 23"/>
                  <a:gd name="T3" fmla="*/ 15 h 28"/>
                  <a:gd name="T4" fmla="*/ 13 w 23"/>
                  <a:gd name="T5" fmla="*/ 1 h 28"/>
                  <a:gd name="T6" fmla="*/ 1 w 23"/>
                  <a:gd name="T7" fmla="*/ 13 h 28"/>
                  <a:gd name="T8" fmla="*/ 10 w 23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8">
                    <a:moveTo>
                      <a:pt x="10" y="28"/>
                    </a:moveTo>
                    <a:cubicBezTo>
                      <a:pt x="16" y="28"/>
                      <a:pt x="22" y="23"/>
                      <a:pt x="23" y="15"/>
                    </a:cubicBezTo>
                    <a:cubicBezTo>
                      <a:pt x="23" y="8"/>
                      <a:pt x="19" y="1"/>
                      <a:pt x="13" y="1"/>
                    </a:cubicBezTo>
                    <a:cubicBezTo>
                      <a:pt x="7" y="0"/>
                      <a:pt x="2" y="6"/>
                      <a:pt x="1" y="13"/>
                    </a:cubicBezTo>
                    <a:cubicBezTo>
                      <a:pt x="0" y="20"/>
                      <a:pt x="4" y="27"/>
                      <a:pt x="1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341"/>
              <p:cNvSpPr>
                <a:spLocks/>
              </p:cNvSpPr>
              <p:nvPr/>
            </p:nvSpPr>
            <p:spPr bwMode="auto">
              <a:xfrm>
                <a:off x="2566194" y="6004971"/>
                <a:ext cx="191998" cy="157537"/>
              </a:xfrm>
              <a:custGeom>
                <a:avLst/>
                <a:gdLst>
                  <a:gd name="T0" fmla="*/ 12 w 66"/>
                  <a:gd name="T1" fmla="*/ 54 h 54"/>
                  <a:gd name="T2" fmla="*/ 46 w 66"/>
                  <a:gd name="T3" fmla="*/ 54 h 54"/>
                  <a:gd name="T4" fmla="*/ 49 w 66"/>
                  <a:gd name="T5" fmla="*/ 42 h 54"/>
                  <a:gd name="T6" fmla="*/ 66 w 66"/>
                  <a:gd name="T7" fmla="*/ 42 h 54"/>
                  <a:gd name="T8" fmla="*/ 33 w 66"/>
                  <a:gd name="T9" fmla="*/ 0 h 54"/>
                  <a:gd name="T10" fmla="*/ 0 w 66"/>
                  <a:gd name="T11" fmla="*/ 42 h 54"/>
                  <a:gd name="T12" fmla="*/ 17 w 66"/>
                  <a:gd name="T13" fmla="*/ 42 h 54"/>
                  <a:gd name="T14" fmla="*/ 12 w 66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54">
                    <a:moveTo>
                      <a:pt x="12" y="54"/>
                    </a:move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0"/>
                      <a:pt x="49" y="46"/>
                      <a:pt x="49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5" y="46"/>
                      <a:pt x="14" y="50"/>
                      <a:pt x="1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342"/>
              <p:cNvSpPr>
                <a:spLocks noEditPoints="1"/>
              </p:cNvSpPr>
              <p:nvPr/>
            </p:nvSpPr>
            <p:spPr bwMode="auto">
              <a:xfrm>
                <a:off x="2105891" y="6075124"/>
                <a:ext cx="614147" cy="340920"/>
              </a:xfrm>
              <a:custGeom>
                <a:avLst/>
                <a:gdLst>
                  <a:gd name="T0" fmla="*/ 164 w 211"/>
                  <a:gd name="T1" fmla="*/ 32 h 117"/>
                  <a:gd name="T2" fmla="*/ 160 w 211"/>
                  <a:gd name="T3" fmla="*/ 37 h 117"/>
                  <a:gd name="T4" fmla="*/ 90 w 211"/>
                  <a:gd name="T5" fmla="*/ 33 h 117"/>
                  <a:gd name="T6" fmla="*/ 57 w 211"/>
                  <a:gd name="T7" fmla="*/ 6 h 117"/>
                  <a:gd name="T8" fmla="*/ 56 w 211"/>
                  <a:gd name="T9" fmla="*/ 13 h 117"/>
                  <a:gd name="T10" fmla="*/ 51 w 211"/>
                  <a:gd name="T11" fmla="*/ 6 h 117"/>
                  <a:gd name="T12" fmla="*/ 51 w 211"/>
                  <a:gd name="T13" fmla="*/ 0 h 117"/>
                  <a:gd name="T14" fmla="*/ 47 w 211"/>
                  <a:gd name="T15" fmla="*/ 5 h 117"/>
                  <a:gd name="T16" fmla="*/ 47 w 211"/>
                  <a:gd name="T17" fmla="*/ 28 h 117"/>
                  <a:gd name="T18" fmla="*/ 45 w 211"/>
                  <a:gd name="T19" fmla="*/ 8 h 117"/>
                  <a:gd name="T20" fmla="*/ 44 w 211"/>
                  <a:gd name="T21" fmla="*/ 1 h 117"/>
                  <a:gd name="T22" fmla="*/ 34 w 211"/>
                  <a:gd name="T23" fmla="*/ 1 h 117"/>
                  <a:gd name="T24" fmla="*/ 17 w 211"/>
                  <a:gd name="T25" fmla="*/ 14 h 117"/>
                  <a:gd name="T26" fmla="*/ 9 w 211"/>
                  <a:gd name="T27" fmla="*/ 21 h 117"/>
                  <a:gd name="T28" fmla="*/ 8 w 211"/>
                  <a:gd name="T29" fmla="*/ 22 h 117"/>
                  <a:gd name="T30" fmla="*/ 8 w 211"/>
                  <a:gd name="T31" fmla="*/ 22 h 117"/>
                  <a:gd name="T32" fmla="*/ 11 w 211"/>
                  <a:gd name="T33" fmla="*/ 34 h 117"/>
                  <a:gd name="T34" fmla="*/ 11 w 211"/>
                  <a:gd name="T35" fmla="*/ 34 h 117"/>
                  <a:gd name="T36" fmla="*/ 19 w 211"/>
                  <a:gd name="T37" fmla="*/ 37 h 117"/>
                  <a:gd name="T38" fmla="*/ 8 w 211"/>
                  <a:gd name="T39" fmla="*/ 72 h 117"/>
                  <a:gd name="T40" fmla="*/ 10 w 211"/>
                  <a:gd name="T41" fmla="*/ 101 h 117"/>
                  <a:gd name="T42" fmla="*/ 2 w 211"/>
                  <a:gd name="T43" fmla="*/ 110 h 117"/>
                  <a:gd name="T44" fmla="*/ 8 w 211"/>
                  <a:gd name="T45" fmla="*/ 115 h 117"/>
                  <a:gd name="T46" fmla="*/ 16 w 211"/>
                  <a:gd name="T47" fmla="*/ 109 h 117"/>
                  <a:gd name="T48" fmla="*/ 39 w 211"/>
                  <a:gd name="T49" fmla="*/ 111 h 117"/>
                  <a:gd name="T50" fmla="*/ 20 w 211"/>
                  <a:gd name="T51" fmla="*/ 100 h 117"/>
                  <a:gd name="T52" fmla="*/ 16 w 211"/>
                  <a:gd name="T53" fmla="*/ 67 h 117"/>
                  <a:gd name="T54" fmla="*/ 25 w 211"/>
                  <a:gd name="T55" fmla="*/ 45 h 117"/>
                  <a:gd name="T56" fmla="*/ 24 w 211"/>
                  <a:gd name="T57" fmla="*/ 59 h 117"/>
                  <a:gd name="T58" fmla="*/ 53 w 211"/>
                  <a:gd name="T59" fmla="*/ 117 h 117"/>
                  <a:gd name="T60" fmla="*/ 51 w 211"/>
                  <a:gd name="T61" fmla="*/ 65 h 117"/>
                  <a:gd name="T62" fmla="*/ 82 w 211"/>
                  <a:gd name="T63" fmla="*/ 107 h 117"/>
                  <a:gd name="T64" fmla="*/ 73 w 211"/>
                  <a:gd name="T65" fmla="*/ 61 h 117"/>
                  <a:gd name="T66" fmla="*/ 58 w 211"/>
                  <a:gd name="T67" fmla="*/ 45 h 117"/>
                  <a:gd name="T68" fmla="*/ 83 w 211"/>
                  <a:gd name="T69" fmla="*/ 47 h 117"/>
                  <a:gd name="T70" fmla="*/ 204 w 211"/>
                  <a:gd name="T71" fmla="*/ 45 h 117"/>
                  <a:gd name="T72" fmla="*/ 208 w 211"/>
                  <a:gd name="T73" fmla="*/ 40 h 117"/>
                  <a:gd name="T74" fmla="*/ 207 w 211"/>
                  <a:gd name="T75" fmla="*/ 32 h 117"/>
                  <a:gd name="T76" fmla="*/ 57 w 211"/>
                  <a:gd name="T77" fmla="*/ 29 h 117"/>
                  <a:gd name="T78" fmla="*/ 64 w 211"/>
                  <a:gd name="T79" fmla="*/ 3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1" h="117">
                    <a:moveTo>
                      <a:pt x="207" y="32"/>
                    </a:moveTo>
                    <a:cubicBezTo>
                      <a:pt x="164" y="32"/>
                      <a:pt x="164" y="32"/>
                      <a:pt x="164" y="32"/>
                    </a:cubicBezTo>
                    <a:cubicBezTo>
                      <a:pt x="162" y="32"/>
                      <a:pt x="160" y="34"/>
                      <a:pt x="160" y="36"/>
                    </a:cubicBezTo>
                    <a:cubicBezTo>
                      <a:pt x="160" y="36"/>
                      <a:pt x="160" y="36"/>
                      <a:pt x="160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9" y="35"/>
                      <a:pt x="89" y="34"/>
                      <a:pt x="90" y="33"/>
                    </a:cubicBezTo>
                    <a:cubicBezTo>
                      <a:pt x="84" y="31"/>
                      <a:pt x="71" y="25"/>
                      <a:pt x="71" y="2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1" y="1"/>
                      <a:pt x="39" y="1"/>
                      <a:pt x="34" y="1"/>
                    </a:cubicBezTo>
                    <a:cubicBezTo>
                      <a:pt x="33" y="1"/>
                      <a:pt x="29" y="3"/>
                      <a:pt x="27" y="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7"/>
                      <a:pt x="6" y="10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4" y="39"/>
                      <a:pt x="8" y="42"/>
                      <a:pt x="5" y="49"/>
                    </a:cubicBezTo>
                    <a:cubicBezTo>
                      <a:pt x="0" y="59"/>
                      <a:pt x="5" y="66"/>
                      <a:pt x="8" y="72"/>
                    </a:cubicBezTo>
                    <a:cubicBezTo>
                      <a:pt x="10" y="75"/>
                      <a:pt x="12" y="79"/>
                      <a:pt x="13" y="82"/>
                    </a:cubicBezTo>
                    <a:cubicBezTo>
                      <a:pt x="14" y="88"/>
                      <a:pt x="12" y="96"/>
                      <a:pt x="10" y="101"/>
                    </a:cubicBezTo>
                    <a:cubicBezTo>
                      <a:pt x="8" y="102"/>
                      <a:pt x="7" y="103"/>
                      <a:pt x="5" y="104"/>
                    </a:cubicBezTo>
                    <a:cubicBezTo>
                      <a:pt x="2" y="106"/>
                      <a:pt x="1" y="109"/>
                      <a:pt x="2" y="110"/>
                    </a:cubicBezTo>
                    <a:cubicBezTo>
                      <a:pt x="2" y="111"/>
                      <a:pt x="2" y="114"/>
                      <a:pt x="6" y="115"/>
                    </a:cubicBezTo>
                    <a:cubicBezTo>
                      <a:pt x="6" y="115"/>
                      <a:pt x="7" y="115"/>
                      <a:pt x="8" y="115"/>
                    </a:cubicBezTo>
                    <a:cubicBezTo>
                      <a:pt x="10" y="115"/>
                      <a:pt x="11" y="115"/>
                      <a:pt x="13" y="113"/>
                    </a:cubicBezTo>
                    <a:cubicBezTo>
                      <a:pt x="14" y="112"/>
                      <a:pt x="15" y="111"/>
                      <a:pt x="16" y="109"/>
                    </a:cubicBezTo>
                    <a:cubicBezTo>
                      <a:pt x="21" y="108"/>
                      <a:pt x="27" y="109"/>
                      <a:pt x="33" y="112"/>
                    </a:cubicBezTo>
                    <a:cubicBezTo>
                      <a:pt x="35" y="113"/>
                      <a:pt x="38" y="113"/>
                      <a:pt x="39" y="111"/>
                    </a:cubicBezTo>
                    <a:cubicBezTo>
                      <a:pt x="40" y="109"/>
                      <a:pt x="39" y="106"/>
                      <a:pt x="37" y="105"/>
                    </a:cubicBezTo>
                    <a:cubicBezTo>
                      <a:pt x="32" y="101"/>
                      <a:pt x="25" y="100"/>
                      <a:pt x="20" y="100"/>
                    </a:cubicBezTo>
                    <a:cubicBezTo>
                      <a:pt x="22" y="93"/>
                      <a:pt x="22" y="86"/>
                      <a:pt x="21" y="81"/>
                    </a:cubicBezTo>
                    <a:cubicBezTo>
                      <a:pt x="21" y="76"/>
                      <a:pt x="18" y="71"/>
                      <a:pt x="16" y="67"/>
                    </a:cubicBezTo>
                    <a:cubicBezTo>
                      <a:pt x="12" y="61"/>
                      <a:pt x="10" y="58"/>
                      <a:pt x="12" y="53"/>
                    </a:cubicBezTo>
                    <a:cubicBezTo>
                      <a:pt x="15" y="47"/>
                      <a:pt x="21" y="45"/>
                      <a:pt x="25" y="45"/>
                    </a:cubicBezTo>
                    <a:cubicBezTo>
                      <a:pt x="25" y="50"/>
                      <a:pt x="24" y="54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7" y="59"/>
                      <a:pt x="29" y="59"/>
                      <a:pt x="32" y="60"/>
                    </a:cubicBezTo>
                    <a:cubicBezTo>
                      <a:pt x="39" y="79"/>
                      <a:pt x="46" y="98"/>
                      <a:pt x="53" y="117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4" y="100"/>
                      <a:pt x="56" y="78"/>
                      <a:pt x="51" y="65"/>
                    </a:cubicBezTo>
                    <a:cubicBezTo>
                      <a:pt x="57" y="70"/>
                      <a:pt x="64" y="74"/>
                      <a:pt x="65" y="78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88" y="89"/>
                      <a:pt x="84" y="77"/>
                      <a:pt x="73" y="61"/>
                    </a:cubicBezTo>
                    <a:cubicBezTo>
                      <a:pt x="67" y="56"/>
                      <a:pt x="62" y="52"/>
                      <a:pt x="58" y="49"/>
                    </a:cubicBezTo>
                    <a:cubicBezTo>
                      <a:pt x="58" y="48"/>
                      <a:pt x="58" y="46"/>
                      <a:pt x="58" y="4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1" y="46"/>
                      <a:pt x="82" y="46"/>
                      <a:pt x="83" y="47"/>
                    </a:cubicBezTo>
                    <a:cubicBezTo>
                      <a:pt x="83" y="46"/>
                      <a:pt x="84" y="46"/>
                      <a:pt x="84" y="45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6" y="45"/>
                      <a:pt x="208" y="43"/>
                      <a:pt x="208" y="41"/>
                    </a:cubicBezTo>
                    <a:cubicBezTo>
                      <a:pt x="208" y="41"/>
                      <a:pt x="208" y="40"/>
                      <a:pt x="208" y="40"/>
                    </a:cubicBezTo>
                    <a:cubicBezTo>
                      <a:pt x="210" y="40"/>
                      <a:pt x="211" y="38"/>
                      <a:pt x="211" y="36"/>
                    </a:cubicBezTo>
                    <a:cubicBezTo>
                      <a:pt x="211" y="34"/>
                      <a:pt x="209" y="32"/>
                      <a:pt x="207" y="32"/>
                    </a:cubicBezTo>
                    <a:close/>
                    <a:moveTo>
                      <a:pt x="57" y="37"/>
                    </a:moveTo>
                    <a:cubicBezTo>
                      <a:pt x="57" y="34"/>
                      <a:pt x="57" y="31"/>
                      <a:pt x="57" y="29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1" y="34"/>
                      <a:pt x="62" y="36"/>
                      <a:pt x="64" y="37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2108480" y="2840665"/>
            <a:ext cx="4145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149763" y="1546629"/>
            <a:ext cx="2063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5EC2AA"/>
                </a:solidFill>
              </a:rPr>
              <a:t>2015</a:t>
            </a:r>
            <a:endParaRPr lang="zh-CN" altLang="en-US" sz="6600" dirty="0">
              <a:solidFill>
                <a:srgbClr val="5EC2AA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32880" y="2423793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5EC2AA"/>
                </a:solidFill>
              </a:rPr>
              <a:t>Bige</a:t>
            </a:r>
            <a:r>
              <a:rPr lang="en-US" altLang="zh-CN" sz="2400" dirty="0" smtClean="0">
                <a:solidFill>
                  <a:srgbClr val="5EC2AA"/>
                </a:solidFill>
              </a:rPr>
              <a:t> title</a:t>
            </a:r>
            <a:endParaRPr lang="zh-CN" altLang="en-US" sz="2400" dirty="0">
              <a:solidFill>
                <a:srgbClr val="5EC2AA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43931" y="1633558"/>
            <a:ext cx="1730327" cy="1730327"/>
            <a:chOff x="6843931" y="1633558"/>
            <a:chExt cx="1730327" cy="1730327"/>
          </a:xfrm>
        </p:grpSpPr>
        <p:sp>
          <p:nvSpPr>
            <p:cNvPr id="31" name="椭圆 30"/>
            <p:cNvSpPr/>
            <p:nvPr/>
          </p:nvSpPr>
          <p:spPr>
            <a:xfrm>
              <a:off x="6843931" y="1633558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215475" y="2001650"/>
              <a:ext cx="987238" cy="994141"/>
              <a:chOff x="10902951" y="987425"/>
              <a:chExt cx="681038" cy="685800"/>
            </a:xfrm>
            <a:solidFill>
              <a:schemeClr val="tx1"/>
            </a:solidFill>
          </p:grpSpPr>
          <p:sp>
            <p:nvSpPr>
              <p:cNvPr id="15" name="Freeform 257"/>
              <p:cNvSpPr>
                <a:spLocks/>
              </p:cNvSpPr>
              <p:nvPr/>
            </p:nvSpPr>
            <p:spPr bwMode="auto">
              <a:xfrm>
                <a:off x="11115676" y="1147762"/>
                <a:ext cx="141288" cy="200025"/>
              </a:xfrm>
              <a:custGeom>
                <a:avLst/>
                <a:gdLst>
                  <a:gd name="T0" fmla="*/ 98 w 113"/>
                  <a:gd name="T1" fmla="*/ 0 h 160"/>
                  <a:gd name="T2" fmla="*/ 84 w 113"/>
                  <a:gd name="T3" fmla="*/ 14 h 160"/>
                  <a:gd name="T4" fmla="*/ 84 w 113"/>
                  <a:gd name="T5" fmla="*/ 131 h 160"/>
                  <a:gd name="T6" fmla="*/ 14 w 113"/>
                  <a:gd name="T7" fmla="*/ 131 h 160"/>
                  <a:gd name="T8" fmla="*/ 0 w 113"/>
                  <a:gd name="T9" fmla="*/ 145 h 160"/>
                  <a:gd name="T10" fmla="*/ 14 w 113"/>
                  <a:gd name="T11" fmla="*/ 160 h 160"/>
                  <a:gd name="T12" fmla="*/ 99 w 113"/>
                  <a:gd name="T13" fmla="*/ 160 h 160"/>
                  <a:gd name="T14" fmla="*/ 113 w 113"/>
                  <a:gd name="T15" fmla="*/ 146 h 160"/>
                  <a:gd name="T16" fmla="*/ 113 w 113"/>
                  <a:gd name="T17" fmla="*/ 142 h 160"/>
                  <a:gd name="T18" fmla="*/ 113 w 113"/>
                  <a:gd name="T19" fmla="*/ 14 h 160"/>
                  <a:gd name="T20" fmla="*/ 98 w 113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160">
                    <a:moveTo>
                      <a:pt x="98" y="0"/>
                    </a:moveTo>
                    <a:cubicBezTo>
                      <a:pt x="90" y="0"/>
                      <a:pt x="84" y="6"/>
                      <a:pt x="84" y="14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6" y="131"/>
                      <a:pt x="0" y="138"/>
                      <a:pt x="0" y="145"/>
                    </a:cubicBezTo>
                    <a:cubicBezTo>
                      <a:pt x="0" y="153"/>
                      <a:pt x="6" y="160"/>
                      <a:pt x="14" y="160"/>
                    </a:cubicBezTo>
                    <a:cubicBezTo>
                      <a:pt x="99" y="160"/>
                      <a:pt x="99" y="160"/>
                      <a:pt x="99" y="160"/>
                    </a:cubicBezTo>
                    <a:cubicBezTo>
                      <a:pt x="107" y="160"/>
                      <a:pt x="113" y="154"/>
                      <a:pt x="113" y="146"/>
                    </a:cubicBezTo>
                    <a:cubicBezTo>
                      <a:pt x="113" y="144"/>
                      <a:pt x="113" y="143"/>
                      <a:pt x="113" y="142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6"/>
                      <a:pt x="106" y="0"/>
                      <a:pt x="9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258"/>
              <p:cNvSpPr>
                <a:spLocks/>
              </p:cNvSpPr>
              <p:nvPr/>
            </p:nvSpPr>
            <p:spPr bwMode="auto">
              <a:xfrm>
                <a:off x="10902951" y="990600"/>
                <a:ext cx="371475" cy="677862"/>
              </a:xfrm>
              <a:custGeom>
                <a:avLst/>
                <a:gdLst>
                  <a:gd name="T0" fmla="*/ 0 w 298"/>
                  <a:gd name="T1" fmla="*/ 272 h 544"/>
                  <a:gd name="T2" fmla="*/ 272 w 298"/>
                  <a:gd name="T3" fmla="*/ 544 h 544"/>
                  <a:gd name="T4" fmla="*/ 298 w 298"/>
                  <a:gd name="T5" fmla="*/ 543 h 544"/>
                  <a:gd name="T6" fmla="*/ 298 w 298"/>
                  <a:gd name="T7" fmla="*/ 515 h 544"/>
                  <a:gd name="T8" fmla="*/ 283 w 298"/>
                  <a:gd name="T9" fmla="*/ 516 h 544"/>
                  <a:gd name="T10" fmla="*/ 283 w 298"/>
                  <a:gd name="T11" fmla="*/ 456 h 544"/>
                  <a:gd name="T12" fmla="*/ 264 w 298"/>
                  <a:gd name="T13" fmla="*/ 456 h 544"/>
                  <a:gd name="T14" fmla="*/ 264 w 298"/>
                  <a:gd name="T15" fmla="*/ 516 h 544"/>
                  <a:gd name="T16" fmla="*/ 159 w 298"/>
                  <a:gd name="T17" fmla="*/ 489 h 544"/>
                  <a:gd name="T18" fmla="*/ 189 w 298"/>
                  <a:gd name="T19" fmla="*/ 437 h 544"/>
                  <a:gd name="T20" fmla="*/ 173 w 298"/>
                  <a:gd name="T21" fmla="*/ 428 h 544"/>
                  <a:gd name="T22" fmla="*/ 143 w 298"/>
                  <a:gd name="T23" fmla="*/ 480 h 544"/>
                  <a:gd name="T24" fmla="*/ 66 w 298"/>
                  <a:gd name="T25" fmla="*/ 403 h 544"/>
                  <a:gd name="T26" fmla="*/ 118 w 298"/>
                  <a:gd name="T27" fmla="*/ 373 h 544"/>
                  <a:gd name="T28" fmla="*/ 109 w 298"/>
                  <a:gd name="T29" fmla="*/ 357 h 544"/>
                  <a:gd name="T30" fmla="*/ 57 w 298"/>
                  <a:gd name="T31" fmla="*/ 387 h 544"/>
                  <a:gd name="T32" fmla="*/ 28 w 298"/>
                  <a:gd name="T33" fmla="*/ 283 h 544"/>
                  <a:gd name="T34" fmla="*/ 88 w 298"/>
                  <a:gd name="T35" fmla="*/ 283 h 544"/>
                  <a:gd name="T36" fmla="*/ 88 w 298"/>
                  <a:gd name="T37" fmla="*/ 264 h 544"/>
                  <a:gd name="T38" fmla="*/ 28 w 298"/>
                  <a:gd name="T39" fmla="*/ 264 h 544"/>
                  <a:gd name="T40" fmla="*/ 56 w 298"/>
                  <a:gd name="T41" fmla="*/ 159 h 544"/>
                  <a:gd name="T42" fmla="*/ 108 w 298"/>
                  <a:gd name="T43" fmla="*/ 189 h 544"/>
                  <a:gd name="T44" fmla="*/ 117 w 298"/>
                  <a:gd name="T45" fmla="*/ 173 h 544"/>
                  <a:gd name="T46" fmla="*/ 65 w 298"/>
                  <a:gd name="T47" fmla="*/ 143 h 544"/>
                  <a:gd name="T48" fmla="*/ 141 w 298"/>
                  <a:gd name="T49" fmla="*/ 66 h 544"/>
                  <a:gd name="T50" fmla="*/ 171 w 298"/>
                  <a:gd name="T51" fmla="*/ 118 h 544"/>
                  <a:gd name="T52" fmla="*/ 187 w 298"/>
                  <a:gd name="T53" fmla="*/ 109 h 544"/>
                  <a:gd name="T54" fmla="*/ 157 w 298"/>
                  <a:gd name="T55" fmla="*/ 57 h 544"/>
                  <a:gd name="T56" fmla="*/ 262 w 298"/>
                  <a:gd name="T57" fmla="*/ 28 h 544"/>
                  <a:gd name="T58" fmla="*/ 262 w 298"/>
                  <a:gd name="T59" fmla="*/ 88 h 544"/>
                  <a:gd name="T60" fmla="*/ 280 w 298"/>
                  <a:gd name="T61" fmla="*/ 88 h 544"/>
                  <a:gd name="T62" fmla="*/ 280 w 298"/>
                  <a:gd name="T63" fmla="*/ 28 h 544"/>
                  <a:gd name="T64" fmla="*/ 298 w 298"/>
                  <a:gd name="T65" fmla="*/ 29 h 544"/>
                  <a:gd name="T66" fmla="*/ 298 w 298"/>
                  <a:gd name="T67" fmla="*/ 1 h 544"/>
                  <a:gd name="T68" fmla="*/ 272 w 298"/>
                  <a:gd name="T69" fmla="*/ 0 h 544"/>
                  <a:gd name="T70" fmla="*/ 0 w 298"/>
                  <a:gd name="T71" fmla="*/ 272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8" h="544">
                    <a:moveTo>
                      <a:pt x="0" y="272"/>
                    </a:moveTo>
                    <a:cubicBezTo>
                      <a:pt x="0" y="422"/>
                      <a:pt x="122" y="544"/>
                      <a:pt x="272" y="544"/>
                    </a:cubicBezTo>
                    <a:cubicBezTo>
                      <a:pt x="281" y="544"/>
                      <a:pt x="289" y="544"/>
                      <a:pt x="298" y="543"/>
                    </a:cubicBezTo>
                    <a:cubicBezTo>
                      <a:pt x="298" y="515"/>
                      <a:pt x="298" y="515"/>
                      <a:pt x="298" y="515"/>
                    </a:cubicBezTo>
                    <a:cubicBezTo>
                      <a:pt x="293" y="516"/>
                      <a:pt x="288" y="516"/>
                      <a:pt x="283" y="516"/>
                    </a:cubicBezTo>
                    <a:cubicBezTo>
                      <a:pt x="283" y="456"/>
                      <a:pt x="283" y="456"/>
                      <a:pt x="283" y="456"/>
                    </a:cubicBezTo>
                    <a:cubicBezTo>
                      <a:pt x="264" y="456"/>
                      <a:pt x="264" y="456"/>
                      <a:pt x="264" y="456"/>
                    </a:cubicBezTo>
                    <a:cubicBezTo>
                      <a:pt x="264" y="516"/>
                      <a:pt x="264" y="516"/>
                      <a:pt x="264" y="516"/>
                    </a:cubicBezTo>
                    <a:cubicBezTo>
                      <a:pt x="227" y="515"/>
                      <a:pt x="191" y="505"/>
                      <a:pt x="159" y="489"/>
                    </a:cubicBezTo>
                    <a:cubicBezTo>
                      <a:pt x="189" y="437"/>
                      <a:pt x="189" y="437"/>
                      <a:pt x="189" y="437"/>
                    </a:cubicBezTo>
                    <a:cubicBezTo>
                      <a:pt x="173" y="428"/>
                      <a:pt x="173" y="428"/>
                      <a:pt x="173" y="428"/>
                    </a:cubicBezTo>
                    <a:cubicBezTo>
                      <a:pt x="143" y="480"/>
                      <a:pt x="143" y="480"/>
                      <a:pt x="143" y="480"/>
                    </a:cubicBezTo>
                    <a:cubicBezTo>
                      <a:pt x="112" y="460"/>
                      <a:pt x="86" y="434"/>
                      <a:pt x="66" y="403"/>
                    </a:cubicBezTo>
                    <a:cubicBezTo>
                      <a:pt x="118" y="373"/>
                      <a:pt x="118" y="373"/>
                      <a:pt x="118" y="373"/>
                    </a:cubicBezTo>
                    <a:cubicBezTo>
                      <a:pt x="109" y="357"/>
                      <a:pt x="109" y="357"/>
                      <a:pt x="109" y="357"/>
                    </a:cubicBezTo>
                    <a:cubicBezTo>
                      <a:pt x="57" y="387"/>
                      <a:pt x="57" y="387"/>
                      <a:pt x="57" y="387"/>
                    </a:cubicBezTo>
                    <a:cubicBezTo>
                      <a:pt x="40" y="356"/>
                      <a:pt x="30" y="320"/>
                      <a:pt x="28" y="283"/>
                    </a:cubicBezTo>
                    <a:cubicBezTo>
                      <a:pt x="88" y="283"/>
                      <a:pt x="88" y="283"/>
                      <a:pt x="88" y="283"/>
                    </a:cubicBezTo>
                    <a:cubicBezTo>
                      <a:pt x="88" y="264"/>
                      <a:pt x="88" y="264"/>
                      <a:pt x="88" y="264"/>
                    </a:cubicBezTo>
                    <a:cubicBezTo>
                      <a:pt x="28" y="264"/>
                      <a:pt x="28" y="264"/>
                      <a:pt x="28" y="264"/>
                    </a:cubicBezTo>
                    <a:cubicBezTo>
                      <a:pt x="29" y="226"/>
                      <a:pt x="39" y="191"/>
                      <a:pt x="56" y="159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17" y="173"/>
                      <a:pt x="117" y="173"/>
                      <a:pt x="117" y="173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84" y="112"/>
                      <a:pt x="110" y="86"/>
                      <a:pt x="141" y="66"/>
                    </a:cubicBezTo>
                    <a:cubicBezTo>
                      <a:pt x="171" y="118"/>
                      <a:pt x="171" y="118"/>
                      <a:pt x="171" y="118"/>
                    </a:cubicBezTo>
                    <a:cubicBezTo>
                      <a:pt x="187" y="109"/>
                      <a:pt x="187" y="109"/>
                      <a:pt x="187" y="109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88" y="40"/>
                      <a:pt x="224" y="30"/>
                      <a:pt x="262" y="28"/>
                    </a:cubicBezTo>
                    <a:cubicBezTo>
                      <a:pt x="262" y="88"/>
                      <a:pt x="262" y="88"/>
                      <a:pt x="262" y="88"/>
                    </a:cubicBezTo>
                    <a:cubicBezTo>
                      <a:pt x="280" y="88"/>
                      <a:pt x="280" y="88"/>
                      <a:pt x="280" y="88"/>
                    </a:cubicBezTo>
                    <a:cubicBezTo>
                      <a:pt x="280" y="28"/>
                      <a:pt x="280" y="28"/>
                      <a:pt x="280" y="28"/>
                    </a:cubicBezTo>
                    <a:cubicBezTo>
                      <a:pt x="286" y="28"/>
                      <a:pt x="292" y="28"/>
                      <a:pt x="298" y="29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89" y="1"/>
                      <a:pt x="281" y="0"/>
                      <a:pt x="272" y="0"/>
                    </a:cubicBezTo>
                    <a:cubicBezTo>
                      <a:pt x="122" y="0"/>
                      <a:pt x="0" y="122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259"/>
              <p:cNvSpPr>
                <a:spLocks/>
              </p:cNvSpPr>
              <p:nvPr/>
            </p:nvSpPr>
            <p:spPr bwMode="auto">
              <a:xfrm>
                <a:off x="11288714" y="987425"/>
                <a:ext cx="295275" cy="685800"/>
              </a:xfrm>
              <a:custGeom>
                <a:avLst/>
                <a:gdLst>
                  <a:gd name="T0" fmla="*/ 187 w 237"/>
                  <a:gd name="T1" fmla="*/ 338 h 551"/>
                  <a:gd name="T2" fmla="*/ 56 w 237"/>
                  <a:gd name="T3" fmla="*/ 256 h 551"/>
                  <a:gd name="T4" fmla="*/ 43 w 237"/>
                  <a:gd name="T5" fmla="*/ 256 h 551"/>
                  <a:gd name="T6" fmla="*/ 99 w 237"/>
                  <a:gd name="T7" fmla="*/ 170 h 551"/>
                  <a:gd name="T8" fmla="*/ 110 w 237"/>
                  <a:gd name="T9" fmla="*/ 154 h 551"/>
                  <a:gd name="T10" fmla="*/ 106 w 237"/>
                  <a:gd name="T11" fmla="*/ 136 h 551"/>
                  <a:gd name="T12" fmla="*/ 107 w 237"/>
                  <a:gd name="T13" fmla="*/ 131 h 551"/>
                  <a:gd name="T14" fmla="*/ 108 w 237"/>
                  <a:gd name="T15" fmla="*/ 122 h 551"/>
                  <a:gd name="T16" fmla="*/ 1 w 237"/>
                  <a:gd name="T17" fmla="*/ 0 h 551"/>
                  <a:gd name="T18" fmla="*/ 0 w 237"/>
                  <a:gd name="T19" fmla="*/ 0 h 551"/>
                  <a:gd name="T20" fmla="*/ 0 w 237"/>
                  <a:gd name="T21" fmla="*/ 551 h 551"/>
                  <a:gd name="T22" fmla="*/ 66 w 237"/>
                  <a:gd name="T23" fmla="*/ 551 h 551"/>
                  <a:gd name="T24" fmla="*/ 141 w 237"/>
                  <a:gd name="T25" fmla="*/ 527 h 551"/>
                  <a:gd name="T26" fmla="*/ 147 w 237"/>
                  <a:gd name="T27" fmla="*/ 527 h 551"/>
                  <a:gd name="T28" fmla="*/ 147 w 237"/>
                  <a:gd name="T29" fmla="*/ 527 h 551"/>
                  <a:gd name="T30" fmla="*/ 235 w 237"/>
                  <a:gd name="T31" fmla="*/ 489 h 551"/>
                  <a:gd name="T32" fmla="*/ 237 w 237"/>
                  <a:gd name="T33" fmla="*/ 486 h 551"/>
                  <a:gd name="T34" fmla="*/ 237 w 237"/>
                  <a:gd name="T35" fmla="*/ 482 h 551"/>
                  <a:gd name="T36" fmla="*/ 187 w 237"/>
                  <a:gd name="T37" fmla="*/ 338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7" h="551">
                    <a:moveTo>
                      <a:pt x="187" y="338"/>
                    </a:moveTo>
                    <a:cubicBezTo>
                      <a:pt x="162" y="306"/>
                      <a:pt x="124" y="268"/>
                      <a:pt x="56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68" y="239"/>
                      <a:pt x="88" y="208"/>
                      <a:pt x="99" y="170"/>
                    </a:cubicBezTo>
                    <a:cubicBezTo>
                      <a:pt x="104" y="169"/>
                      <a:pt x="108" y="163"/>
                      <a:pt x="110" y="154"/>
                    </a:cubicBezTo>
                    <a:cubicBezTo>
                      <a:pt x="111" y="146"/>
                      <a:pt x="110" y="139"/>
                      <a:pt x="106" y="136"/>
                    </a:cubicBezTo>
                    <a:cubicBezTo>
                      <a:pt x="106" y="135"/>
                      <a:pt x="107" y="133"/>
                      <a:pt x="107" y="131"/>
                    </a:cubicBezTo>
                    <a:cubicBezTo>
                      <a:pt x="108" y="127"/>
                      <a:pt x="108" y="124"/>
                      <a:pt x="108" y="122"/>
                    </a:cubicBezTo>
                    <a:cubicBezTo>
                      <a:pt x="112" y="68"/>
                      <a:pt x="87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551"/>
                      <a:pt x="0" y="551"/>
                      <a:pt x="0" y="551"/>
                    </a:cubicBezTo>
                    <a:cubicBezTo>
                      <a:pt x="66" y="551"/>
                      <a:pt x="66" y="551"/>
                      <a:pt x="66" y="551"/>
                    </a:cubicBezTo>
                    <a:cubicBezTo>
                      <a:pt x="94" y="547"/>
                      <a:pt x="124" y="540"/>
                      <a:pt x="141" y="527"/>
                    </a:cubicBezTo>
                    <a:cubicBezTo>
                      <a:pt x="143" y="527"/>
                      <a:pt x="145" y="527"/>
                      <a:pt x="147" y="527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69" y="527"/>
                      <a:pt x="210" y="522"/>
                      <a:pt x="235" y="489"/>
                    </a:cubicBezTo>
                    <a:cubicBezTo>
                      <a:pt x="237" y="486"/>
                      <a:pt x="237" y="486"/>
                      <a:pt x="237" y="486"/>
                    </a:cubicBezTo>
                    <a:cubicBezTo>
                      <a:pt x="237" y="482"/>
                      <a:pt x="237" y="482"/>
                      <a:pt x="237" y="482"/>
                    </a:cubicBezTo>
                    <a:cubicBezTo>
                      <a:pt x="237" y="444"/>
                      <a:pt x="224" y="387"/>
                      <a:pt x="187" y="3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8726900" y="2734181"/>
            <a:ext cx="30336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03642" y="1440145"/>
            <a:ext cx="2063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5EC2AA"/>
                </a:solidFill>
              </a:rPr>
              <a:t>2015</a:t>
            </a:r>
            <a:endParaRPr lang="zh-CN" altLang="en-US" sz="6600" dirty="0">
              <a:solidFill>
                <a:srgbClr val="5EC2A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43930" y="3854367"/>
            <a:ext cx="1730327" cy="1730327"/>
            <a:chOff x="6843930" y="3854367"/>
            <a:chExt cx="1730327" cy="1730327"/>
          </a:xfrm>
        </p:grpSpPr>
        <p:sp>
          <p:nvSpPr>
            <p:cNvPr id="34" name="椭圆 33"/>
            <p:cNvSpPr/>
            <p:nvPr/>
          </p:nvSpPr>
          <p:spPr>
            <a:xfrm>
              <a:off x="6843930" y="3854367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268670" y="4289200"/>
              <a:ext cx="880845" cy="860659"/>
              <a:chOff x="5831388" y="4505912"/>
              <a:chExt cx="590763" cy="577225"/>
            </a:xfrm>
            <a:solidFill>
              <a:schemeClr val="tx1"/>
            </a:solidFill>
          </p:grpSpPr>
          <p:sp>
            <p:nvSpPr>
              <p:cNvPr id="10" name="Freeform 335"/>
              <p:cNvSpPr>
                <a:spLocks/>
              </p:cNvSpPr>
              <p:nvPr/>
            </p:nvSpPr>
            <p:spPr bwMode="auto">
              <a:xfrm>
                <a:off x="6072616" y="4505912"/>
                <a:ext cx="81230" cy="95999"/>
              </a:xfrm>
              <a:custGeom>
                <a:avLst/>
                <a:gdLst>
                  <a:gd name="T0" fmla="*/ 11 w 28"/>
                  <a:gd name="T1" fmla="*/ 32 h 33"/>
                  <a:gd name="T2" fmla="*/ 26 w 28"/>
                  <a:gd name="T3" fmla="*/ 19 h 33"/>
                  <a:gd name="T4" fmla="*/ 17 w 28"/>
                  <a:gd name="T5" fmla="*/ 1 h 33"/>
                  <a:gd name="T6" fmla="*/ 1 w 28"/>
                  <a:gd name="T7" fmla="*/ 14 h 33"/>
                  <a:gd name="T8" fmla="*/ 11 w 28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11" y="32"/>
                    </a:moveTo>
                    <a:cubicBezTo>
                      <a:pt x="18" y="33"/>
                      <a:pt x="24" y="27"/>
                      <a:pt x="26" y="19"/>
                    </a:cubicBezTo>
                    <a:cubicBezTo>
                      <a:pt x="28" y="10"/>
                      <a:pt x="24" y="2"/>
                      <a:pt x="17" y="1"/>
                    </a:cubicBezTo>
                    <a:cubicBezTo>
                      <a:pt x="10" y="0"/>
                      <a:pt x="3" y="6"/>
                      <a:pt x="1" y="14"/>
                    </a:cubicBezTo>
                    <a:cubicBezTo>
                      <a:pt x="0" y="22"/>
                      <a:pt x="4" y="30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336"/>
              <p:cNvSpPr>
                <a:spLocks/>
              </p:cNvSpPr>
              <p:nvPr/>
            </p:nvSpPr>
            <p:spPr bwMode="auto">
              <a:xfrm>
                <a:off x="5897849" y="4590833"/>
                <a:ext cx="366765" cy="381534"/>
              </a:xfrm>
              <a:custGeom>
                <a:avLst/>
                <a:gdLst>
                  <a:gd name="T0" fmla="*/ 27 w 126"/>
                  <a:gd name="T1" fmla="*/ 32 h 131"/>
                  <a:gd name="T2" fmla="*/ 40 w 126"/>
                  <a:gd name="T3" fmla="*/ 22 h 131"/>
                  <a:gd name="T4" fmla="*/ 26 w 126"/>
                  <a:gd name="T5" fmla="*/ 62 h 131"/>
                  <a:gd name="T6" fmla="*/ 26 w 126"/>
                  <a:gd name="T7" fmla="*/ 62 h 131"/>
                  <a:gd name="T8" fmla="*/ 36 w 126"/>
                  <a:gd name="T9" fmla="*/ 66 h 131"/>
                  <a:gd name="T10" fmla="*/ 31 w 126"/>
                  <a:gd name="T11" fmla="*/ 91 h 131"/>
                  <a:gd name="T12" fmla="*/ 17 w 126"/>
                  <a:gd name="T13" fmla="*/ 123 h 131"/>
                  <a:gd name="T14" fmla="*/ 32 w 126"/>
                  <a:gd name="T15" fmla="*/ 131 h 131"/>
                  <a:gd name="T16" fmla="*/ 51 w 126"/>
                  <a:gd name="T17" fmla="*/ 88 h 131"/>
                  <a:gd name="T18" fmla="*/ 54 w 126"/>
                  <a:gd name="T19" fmla="*/ 74 h 131"/>
                  <a:gd name="T20" fmla="*/ 75 w 126"/>
                  <a:gd name="T21" fmla="*/ 75 h 131"/>
                  <a:gd name="T22" fmla="*/ 73 w 126"/>
                  <a:gd name="T23" fmla="*/ 79 h 131"/>
                  <a:gd name="T24" fmla="*/ 70 w 126"/>
                  <a:gd name="T25" fmla="*/ 96 h 131"/>
                  <a:gd name="T26" fmla="*/ 86 w 126"/>
                  <a:gd name="T27" fmla="*/ 100 h 131"/>
                  <a:gd name="T28" fmla="*/ 92 w 126"/>
                  <a:gd name="T29" fmla="*/ 80 h 131"/>
                  <a:gd name="T30" fmla="*/ 95 w 126"/>
                  <a:gd name="T31" fmla="*/ 69 h 131"/>
                  <a:gd name="T32" fmla="*/ 86 w 126"/>
                  <a:gd name="T33" fmla="*/ 57 h 131"/>
                  <a:gd name="T34" fmla="*/ 86 w 126"/>
                  <a:gd name="T35" fmla="*/ 57 h 131"/>
                  <a:gd name="T36" fmla="*/ 85 w 126"/>
                  <a:gd name="T37" fmla="*/ 57 h 131"/>
                  <a:gd name="T38" fmla="*/ 84 w 126"/>
                  <a:gd name="T39" fmla="*/ 57 h 131"/>
                  <a:gd name="T40" fmla="*/ 81 w 126"/>
                  <a:gd name="T41" fmla="*/ 56 h 131"/>
                  <a:gd name="T42" fmla="*/ 76 w 126"/>
                  <a:gd name="T43" fmla="*/ 56 h 131"/>
                  <a:gd name="T44" fmla="*/ 66 w 126"/>
                  <a:gd name="T45" fmla="*/ 55 h 131"/>
                  <a:gd name="T46" fmla="*/ 74 w 126"/>
                  <a:gd name="T47" fmla="*/ 27 h 131"/>
                  <a:gd name="T48" fmla="*/ 78 w 126"/>
                  <a:gd name="T49" fmla="*/ 33 h 131"/>
                  <a:gd name="T50" fmla="*/ 83 w 126"/>
                  <a:gd name="T51" fmla="*/ 39 h 131"/>
                  <a:gd name="T52" fmla="*/ 84 w 126"/>
                  <a:gd name="T53" fmla="*/ 40 h 131"/>
                  <a:gd name="T54" fmla="*/ 91 w 126"/>
                  <a:gd name="T55" fmla="*/ 45 h 131"/>
                  <a:gd name="T56" fmla="*/ 91 w 126"/>
                  <a:gd name="T57" fmla="*/ 45 h 131"/>
                  <a:gd name="T58" fmla="*/ 91 w 126"/>
                  <a:gd name="T59" fmla="*/ 45 h 131"/>
                  <a:gd name="T60" fmla="*/ 92 w 126"/>
                  <a:gd name="T61" fmla="*/ 45 h 131"/>
                  <a:gd name="T62" fmla="*/ 95 w 126"/>
                  <a:gd name="T63" fmla="*/ 45 h 131"/>
                  <a:gd name="T64" fmla="*/ 126 w 126"/>
                  <a:gd name="T65" fmla="*/ 45 h 131"/>
                  <a:gd name="T66" fmla="*/ 126 w 126"/>
                  <a:gd name="T67" fmla="*/ 28 h 131"/>
                  <a:gd name="T68" fmla="*/ 95 w 126"/>
                  <a:gd name="T69" fmla="*/ 29 h 131"/>
                  <a:gd name="T70" fmla="*/ 94 w 126"/>
                  <a:gd name="T71" fmla="*/ 29 h 131"/>
                  <a:gd name="T72" fmla="*/ 91 w 126"/>
                  <a:gd name="T73" fmla="*/ 24 h 131"/>
                  <a:gd name="T74" fmla="*/ 81 w 126"/>
                  <a:gd name="T75" fmla="*/ 12 h 131"/>
                  <a:gd name="T76" fmla="*/ 75 w 126"/>
                  <a:gd name="T77" fmla="*/ 9 h 131"/>
                  <a:gd name="T78" fmla="*/ 74 w 126"/>
                  <a:gd name="T79" fmla="*/ 8 h 131"/>
                  <a:gd name="T80" fmla="*/ 76 w 126"/>
                  <a:gd name="T81" fmla="*/ 14 h 131"/>
                  <a:gd name="T82" fmla="*/ 71 w 126"/>
                  <a:gd name="T83" fmla="*/ 16 h 131"/>
                  <a:gd name="T84" fmla="*/ 71 w 126"/>
                  <a:gd name="T85" fmla="*/ 21 h 131"/>
                  <a:gd name="T86" fmla="*/ 61 w 126"/>
                  <a:gd name="T87" fmla="*/ 37 h 131"/>
                  <a:gd name="T88" fmla="*/ 68 w 126"/>
                  <a:gd name="T89" fmla="*/ 12 h 131"/>
                  <a:gd name="T90" fmla="*/ 69 w 126"/>
                  <a:gd name="T91" fmla="*/ 11 h 131"/>
                  <a:gd name="T92" fmla="*/ 70 w 126"/>
                  <a:gd name="T93" fmla="*/ 6 h 131"/>
                  <a:gd name="T94" fmla="*/ 68 w 126"/>
                  <a:gd name="T95" fmla="*/ 5 h 131"/>
                  <a:gd name="T96" fmla="*/ 65 w 126"/>
                  <a:gd name="T97" fmla="*/ 10 h 131"/>
                  <a:gd name="T98" fmla="*/ 65 w 126"/>
                  <a:gd name="T99" fmla="*/ 11 h 131"/>
                  <a:gd name="T100" fmla="*/ 57 w 126"/>
                  <a:gd name="T101" fmla="*/ 35 h 131"/>
                  <a:gd name="T102" fmla="*/ 58 w 126"/>
                  <a:gd name="T103" fmla="*/ 17 h 131"/>
                  <a:gd name="T104" fmla="*/ 61 w 126"/>
                  <a:gd name="T105" fmla="*/ 12 h 131"/>
                  <a:gd name="T106" fmla="*/ 59 w 126"/>
                  <a:gd name="T107" fmla="*/ 8 h 131"/>
                  <a:gd name="T108" fmla="*/ 63 w 126"/>
                  <a:gd name="T109" fmla="*/ 4 h 131"/>
                  <a:gd name="T110" fmla="*/ 53 w 126"/>
                  <a:gd name="T111" fmla="*/ 1 h 131"/>
                  <a:gd name="T112" fmla="*/ 44 w 126"/>
                  <a:gd name="T113" fmla="*/ 1 h 131"/>
                  <a:gd name="T114" fmla="*/ 18 w 126"/>
                  <a:gd name="T115" fmla="*/ 19 h 131"/>
                  <a:gd name="T116" fmla="*/ 0 w 126"/>
                  <a:gd name="T117" fmla="*/ 49 h 131"/>
                  <a:gd name="T118" fmla="*/ 15 w 126"/>
                  <a:gd name="T119" fmla="*/ 57 h 131"/>
                  <a:gd name="T120" fmla="*/ 27 w 126"/>
                  <a:gd name="T121" fmla="*/ 3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31">
                    <a:moveTo>
                      <a:pt x="27" y="3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35" y="36"/>
                      <a:pt x="30" y="49"/>
                      <a:pt x="26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9" y="64"/>
                      <a:pt x="33" y="65"/>
                      <a:pt x="36" y="66"/>
                    </a:cubicBezTo>
                    <a:cubicBezTo>
                      <a:pt x="35" y="75"/>
                      <a:pt x="33" y="85"/>
                      <a:pt x="31" y="91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7" y="119"/>
                      <a:pt x="46" y="107"/>
                      <a:pt x="51" y="88"/>
                    </a:cubicBezTo>
                    <a:cubicBezTo>
                      <a:pt x="52" y="83"/>
                      <a:pt x="53" y="78"/>
                      <a:pt x="54" y="74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95"/>
                      <a:pt x="90" y="88"/>
                      <a:pt x="92" y="80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2" y="56"/>
                      <a:pt x="69" y="56"/>
                      <a:pt x="66" y="55"/>
                    </a:cubicBezTo>
                    <a:cubicBezTo>
                      <a:pt x="69" y="46"/>
                      <a:pt x="72" y="36"/>
                      <a:pt x="74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39"/>
                      <a:pt x="126" y="34"/>
                      <a:pt x="126" y="28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0"/>
                      <a:pt x="78" y="9"/>
                      <a:pt x="75" y="9"/>
                    </a:cubicBezTo>
                    <a:cubicBezTo>
                      <a:pt x="75" y="8"/>
                      <a:pt x="75" y="8"/>
                      <a:pt x="74" y="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0" y="3"/>
                      <a:pt x="56" y="2"/>
                      <a:pt x="53" y="1"/>
                    </a:cubicBezTo>
                    <a:cubicBezTo>
                      <a:pt x="48" y="0"/>
                      <a:pt x="47" y="0"/>
                      <a:pt x="44" y="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7" y="34"/>
                      <a:pt x="6" y="39"/>
                      <a:pt x="0" y="49"/>
                    </a:cubicBezTo>
                    <a:cubicBezTo>
                      <a:pt x="5" y="52"/>
                      <a:pt x="10" y="55"/>
                      <a:pt x="15" y="57"/>
                    </a:cubicBezTo>
                    <a:cubicBezTo>
                      <a:pt x="19" y="49"/>
                      <a:pt x="27" y="3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337"/>
              <p:cNvSpPr>
                <a:spLocks noEditPoints="1"/>
              </p:cNvSpPr>
              <p:nvPr/>
            </p:nvSpPr>
            <p:spPr bwMode="auto">
              <a:xfrm>
                <a:off x="5831388" y="4750832"/>
                <a:ext cx="130460" cy="119384"/>
              </a:xfrm>
              <a:custGeom>
                <a:avLst/>
                <a:gdLst>
                  <a:gd name="T0" fmla="*/ 5 w 45"/>
                  <a:gd name="T1" fmla="*/ 33 h 41"/>
                  <a:gd name="T2" fmla="*/ 7 w 45"/>
                  <a:gd name="T3" fmla="*/ 32 h 41"/>
                  <a:gd name="T4" fmla="*/ 7 w 45"/>
                  <a:gd name="T5" fmla="*/ 32 h 41"/>
                  <a:gd name="T6" fmla="*/ 29 w 45"/>
                  <a:gd name="T7" fmla="*/ 39 h 41"/>
                  <a:gd name="T8" fmla="*/ 29 w 45"/>
                  <a:gd name="T9" fmla="*/ 39 h 41"/>
                  <a:gd name="T10" fmla="*/ 30 w 45"/>
                  <a:gd name="T11" fmla="*/ 41 h 41"/>
                  <a:gd name="T12" fmla="*/ 32 w 45"/>
                  <a:gd name="T13" fmla="*/ 41 h 41"/>
                  <a:gd name="T14" fmla="*/ 33 w 45"/>
                  <a:gd name="T15" fmla="*/ 40 h 41"/>
                  <a:gd name="T16" fmla="*/ 33 w 45"/>
                  <a:gd name="T17" fmla="*/ 40 h 41"/>
                  <a:gd name="T18" fmla="*/ 38 w 45"/>
                  <a:gd name="T19" fmla="*/ 37 h 41"/>
                  <a:gd name="T20" fmla="*/ 44 w 45"/>
                  <a:gd name="T21" fmla="*/ 18 h 41"/>
                  <a:gd name="T22" fmla="*/ 41 w 45"/>
                  <a:gd name="T23" fmla="*/ 13 h 41"/>
                  <a:gd name="T24" fmla="*/ 36 w 45"/>
                  <a:gd name="T25" fmla="*/ 11 h 41"/>
                  <a:gd name="T26" fmla="*/ 36 w 45"/>
                  <a:gd name="T27" fmla="*/ 11 h 41"/>
                  <a:gd name="T28" fmla="*/ 32 w 45"/>
                  <a:gd name="T29" fmla="*/ 4 h 41"/>
                  <a:gd name="T30" fmla="*/ 25 w 45"/>
                  <a:gd name="T31" fmla="*/ 1 h 41"/>
                  <a:gd name="T32" fmla="*/ 17 w 45"/>
                  <a:gd name="T33" fmla="*/ 5 h 41"/>
                  <a:gd name="T34" fmla="*/ 17 w 45"/>
                  <a:gd name="T35" fmla="*/ 6 h 41"/>
                  <a:gd name="T36" fmla="*/ 12 w 45"/>
                  <a:gd name="T37" fmla="*/ 4 h 41"/>
                  <a:gd name="T38" fmla="*/ 7 w 45"/>
                  <a:gd name="T39" fmla="*/ 7 h 41"/>
                  <a:gd name="T40" fmla="*/ 1 w 45"/>
                  <a:gd name="T41" fmla="*/ 25 h 41"/>
                  <a:gd name="T42" fmla="*/ 3 w 45"/>
                  <a:gd name="T43" fmla="*/ 30 h 41"/>
                  <a:gd name="T44" fmla="*/ 3 w 45"/>
                  <a:gd name="T45" fmla="*/ 31 h 41"/>
                  <a:gd name="T46" fmla="*/ 3 w 45"/>
                  <a:gd name="T47" fmla="*/ 32 h 41"/>
                  <a:gd name="T48" fmla="*/ 5 w 45"/>
                  <a:gd name="T49" fmla="*/ 33 h 41"/>
                  <a:gd name="T50" fmla="*/ 20 w 45"/>
                  <a:gd name="T51" fmla="*/ 6 h 41"/>
                  <a:gd name="T52" fmla="*/ 24 w 45"/>
                  <a:gd name="T53" fmla="*/ 4 h 41"/>
                  <a:gd name="T54" fmla="*/ 31 w 45"/>
                  <a:gd name="T55" fmla="*/ 7 h 41"/>
                  <a:gd name="T56" fmla="*/ 33 w 45"/>
                  <a:gd name="T57" fmla="*/ 10 h 41"/>
                  <a:gd name="T58" fmla="*/ 33 w 45"/>
                  <a:gd name="T59" fmla="*/ 10 h 41"/>
                  <a:gd name="T60" fmla="*/ 20 w 45"/>
                  <a:gd name="T6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41">
                    <a:moveTo>
                      <a:pt x="5" y="33"/>
                    </a:moveTo>
                    <a:cubicBezTo>
                      <a:pt x="6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0"/>
                      <a:pt x="29" y="40"/>
                      <a:pt x="3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3" y="41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5" y="40"/>
                      <a:pt x="37" y="39"/>
                      <a:pt x="38" y="3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6"/>
                      <a:pt x="43" y="14"/>
                      <a:pt x="41" y="13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8"/>
                      <a:pt x="35" y="4"/>
                      <a:pt x="32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2" y="0"/>
                      <a:pt x="18" y="2"/>
                      <a:pt x="17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7" y="4"/>
                      <a:pt x="7" y="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3" y="32"/>
                      <a:pt x="3" y="32"/>
                    </a:cubicBezTo>
                    <a:lnTo>
                      <a:pt x="5" y="33"/>
                    </a:lnTo>
                    <a:close/>
                    <a:moveTo>
                      <a:pt x="20" y="6"/>
                    </a:moveTo>
                    <a:cubicBezTo>
                      <a:pt x="21" y="4"/>
                      <a:pt x="22" y="4"/>
                      <a:pt x="24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3" y="7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338"/>
              <p:cNvSpPr>
                <a:spLocks/>
              </p:cNvSpPr>
              <p:nvPr/>
            </p:nvSpPr>
            <p:spPr bwMode="auto">
              <a:xfrm>
                <a:off x="5840003" y="4727448"/>
                <a:ext cx="582148" cy="355689"/>
              </a:xfrm>
              <a:custGeom>
                <a:avLst/>
                <a:gdLst>
                  <a:gd name="T0" fmla="*/ 473 w 473"/>
                  <a:gd name="T1" fmla="*/ 0 h 289"/>
                  <a:gd name="T2" fmla="*/ 390 w 473"/>
                  <a:gd name="T3" fmla="*/ 33 h 289"/>
                  <a:gd name="T4" fmla="*/ 407 w 473"/>
                  <a:gd name="T5" fmla="*/ 45 h 289"/>
                  <a:gd name="T6" fmla="*/ 303 w 473"/>
                  <a:gd name="T7" fmla="*/ 156 h 289"/>
                  <a:gd name="T8" fmla="*/ 210 w 473"/>
                  <a:gd name="T9" fmla="*/ 147 h 289"/>
                  <a:gd name="T10" fmla="*/ 137 w 473"/>
                  <a:gd name="T11" fmla="*/ 222 h 289"/>
                  <a:gd name="T12" fmla="*/ 61 w 473"/>
                  <a:gd name="T13" fmla="*/ 185 h 289"/>
                  <a:gd name="T14" fmla="*/ 0 w 473"/>
                  <a:gd name="T15" fmla="*/ 263 h 289"/>
                  <a:gd name="T16" fmla="*/ 33 w 473"/>
                  <a:gd name="T17" fmla="*/ 289 h 289"/>
                  <a:gd name="T18" fmla="*/ 73 w 473"/>
                  <a:gd name="T19" fmla="*/ 239 h 289"/>
                  <a:gd name="T20" fmla="*/ 147 w 473"/>
                  <a:gd name="T21" fmla="*/ 274 h 289"/>
                  <a:gd name="T22" fmla="*/ 227 w 473"/>
                  <a:gd name="T23" fmla="*/ 192 h 289"/>
                  <a:gd name="T24" fmla="*/ 319 w 473"/>
                  <a:gd name="T25" fmla="*/ 201 h 289"/>
                  <a:gd name="T26" fmla="*/ 442 w 473"/>
                  <a:gd name="T27" fmla="*/ 71 h 289"/>
                  <a:gd name="T28" fmla="*/ 466 w 473"/>
                  <a:gd name="T29" fmla="*/ 88 h 289"/>
                  <a:gd name="T30" fmla="*/ 473 w 473"/>
                  <a:gd name="T31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3" h="289">
                    <a:moveTo>
                      <a:pt x="473" y="0"/>
                    </a:moveTo>
                    <a:lnTo>
                      <a:pt x="390" y="33"/>
                    </a:lnTo>
                    <a:lnTo>
                      <a:pt x="407" y="45"/>
                    </a:lnTo>
                    <a:lnTo>
                      <a:pt x="303" y="156"/>
                    </a:lnTo>
                    <a:lnTo>
                      <a:pt x="210" y="147"/>
                    </a:lnTo>
                    <a:lnTo>
                      <a:pt x="137" y="222"/>
                    </a:lnTo>
                    <a:lnTo>
                      <a:pt x="61" y="185"/>
                    </a:lnTo>
                    <a:lnTo>
                      <a:pt x="0" y="263"/>
                    </a:lnTo>
                    <a:lnTo>
                      <a:pt x="33" y="289"/>
                    </a:lnTo>
                    <a:lnTo>
                      <a:pt x="73" y="239"/>
                    </a:lnTo>
                    <a:lnTo>
                      <a:pt x="147" y="274"/>
                    </a:lnTo>
                    <a:lnTo>
                      <a:pt x="227" y="192"/>
                    </a:lnTo>
                    <a:lnTo>
                      <a:pt x="319" y="201"/>
                    </a:lnTo>
                    <a:lnTo>
                      <a:pt x="442" y="71"/>
                    </a:lnTo>
                    <a:lnTo>
                      <a:pt x="466" y="88"/>
                    </a:lnTo>
                    <a:lnTo>
                      <a:pt x="4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6228919" y="-82522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6228919" y="531642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096000" y="5894363"/>
            <a:ext cx="0" cy="963637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5122" idx="1"/>
          </p:cNvCxnSpPr>
          <p:nvPr/>
        </p:nvCxnSpPr>
        <p:spPr>
          <a:xfrm flipH="1">
            <a:off x="6105378" y="5894363"/>
            <a:ext cx="1603718" cy="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709110" y="2350864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5EC2AA"/>
                </a:solidFill>
              </a:rPr>
              <a:t>Bige</a:t>
            </a:r>
            <a:r>
              <a:rPr lang="en-US" altLang="zh-CN" sz="2400" dirty="0">
                <a:solidFill>
                  <a:srgbClr val="5EC2AA"/>
                </a:solidFill>
              </a:rPr>
              <a:t> title</a:t>
            </a:r>
            <a:endParaRPr lang="zh-CN" altLang="en-US" sz="2400" dirty="0">
              <a:solidFill>
                <a:srgbClr val="5EC2AA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-441642" y="4810839"/>
            <a:ext cx="4145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61107" y="3516803"/>
            <a:ext cx="2063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600" dirty="0" smtClean="0">
                <a:solidFill>
                  <a:srgbClr val="5EC2AA"/>
                </a:solidFill>
              </a:rPr>
              <a:t>2015</a:t>
            </a:r>
            <a:endParaRPr lang="zh-CN" altLang="en-US" sz="6600" dirty="0">
              <a:solidFill>
                <a:srgbClr val="5EC2AA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343548" y="4393967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5EC2AA"/>
                </a:solidFill>
              </a:rPr>
              <a:t>Bige</a:t>
            </a:r>
            <a:r>
              <a:rPr lang="en-US" altLang="zh-CN" sz="2400" dirty="0">
                <a:solidFill>
                  <a:srgbClr val="5EC2AA"/>
                </a:solidFill>
              </a:rPr>
              <a:t> title</a:t>
            </a:r>
            <a:endParaRPr lang="zh-CN" altLang="en-US" sz="2400" dirty="0">
              <a:solidFill>
                <a:srgbClr val="5EC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717728"/>
      </p:ext>
    </p:extLst>
  </p:cSld>
  <p:clrMapOvr>
    <a:masterClrMapping/>
  </p:clrMapOvr>
  <p:transition spd="slow" advTm="4541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1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5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nodeType="withEffect" p14:presetBounceEnd="100000">
                                      <p:stCondLst>
                                        <p:cond delay="1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" dur="1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 p14:presetBounceEnd="100000">
                                      <p:stCondLst>
                                        <p:cond delay="1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1" dur="1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3" presetClass="path" presetSubtype="0" accel="50000" fill="hold" grpId="1" nodeType="withEffect" p14:presetBounceEnd="54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3.95833E-6 -3.33333E-6 L 0.25 -3.33333E-6 " pathEditMode="relative" rAng="0" ptsTypes="AA" p14:bounceEnd="54000">
                                          <p:cBhvr>
                                            <p:cTn id="6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63" presetClass="path" presetSubtype="0" accel="50000" fill="hold" grpId="1" nodeType="withEffect" p14:presetBounceEnd="54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2.29167E-6 4.44444E-6 L 0.25 4.44444E-6 " pathEditMode="relative" rAng="0" ptsTypes="AA" p14:bounceEnd="54000">
                                          <p:cBhvr>
                                            <p:cTn id="7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63" presetClass="path" presetSubtype="0" accel="50000" fill="hold" grpId="1" nodeType="withEffect" p14:presetBounceEnd="54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3.33333E-6 1.48148E-6 L 0.25 1.48148E-6 " pathEditMode="relative" rAng="0" ptsTypes="AA" p14:bounceEnd="54000">
                                          <p:cBhvr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22" grpId="0" animBg="1"/>
          <p:bldP spid="24" grpId="0" animBg="1"/>
          <p:bldP spid="28" grpId="0"/>
          <p:bldP spid="29" grpId="0"/>
          <p:bldP spid="30" grpId="0"/>
          <p:bldP spid="32" grpId="0"/>
          <p:bldP spid="33" grpId="0"/>
          <p:bldP spid="42" grpId="0"/>
          <p:bldP spid="43" grpId="0"/>
          <p:bldP spid="43" grpId="1"/>
          <p:bldP spid="44" grpId="0"/>
          <p:bldP spid="44" grpId="1"/>
          <p:bldP spid="45" grpId="0"/>
          <p:bldP spid="4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5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3" presetClass="path" presetSubtype="0" ac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3.95833E-6 -3.33333E-6 L 0.25 -3.33333E-6 " pathEditMode="relative" rAng="0" ptsTypes="AA">
                                          <p:cBhvr>
                                            <p:cTn id="6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63" presetClass="path" presetSubtype="0" ac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2.29167E-6 4.44444E-6 L 0.25 4.44444E-6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63" presetClass="path" presetSubtype="0" ac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3.33333E-6 1.48148E-6 L 0.25 1.48148E-6 " pathEditMode="relative" rAng="0" ptsTypes="AA">
                                          <p:cBhvr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22" grpId="0" animBg="1"/>
          <p:bldP spid="24" grpId="0" animBg="1"/>
          <p:bldP spid="28" grpId="0"/>
          <p:bldP spid="29" grpId="0"/>
          <p:bldP spid="30" grpId="0"/>
          <p:bldP spid="32" grpId="0"/>
          <p:bldP spid="33" grpId="0"/>
          <p:bldP spid="42" grpId="0"/>
          <p:bldP spid="43" grpId="0"/>
          <p:bldP spid="43" grpId="1"/>
          <p:bldP spid="44" grpId="0"/>
          <p:bldP spid="44" grpId="1"/>
          <p:bldP spid="45" grpId="0"/>
          <p:bldP spid="45" grpId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0"/>
            <a:ext cx="0" cy="3033486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650343" y="3033486"/>
            <a:ext cx="4891314" cy="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650343" y="3033486"/>
            <a:ext cx="0" cy="2409371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541657" y="3033486"/>
            <a:ext cx="0" cy="2409371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650343" y="5421086"/>
            <a:ext cx="4891314" cy="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096000" y="5421086"/>
            <a:ext cx="0" cy="1436914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813301" y="3373007"/>
            <a:ext cx="1730327" cy="1730327"/>
            <a:chOff x="2785176" y="3373007"/>
            <a:chExt cx="1730327" cy="1730327"/>
          </a:xfrm>
        </p:grpSpPr>
        <p:sp>
          <p:nvSpPr>
            <p:cNvPr id="15" name="椭圆 14"/>
            <p:cNvSpPr/>
            <p:nvPr/>
          </p:nvSpPr>
          <p:spPr>
            <a:xfrm>
              <a:off x="2785176" y="3373007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117225" y="3706118"/>
              <a:ext cx="987238" cy="994141"/>
              <a:chOff x="10902951" y="987425"/>
              <a:chExt cx="681038" cy="685800"/>
            </a:xfrm>
            <a:solidFill>
              <a:schemeClr val="tx1"/>
            </a:solidFill>
          </p:grpSpPr>
          <p:sp>
            <p:nvSpPr>
              <p:cNvPr id="18" name="Freeform 257"/>
              <p:cNvSpPr>
                <a:spLocks/>
              </p:cNvSpPr>
              <p:nvPr/>
            </p:nvSpPr>
            <p:spPr bwMode="auto">
              <a:xfrm>
                <a:off x="11115676" y="1147762"/>
                <a:ext cx="141288" cy="200025"/>
              </a:xfrm>
              <a:custGeom>
                <a:avLst/>
                <a:gdLst>
                  <a:gd name="T0" fmla="*/ 98 w 113"/>
                  <a:gd name="T1" fmla="*/ 0 h 160"/>
                  <a:gd name="T2" fmla="*/ 84 w 113"/>
                  <a:gd name="T3" fmla="*/ 14 h 160"/>
                  <a:gd name="T4" fmla="*/ 84 w 113"/>
                  <a:gd name="T5" fmla="*/ 131 h 160"/>
                  <a:gd name="T6" fmla="*/ 14 w 113"/>
                  <a:gd name="T7" fmla="*/ 131 h 160"/>
                  <a:gd name="T8" fmla="*/ 0 w 113"/>
                  <a:gd name="T9" fmla="*/ 145 h 160"/>
                  <a:gd name="T10" fmla="*/ 14 w 113"/>
                  <a:gd name="T11" fmla="*/ 160 h 160"/>
                  <a:gd name="T12" fmla="*/ 99 w 113"/>
                  <a:gd name="T13" fmla="*/ 160 h 160"/>
                  <a:gd name="T14" fmla="*/ 113 w 113"/>
                  <a:gd name="T15" fmla="*/ 146 h 160"/>
                  <a:gd name="T16" fmla="*/ 113 w 113"/>
                  <a:gd name="T17" fmla="*/ 142 h 160"/>
                  <a:gd name="T18" fmla="*/ 113 w 113"/>
                  <a:gd name="T19" fmla="*/ 14 h 160"/>
                  <a:gd name="T20" fmla="*/ 98 w 113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160">
                    <a:moveTo>
                      <a:pt x="98" y="0"/>
                    </a:moveTo>
                    <a:cubicBezTo>
                      <a:pt x="90" y="0"/>
                      <a:pt x="84" y="6"/>
                      <a:pt x="84" y="14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6" y="131"/>
                      <a:pt x="0" y="138"/>
                      <a:pt x="0" y="145"/>
                    </a:cubicBezTo>
                    <a:cubicBezTo>
                      <a:pt x="0" y="153"/>
                      <a:pt x="6" y="160"/>
                      <a:pt x="14" y="160"/>
                    </a:cubicBezTo>
                    <a:cubicBezTo>
                      <a:pt x="99" y="160"/>
                      <a:pt x="99" y="160"/>
                      <a:pt x="99" y="160"/>
                    </a:cubicBezTo>
                    <a:cubicBezTo>
                      <a:pt x="107" y="160"/>
                      <a:pt x="113" y="154"/>
                      <a:pt x="113" y="146"/>
                    </a:cubicBezTo>
                    <a:cubicBezTo>
                      <a:pt x="113" y="144"/>
                      <a:pt x="113" y="143"/>
                      <a:pt x="113" y="142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6"/>
                      <a:pt x="106" y="0"/>
                      <a:pt x="9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58"/>
              <p:cNvSpPr>
                <a:spLocks/>
              </p:cNvSpPr>
              <p:nvPr/>
            </p:nvSpPr>
            <p:spPr bwMode="auto">
              <a:xfrm>
                <a:off x="10902951" y="990600"/>
                <a:ext cx="371475" cy="677862"/>
              </a:xfrm>
              <a:custGeom>
                <a:avLst/>
                <a:gdLst>
                  <a:gd name="T0" fmla="*/ 0 w 298"/>
                  <a:gd name="T1" fmla="*/ 272 h 544"/>
                  <a:gd name="T2" fmla="*/ 272 w 298"/>
                  <a:gd name="T3" fmla="*/ 544 h 544"/>
                  <a:gd name="T4" fmla="*/ 298 w 298"/>
                  <a:gd name="T5" fmla="*/ 543 h 544"/>
                  <a:gd name="T6" fmla="*/ 298 w 298"/>
                  <a:gd name="T7" fmla="*/ 515 h 544"/>
                  <a:gd name="T8" fmla="*/ 283 w 298"/>
                  <a:gd name="T9" fmla="*/ 516 h 544"/>
                  <a:gd name="T10" fmla="*/ 283 w 298"/>
                  <a:gd name="T11" fmla="*/ 456 h 544"/>
                  <a:gd name="T12" fmla="*/ 264 w 298"/>
                  <a:gd name="T13" fmla="*/ 456 h 544"/>
                  <a:gd name="T14" fmla="*/ 264 w 298"/>
                  <a:gd name="T15" fmla="*/ 516 h 544"/>
                  <a:gd name="T16" fmla="*/ 159 w 298"/>
                  <a:gd name="T17" fmla="*/ 489 h 544"/>
                  <a:gd name="T18" fmla="*/ 189 w 298"/>
                  <a:gd name="T19" fmla="*/ 437 h 544"/>
                  <a:gd name="T20" fmla="*/ 173 w 298"/>
                  <a:gd name="T21" fmla="*/ 428 h 544"/>
                  <a:gd name="T22" fmla="*/ 143 w 298"/>
                  <a:gd name="T23" fmla="*/ 480 h 544"/>
                  <a:gd name="T24" fmla="*/ 66 w 298"/>
                  <a:gd name="T25" fmla="*/ 403 h 544"/>
                  <a:gd name="T26" fmla="*/ 118 w 298"/>
                  <a:gd name="T27" fmla="*/ 373 h 544"/>
                  <a:gd name="T28" fmla="*/ 109 w 298"/>
                  <a:gd name="T29" fmla="*/ 357 h 544"/>
                  <a:gd name="T30" fmla="*/ 57 w 298"/>
                  <a:gd name="T31" fmla="*/ 387 h 544"/>
                  <a:gd name="T32" fmla="*/ 28 w 298"/>
                  <a:gd name="T33" fmla="*/ 283 h 544"/>
                  <a:gd name="T34" fmla="*/ 88 w 298"/>
                  <a:gd name="T35" fmla="*/ 283 h 544"/>
                  <a:gd name="T36" fmla="*/ 88 w 298"/>
                  <a:gd name="T37" fmla="*/ 264 h 544"/>
                  <a:gd name="T38" fmla="*/ 28 w 298"/>
                  <a:gd name="T39" fmla="*/ 264 h 544"/>
                  <a:gd name="T40" fmla="*/ 56 w 298"/>
                  <a:gd name="T41" fmla="*/ 159 h 544"/>
                  <a:gd name="T42" fmla="*/ 108 w 298"/>
                  <a:gd name="T43" fmla="*/ 189 h 544"/>
                  <a:gd name="T44" fmla="*/ 117 w 298"/>
                  <a:gd name="T45" fmla="*/ 173 h 544"/>
                  <a:gd name="T46" fmla="*/ 65 w 298"/>
                  <a:gd name="T47" fmla="*/ 143 h 544"/>
                  <a:gd name="T48" fmla="*/ 141 w 298"/>
                  <a:gd name="T49" fmla="*/ 66 h 544"/>
                  <a:gd name="T50" fmla="*/ 171 w 298"/>
                  <a:gd name="T51" fmla="*/ 118 h 544"/>
                  <a:gd name="T52" fmla="*/ 187 w 298"/>
                  <a:gd name="T53" fmla="*/ 109 h 544"/>
                  <a:gd name="T54" fmla="*/ 157 w 298"/>
                  <a:gd name="T55" fmla="*/ 57 h 544"/>
                  <a:gd name="T56" fmla="*/ 262 w 298"/>
                  <a:gd name="T57" fmla="*/ 28 h 544"/>
                  <a:gd name="T58" fmla="*/ 262 w 298"/>
                  <a:gd name="T59" fmla="*/ 88 h 544"/>
                  <a:gd name="T60" fmla="*/ 280 w 298"/>
                  <a:gd name="T61" fmla="*/ 88 h 544"/>
                  <a:gd name="T62" fmla="*/ 280 w 298"/>
                  <a:gd name="T63" fmla="*/ 28 h 544"/>
                  <a:gd name="T64" fmla="*/ 298 w 298"/>
                  <a:gd name="T65" fmla="*/ 29 h 544"/>
                  <a:gd name="T66" fmla="*/ 298 w 298"/>
                  <a:gd name="T67" fmla="*/ 1 h 544"/>
                  <a:gd name="T68" fmla="*/ 272 w 298"/>
                  <a:gd name="T69" fmla="*/ 0 h 544"/>
                  <a:gd name="T70" fmla="*/ 0 w 298"/>
                  <a:gd name="T71" fmla="*/ 272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8" h="544">
                    <a:moveTo>
                      <a:pt x="0" y="272"/>
                    </a:moveTo>
                    <a:cubicBezTo>
                      <a:pt x="0" y="422"/>
                      <a:pt x="122" y="544"/>
                      <a:pt x="272" y="544"/>
                    </a:cubicBezTo>
                    <a:cubicBezTo>
                      <a:pt x="281" y="544"/>
                      <a:pt x="289" y="544"/>
                      <a:pt x="298" y="543"/>
                    </a:cubicBezTo>
                    <a:cubicBezTo>
                      <a:pt x="298" y="515"/>
                      <a:pt x="298" y="515"/>
                      <a:pt x="298" y="515"/>
                    </a:cubicBezTo>
                    <a:cubicBezTo>
                      <a:pt x="293" y="516"/>
                      <a:pt x="288" y="516"/>
                      <a:pt x="283" y="516"/>
                    </a:cubicBezTo>
                    <a:cubicBezTo>
                      <a:pt x="283" y="456"/>
                      <a:pt x="283" y="456"/>
                      <a:pt x="283" y="456"/>
                    </a:cubicBezTo>
                    <a:cubicBezTo>
                      <a:pt x="264" y="456"/>
                      <a:pt x="264" y="456"/>
                      <a:pt x="264" y="456"/>
                    </a:cubicBezTo>
                    <a:cubicBezTo>
                      <a:pt x="264" y="516"/>
                      <a:pt x="264" y="516"/>
                      <a:pt x="264" y="516"/>
                    </a:cubicBezTo>
                    <a:cubicBezTo>
                      <a:pt x="227" y="515"/>
                      <a:pt x="191" y="505"/>
                      <a:pt x="159" y="489"/>
                    </a:cubicBezTo>
                    <a:cubicBezTo>
                      <a:pt x="189" y="437"/>
                      <a:pt x="189" y="437"/>
                      <a:pt x="189" y="437"/>
                    </a:cubicBezTo>
                    <a:cubicBezTo>
                      <a:pt x="173" y="428"/>
                      <a:pt x="173" y="428"/>
                      <a:pt x="173" y="428"/>
                    </a:cubicBezTo>
                    <a:cubicBezTo>
                      <a:pt x="143" y="480"/>
                      <a:pt x="143" y="480"/>
                      <a:pt x="143" y="480"/>
                    </a:cubicBezTo>
                    <a:cubicBezTo>
                      <a:pt x="112" y="460"/>
                      <a:pt x="86" y="434"/>
                      <a:pt x="66" y="403"/>
                    </a:cubicBezTo>
                    <a:cubicBezTo>
                      <a:pt x="118" y="373"/>
                      <a:pt x="118" y="373"/>
                      <a:pt x="118" y="373"/>
                    </a:cubicBezTo>
                    <a:cubicBezTo>
                      <a:pt x="109" y="357"/>
                      <a:pt x="109" y="357"/>
                      <a:pt x="109" y="357"/>
                    </a:cubicBezTo>
                    <a:cubicBezTo>
                      <a:pt x="57" y="387"/>
                      <a:pt x="57" y="387"/>
                      <a:pt x="57" y="387"/>
                    </a:cubicBezTo>
                    <a:cubicBezTo>
                      <a:pt x="40" y="356"/>
                      <a:pt x="30" y="320"/>
                      <a:pt x="28" y="283"/>
                    </a:cubicBezTo>
                    <a:cubicBezTo>
                      <a:pt x="88" y="283"/>
                      <a:pt x="88" y="283"/>
                      <a:pt x="88" y="283"/>
                    </a:cubicBezTo>
                    <a:cubicBezTo>
                      <a:pt x="88" y="264"/>
                      <a:pt x="88" y="264"/>
                      <a:pt x="88" y="264"/>
                    </a:cubicBezTo>
                    <a:cubicBezTo>
                      <a:pt x="28" y="264"/>
                      <a:pt x="28" y="264"/>
                      <a:pt x="28" y="264"/>
                    </a:cubicBezTo>
                    <a:cubicBezTo>
                      <a:pt x="29" y="226"/>
                      <a:pt x="39" y="191"/>
                      <a:pt x="56" y="159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17" y="173"/>
                      <a:pt x="117" y="173"/>
                      <a:pt x="117" y="173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84" y="112"/>
                      <a:pt x="110" y="86"/>
                      <a:pt x="141" y="66"/>
                    </a:cubicBezTo>
                    <a:cubicBezTo>
                      <a:pt x="171" y="118"/>
                      <a:pt x="171" y="118"/>
                      <a:pt x="171" y="118"/>
                    </a:cubicBezTo>
                    <a:cubicBezTo>
                      <a:pt x="187" y="109"/>
                      <a:pt x="187" y="109"/>
                      <a:pt x="187" y="109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88" y="40"/>
                      <a:pt x="224" y="30"/>
                      <a:pt x="262" y="28"/>
                    </a:cubicBezTo>
                    <a:cubicBezTo>
                      <a:pt x="262" y="88"/>
                      <a:pt x="262" y="88"/>
                      <a:pt x="262" y="88"/>
                    </a:cubicBezTo>
                    <a:cubicBezTo>
                      <a:pt x="280" y="88"/>
                      <a:pt x="280" y="88"/>
                      <a:pt x="280" y="88"/>
                    </a:cubicBezTo>
                    <a:cubicBezTo>
                      <a:pt x="280" y="28"/>
                      <a:pt x="280" y="28"/>
                      <a:pt x="280" y="28"/>
                    </a:cubicBezTo>
                    <a:cubicBezTo>
                      <a:pt x="286" y="28"/>
                      <a:pt x="292" y="28"/>
                      <a:pt x="298" y="29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89" y="1"/>
                      <a:pt x="281" y="0"/>
                      <a:pt x="272" y="0"/>
                    </a:cubicBezTo>
                    <a:cubicBezTo>
                      <a:pt x="122" y="0"/>
                      <a:pt x="0" y="122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59"/>
              <p:cNvSpPr>
                <a:spLocks/>
              </p:cNvSpPr>
              <p:nvPr/>
            </p:nvSpPr>
            <p:spPr bwMode="auto">
              <a:xfrm>
                <a:off x="11288714" y="987425"/>
                <a:ext cx="295275" cy="685800"/>
              </a:xfrm>
              <a:custGeom>
                <a:avLst/>
                <a:gdLst>
                  <a:gd name="T0" fmla="*/ 187 w 237"/>
                  <a:gd name="T1" fmla="*/ 338 h 551"/>
                  <a:gd name="T2" fmla="*/ 56 w 237"/>
                  <a:gd name="T3" fmla="*/ 256 h 551"/>
                  <a:gd name="T4" fmla="*/ 43 w 237"/>
                  <a:gd name="T5" fmla="*/ 256 h 551"/>
                  <a:gd name="T6" fmla="*/ 99 w 237"/>
                  <a:gd name="T7" fmla="*/ 170 h 551"/>
                  <a:gd name="T8" fmla="*/ 110 w 237"/>
                  <a:gd name="T9" fmla="*/ 154 h 551"/>
                  <a:gd name="T10" fmla="*/ 106 w 237"/>
                  <a:gd name="T11" fmla="*/ 136 h 551"/>
                  <a:gd name="T12" fmla="*/ 107 w 237"/>
                  <a:gd name="T13" fmla="*/ 131 h 551"/>
                  <a:gd name="T14" fmla="*/ 108 w 237"/>
                  <a:gd name="T15" fmla="*/ 122 h 551"/>
                  <a:gd name="T16" fmla="*/ 1 w 237"/>
                  <a:gd name="T17" fmla="*/ 0 h 551"/>
                  <a:gd name="T18" fmla="*/ 0 w 237"/>
                  <a:gd name="T19" fmla="*/ 0 h 551"/>
                  <a:gd name="T20" fmla="*/ 0 w 237"/>
                  <a:gd name="T21" fmla="*/ 551 h 551"/>
                  <a:gd name="T22" fmla="*/ 66 w 237"/>
                  <a:gd name="T23" fmla="*/ 551 h 551"/>
                  <a:gd name="T24" fmla="*/ 141 w 237"/>
                  <a:gd name="T25" fmla="*/ 527 h 551"/>
                  <a:gd name="T26" fmla="*/ 147 w 237"/>
                  <a:gd name="T27" fmla="*/ 527 h 551"/>
                  <a:gd name="T28" fmla="*/ 147 w 237"/>
                  <a:gd name="T29" fmla="*/ 527 h 551"/>
                  <a:gd name="T30" fmla="*/ 235 w 237"/>
                  <a:gd name="T31" fmla="*/ 489 h 551"/>
                  <a:gd name="T32" fmla="*/ 237 w 237"/>
                  <a:gd name="T33" fmla="*/ 486 h 551"/>
                  <a:gd name="T34" fmla="*/ 237 w 237"/>
                  <a:gd name="T35" fmla="*/ 482 h 551"/>
                  <a:gd name="T36" fmla="*/ 187 w 237"/>
                  <a:gd name="T37" fmla="*/ 338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7" h="551">
                    <a:moveTo>
                      <a:pt x="187" y="338"/>
                    </a:moveTo>
                    <a:cubicBezTo>
                      <a:pt x="162" y="306"/>
                      <a:pt x="124" y="268"/>
                      <a:pt x="56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68" y="239"/>
                      <a:pt x="88" y="208"/>
                      <a:pt x="99" y="170"/>
                    </a:cubicBezTo>
                    <a:cubicBezTo>
                      <a:pt x="104" y="169"/>
                      <a:pt x="108" y="163"/>
                      <a:pt x="110" y="154"/>
                    </a:cubicBezTo>
                    <a:cubicBezTo>
                      <a:pt x="111" y="146"/>
                      <a:pt x="110" y="139"/>
                      <a:pt x="106" y="136"/>
                    </a:cubicBezTo>
                    <a:cubicBezTo>
                      <a:pt x="106" y="135"/>
                      <a:pt x="107" y="133"/>
                      <a:pt x="107" y="131"/>
                    </a:cubicBezTo>
                    <a:cubicBezTo>
                      <a:pt x="108" y="127"/>
                      <a:pt x="108" y="124"/>
                      <a:pt x="108" y="122"/>
                    </a:cubicBezTo>
                    <a:cubicBezTo>
                      <a:pt x="112" y="68"/>
                      <a:pt x="87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551"/>
                      <a:pt x="0" y="551"/>
                      <a:pt x="0" y="551"/>
                    </a:cubicBezTo>
                    <a:cubicBezTo>
                      <a:pt x="66" y="551"/>
                      <a:pt x="66" y="551"/>
                      <a:pt x="66" y="551"/>
                    </a:cubicBezTo>
                    <a:cubicBezTo>
                      <a:pt x="94" y="547"/>
                      <a:pt x="124" y="540"/>
                      <a:pt x="141" y="527"/>
                    </a:cubicBezTo>
                    <a:cubicBezTo>
                      <a:pt x="143" y="527"/>
                      <a:pt x="145" y="527"/>
                      <a:pt x="147" y="527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69" y="527"/>
                      <a:pt x="210" y="522"/>
                      <a:pt x="235" y="489"/>
                    </a:cubicBezTo>
                    <a:cubicBezTo>
                      <a:pt x="237" y="486"/>
                      <a:pt x="237" y="486"/>
                      <a:pt x="237" y="486"/>
                    </a:cubicBezTo>
                    <a:cubicBezTo>
                      <a:pt x="237" y="482"/>
                      <a:pt x="237" y="482"/>
                      <a:pt x="237" y="482"/>
                    </a:cubicBezTo>
                    <a:cubicBezTo>
                      <a:pt x="237" y="444"/>
                      <a:pt x="224" y="387"/>
                      <a:pt x="187" y="3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7676493" y="3373007"/>
            <a:ext cx="1730327" cy="1730327"/>
            <a:chOff x="7676493" y="3373007"/>
            <a:chExt cx="1730327" cy="1730327"/>
          </a:xfrm>
        </p:grpSpPr>
        <p:sp>
          <p:nvSpPr>
            <p:cNvPr id="16" name="椭圆 15"/>
            <p:cNvSpPr/>
            <p:nvPr/>
          </p:nvSpPr>
          <p:spPr>
            <a:xfrm>
              <a:off x="7676493" y="3373007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101233" y="3780948"/>
              <a:ext cx="880845" cy="860659"/>
              <a:chOff x="5831388" y="4505912"/>
              <a:chExt cx="590763" cy="577225"/>
            </a:xfrm>
            <a:solidFill>
              <a:schemeClr val="tx1"/>
            </a:solidFill>
          </p:grpSpPr>
          <p:sp>
            <p:nvSpPr>
              <p:cNvPr id="22" name="Freeform 335"/>
              <p:cNvSpPr>
                <a:spLocks/>
              </p:cNvSpPr>
              <p:nvPr/>
            </p:nvSpPr>
            <p:spPr bwMode="auto">
              <a:xfrm>
                <a:off x="6072616" y="4505912"/>
                <a:ext cx="81230" cy="95999"/>
              </a:xfrm>
              <a:custGeom>
                <a:avLst/>
                <a:gdLst>
                  <a:gd name="T0" fmla="*/ 11 w 28"/>
                  <a:gd name="T1" fmla="*/ 32 h 33"/>
                  <a:gd name="T2" fmla="*/ 26 w 28"/>
                  <a:gd name="T3" fmla="*/ 19 h 33"/>
                  <a:gd name="T4" fmla="*/ 17 w 28"/>
                  <a:gd name="T5" fmla="*/ 1 h 33"/>
                  <a:gd name="T6" fmla="*/ 1 w 28"/>
                  <a:gd name="T7" fmla="*/ 14 h 33"/>
                  <a:gd name="T8" fmla="*/ 11 w 28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11" y="32"/>
                    </a:moveTo>
                    <a:cubicBezTo>
                      <a:pt x="18" y="33"/>
                      <a:pt x="24" y="27"/>
                      <a:pt x="26" y="19"/>
                    </a:cubicBezTo>
                    <a:cubicBezTo>
                      <a:pt x="28" y="10"/>
                      <a:pt x="24" y="2"/>
                      <a:pt x="17" y="1"/>
                    </a:cubicBezTo>
                    <a:cubicBezTo>
                      <a:pt x="10" y="0"/>
                      <a:pt x="3" y="6"/>
                      <a:pt x="1" y="14"/>
                    </a:cubicBezTo>
                    <a:cubicBezTo>
                      <a:pt x="0" y="22"/>
                      <a:pt x="4" y="30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336"/>
              <p:cNvSpPr>
                <a:spLocks/>
              </p:cNvSpPr>
              <p:nvPr/>
            </p:nvSpPr>
            <p:spPr bwMode="auto">
              <a:xfrm>
                <a:off x="5897849" y="4590833"/>
                <a:ext cx="366765" cy="381534"/>
              </a:xfrm>
              <a:custGeom>
                <a:avLst/>
                <a:gdLst>
                  <a:gd name="T0" fmla="*/ 27 w 126"/>
                  <a:gd name="T1" fmla="*/ 32 h 131"/>
                  <a:gd name="T2" fmla="*/ 40 w 126"/>
                  <a:gd name="T3" fmla="*/ 22 h 131"/>
                  <a:gd name="T4" fmla="*/ 26 w 126"/>
                  <a:gd name="T5" fmla="*/ 62 h 131"/>
                  <a:gd name="T6" fmla="*/ 26 w 126"/>
                  <a:gd name="T7" fmla="*/ 62 h 131"/>
                  <a:gd name="T8" fmla="*/ 36 w 126"/>
                  <a:gd name="T9" fmla="*/ 66 h 131"/>
                  <a:gd name="T10" fmla="*/ 31 w 126"/>
                  <a:gd name="T11" fmla="*/ 91 h 131"/>
                  <a:gd name="T12" fmla="*/ 17 w 126"/>
                  <a:gd name="T13" fmla="*/ 123 h 131"/>
                  <a:gd name="T14" fmla="*/ 32 w 126"/>
                  <a:gd name="T15" fmla="*/ 131 h 131"/>
                  <a:gd name="T16" fmla="*/ 51 w 126"/>
                  <a:gd name="T17" fmla="*/ 88 h 131"/>
                  <a:gd name="T18" fmla="*/ 54 w 126"/>
                  <a:gd name="T19" fmla="*/ 74 h 131"/>
                  <a:gd name="T20" fmla="*/ 75 w 126"/>
                  <a:gd name="T21" fmla="*/ 75 h 131"/>
                  <a:gd name="T22" fmla="*/ 73 w 126"/>
                  <a:gd name="T23" fmla="*/ 79 h 131"/>
                  <a:gd name="T24" fmla="*/ 70 w 126"/>
                  <a:gd name="T25" fmla="*/ 96 h 131"/>
                  <a:gd name="T26" fmla="*/ 86 w 126"/>
                  <a:gd name="T27" fmla="*/ 100 h 131"/>
                  <a:gd name="T28" fmla="*/ 92 w 126"/>
                  <a:gd name="T29" fmla="*/ 80 h 131"/>
                  <a:gd name="T30" fmla="*/ 95 w 126"/>
                  <a:gd name="T31" fmla="*/ 69 h 131"/>
                  <a:gd name="T32" fmla="*/ 86 w 126"/>
                  <a:gd name="T33" fmla="*/ 57 h 131"/>
                  <a:gd name="T34" fmla="*/ 86 w 126"/>
                  <a:gd name="T35" fmla="*/ 57 h 131"/>
                  <a:gd name="T36" fmla="*/ 85 w 126"/>
                  <a:gd name="T37" fmla="*/ 57 h 131"/>
                  <a:gd name="T38" fmla="*/ 84 w 126"/>
                  <a:gd name="T39" fmla="*/ 57 h 131"/>
                  <a:gd name="T40" fmla="*/ 81 w 126"/>
                  <a:gd name="T41" fmla="*/ 56 h 131"/>
                  <a:gd name="T42" fmla="*/ 76 w 126"/>
                  <a:gd name="T43" fmla="*/ 56 h 131"/>
                  <a:gd name="T44" fmla="*/ 66 w 126"/>
                  <a:gd name="T45" fmla="*/ 55 h 131"/>
                  <a:gd name="T46" fmla="*/ 74 w 126"/>
                  <a:gd name="T47" fmla="*/ 27 h 131"/>
                  <a:gd name="T48" fmla="*/ 78 w 126"/>
                  <a:gd name="T49" fmla="*/ 33 h 131"/>
                  <a:gd name="T50" fmla="*/ 83 w 126"/>
                  <a:gd name="T51" fmla="*/ 39 h 131"/>
                  <a:gd name="T52" fmla="*/ 84 w 126"/>
                  <a:gd name="T53" fmla="*/ 40 h 131"/>
                  <a:gd name="T54" fmla="*/ 91 w 126"/>
                  <a:gd name="T55" fmla="*/ 45 h 131"/>
                  <a:gd name="T56" fmla="*/ 91 w 126"/>
                  <a:gd name="T57" fmla="*/ 45 h 131"/>
                  <a:gd name="T58" fmla="*/ 91 w 126"/>
                  <a:gd name="T59" fmla="*/ 45 h 131"/>
                  <a:gd name="T60" fmla="*/ 92 w 126"/>
                  <a:gd name="T61" fmla="*/ 45 h 131"/>
                  <a:gd name="T62" fmla="*/ 95 w 126"/>
                  <a:gd name="T63" fmla="*/ 45 h 131"/>
                  <a:gd name="T64" fmla="*/ 126 w 126"/>
                  <a:gd name="T65" fmla="*/ 45 h 131"/>
                  <a:gd name="T66" fmla="*/ 126 w 126"/>
                  <a:gd name="T67" fmla="*/ 28 h 131"/>
                  <a:gd name="T68" fmla="*/ 95 w 126"/>
                  <a:gd name="T69" fmla="*/ 29 h 131"/>
                  <a:gd name="T70" fmla="*/ 94 w 126"/>
                  <a:gd name="T71" fmla="*/ 29 h 131"/>
                  <a:gd name="T72" fmla="*/ 91 w 126"/>
                  <a:gd name="T73" fmla="*/ 24 h 131"/>
                  <a:gd name="T74" fmla="*/ 81 w 126"/>
                  <a:gd name="T75" fmla="*/ 12 h 131"/>
                  <a:gd name="T76" fmla="*/ 75 w 126"/>
                  <a:gd name="T77" fmla="*/ 9 h 131"/>
                  <a:gd name="T78" fmla="*/ 74 w 126"/>
                  <a:gd name="T79" fmla="*/ 8 h 131"/>
                  <a:gd name="T80" fmla="*/ 76 w 126"/>
                  <a:gd name="T81" fmla="*/ 14 h 131"/>
                  <a:gd name="T82" fmla="*/ 71 w 126"/>
                  <a:gd name="T83" fmla="*/ 16 h 131"/>
                  <a:gd name="T84" fmla="*/ 71 w 126"/>
                  <a:gd name="T85" fmla="*/ 21 h 131"/>
                  <a:gd name="T86" fmla="*/ 61 w 126"/>
                  <a:gd name="T87" fmla="*/ 37 h 131"/>
                  <a:gd name="T88" fmla="*/ 68 w 126"/>
                  <a:gd name="T89" fmla="*/ 12 h 131"/>
                  <a:gd name="T90" fmla="*/ 69 w 126"/>
                  <a:gd name="T91" fmla="*/ 11 h 131"/>
                  <a:gd name="T92" fmla="*/ 70 w 126"/>
                  <a:gd name="T93" fmla="*/ 6 h 131"/>
                  <a:gd name="T94" fmla="*/ 68 w 126"/>
                  <a:gd name="T95" fmla="*/ 5 h 131"/>
                  <a:gd name="T96" fmla="*/ 65 w 126"/>
                  <a:gd name="T97" fmla="*/ 10 h 131"/>
                  <a:gd name="T98" fmla="*/ 65 w 126"/>
                  <a:gd name="T99" fmla="*/ 11 h 131"/>
                  <a:gd name="T100" fmla="*/ 57 w 126"/>
                  <a:gd name="T101" fmla="*/ 35 h 131"/>
                  <a:gd name="T102" fmla="*/ 58 w 126"/>
                  <a:gd name="T103" fmla="*/ 17 h 131"/>
                  <a:gd name="T104" fmla="*/ 61 w 126"/>
                  <a:gd name="T105" fmla="*/ 12 h 131"/>
                  <a:gd name="T106" fmla="*/ 59 w 126"/>
                  <a:gd name="T107" fmla="*/ 8 h 131"/>
                  <a:gd name="T108" fmla="*/ 63 w 126"/>
                  <a:gd name="T109" fmla="*/ 4 h 131"/>
                  <a:gd name="T110" fmla="*/ 53 w 126"/>
                  <a:gd name="T111" fmla="*/ 1 h 131"/>
                  <a:gd name="T112" fmla="*/ 44 w 126"/>
                  <a:gd name="T113" fmla="*/ 1 h 131"/>
                  <a:gd name="T114" fmla="*/ 18 w 126"/>
                  <a:gd name="T115" fmla="*/ 19 h 131"/>
                  <a:gd name="T116" fmla="*/ 0 w 126"/>
                  <a:gd name="T117" fmla="*/ 49 h 131"/>
                  <a:gd name="T118" fmla="*/ 15 w 126"/>
                  <a:gd name="T119" fmla="*/ 57 h 131"/>
                  <a:gd name="T120" fmla="*/ 27 w 126"/>
                  <a:gd name="T121" fmla="*/ 3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31">
                    <a:moveTo>
                      <a:pt x="27" y="3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35" y="36"/>
                      <a:pt x="30" y="49"/>
                      <a:pt x="26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9" y="64"/>
                      <a:pt x="33" y="65"/>
                      <a:pt x="36" y="66"/>
                    </a:cubicBezTo>
                    <a:cubicBezTo>
                      <a:pt x="35" y="75"/>
                      <a:pt x="33" y="85"/>
                      <a:pt x="31" y="91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7" y="119"/>
                      <a:pt x="46" y="107"/>
                      <a:pt x="51" y="88"/>
                    </a:cubicBezTo>
                    <a:cubicBezTo>
                      <a:pt x="52" y="83"/>
                      <a:pt x="53" y="78"/>
                      <a:pt x="54" y="74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95"/>
                      <a:pt x="90" y="88"/>
                      <a:pt x="92" y="80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2" y="56"/>
                      <a:pt x="69" y="56"/>
                      <a:pt x="66" y="55"/>
                    </a:cubicBezTo>
                    <a:cubicBezTo>
                      <a:pt x="69" y="46"/>
                      <a:pt x="72" y="36"/>
                      <a:pt x="74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39"/>
                      <a:pt x="126" y="34"/>
                      <a:pt x="126" y="28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0"/>
                      <a:pt x="78" y="9"/>
                      <a:pt x="75" y="9"/>
                    </a:cubicBezTo>
                    <a:cubicBezTo>
                      <a:pt x="75" y="8"/>
                      <a:pt x="75" y="8"/>
                      <a:pt x="74" y="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0" y="3"/>
                      <a:pt x="56" y="2"/>
                      <a:pt x="53" y="1"/>
                    </a:cubicBezTo>
                    <a:cubicBezTo>
                      <a:pt x="48" y="0"/>
                      <a:pt x="47" y="0"/>
                      <a:pt x="44" y="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7" y="34"/>
                      <a:pt x="6" y="39"/>
                      <a:pt x="0" y="49"/>
                    </a:cubicBezTo>
                    <a:cubicBezTo>
                      <a:pt x="5" y="52"/>
                      <a:pt x="10" y="55"/>
                      <a:pt x="15" y="57"/>
                    </a:cubicBezTo>
                    <a:cubicBezTo>
                      <a:pt x="19" y="49"/>
                      <a:pt x="27" y="3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337"/>
              <p:cNvSpPr>
                <a:spLocks noEditPoints="1"/>
              </p:cNvSpPr>
              <p:nvPr/>
            </p:nvSpPr>
            <p:spPr bwMode="auto">
              <a:xfrm>
                <a:off x="5831388" y="4750832"/>
                <a:ext cx="130460" cy="119384"/>
              </a:xfrm>
              <a:custGeom>
                <a:avLst/>
                <a:gdLst>
                  <a:gd name="T0" fmla="*/ 5 w 45"/>
                  <a:gd name="T1" fmla="*/ 33 h 41"/>
                  <a:gd name="T2" fmla="*/ 7 w 45"/>
                  <a:gd name="T3" fmla="*/ 32 h 41"/>
                  <a:gd name="T4" fmla="*/ 7 w 45"/>
                  <a:gd name="T5" fmla="*/ 32 h 41"/>
                  <a:gd name="T6" fmla="*/ 29 w 45"/>
                  <a:gd name="T7" fmla="*/ 39 h 41"/>
                  <a:gd name="T8" fmla="*/ 29 w 45"/>
                  <a:gd name="T9" fmla="*/ 39 h 41"/>
                  <a:gd name="T10" fmla="*/ 30 w 45"/>
                  <a:gd name="T11" fmla="*/ 41 h 41"/>
                  <a:gd name="T12" fmla="*/ 32 w 45"/>
                  <a:gd name="T13" fmla="*/ 41 h 41"/>
                  <a:gd name="T14" fmla="*/ 33 w 45"/>
                  <a:gd name="T15" fmla="*/ 40 h 41"/>
                  <a:gd name="T16" fmla="*/ 33 w 45"/>
                  <a:gd name="T17" fmla="*/ 40 h 41"/>
                  <a:gd name="T18" fmla="*/ 38 w 45"/>
                  <a:gd name="T19" fmla="*/ 37 h 41"/>
                  <a:gd name="T20" fmla="*/ 44 w 45"/>
                  <a:gd name="T21" fmla="*/ 18 h 41"/>
                  <a:gd name="T22" fmla="*/ 41 w 45"/>
                  <a:gd name="T23" fmla="*/ 13 h 41"/>
                  <a:gd name="T24" fmla="*/ 36 w 45"/>
                  <a:gd name="T25" fmla="*/ 11 h 41"/>
                  <a:gd name="T26" fmla="*/ 36 w 45"/>
                  <a:gd name="T27" fmla="*/ 11 h 41"/>
                  <a:gd name="T28" fmla="*/ 32 w 45"/>
                  <a:gd name="T29" fmla="*/ 4 h 41"/>
                  <a:gd name="T30" fmla="*/ 25 w 45"/>
                  <a:gd name="T31" fmla="*/ 1 h 41"/>
                  <a:gd name="T32" fmla="*/ 17 w 45"/>
                  <a:gd name="T33" fmla="*/ 5 h 41"/>
                  <a:gd name="T34" fmla="*/ 17 w 45"/>
                  <a:gd name="T35" fmla="*/ 6 h 41"/>
                  <a:gd name="T36" fmla="*/ 12 w 45"/>
                  <a:gd name="T37" fmla="*/ 4 h 41"/>
                  <a:gd name="T38" fmla="*/ 7 w 45"/>
                  <a:gd name="T39" fmla="*/ 7 h 41"/>
                  <a:gd name="T40" fmla="*/ 1 w 45"/>
                  <a:gd name="T41" fmla="*/ 25 h 41"/>
                  <a:gd name="T42" fmla="*/ 3 w 45"/>
                  <a:gd name="T43" fmla="*/ 30 h 41"/>
                  <a:gd name="T44" fmla="*/ 3 w 45"/>
                  <a:gd name="T45" fmla="*/ 31 h 41"/>
                  <a:gd name="T46" fmla="*/ 3 w 45"/>
                  <a:gd name="T47" fmla="*/ 32 h 41"/>
                  <a:gd name="T48" fmla="*/ 5 w 45"/>
                  <a:gd name="T49" fmla="*/ 33 h 41"/>
                  <a:gd name="T50" fmla="*/ 20 w 45"/>
                  <a:gd name="T51" fmla="*/ 6 h 41"/>
                  <a:gd name="T52" fmla="*/ 24 w 45"/>
                  <a:gd name="T53" fmla="*/ 4 h 41"/>
                  <a:gd name="T54" fmla="*/ 31 w 45"/>
                  <a:gd name="T55" fmla="*/ 7 h 41"/>
                  <a:gd name="T56" fmla="*/ 33 w 45"/>
                  <a:gd name="T57" fmla="*/ 10 h 41"/>
                  <a:gd name="T58" fmla="*/ 33 w 45"/>
                  <a:gd name="T59" fmla="*/ 10 h 41"/>
                  <a:gd name="T60" fmla="*/ 20 w 45"/>
                  <a:gd name="T6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41">
                    <a:moveTo>
                      <a:pt x="5" y="33"/>
                    </a:moveTo>
                    <a:cubicBezTo>
                      <a:pt x="6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0"/>
                      <a:pt x="29" y="40"/>
                      <a:pt x="3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3" y="41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5" y="40"/>
                      <a:pt x="37" y="39"/>
                      <a:pt x="38" y="3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6"/>
                      <a:pt x="43" y="14"/>
                      <a:pt x="41" y="13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8"/>
                      <a:pt x="35" y="4"/>
                      <a:pt x="32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2" y="0"/>
                      <a:pt x="18" y="2"/>
                      <a:pt x="17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7" y="4"/>
                      <a:pt x="7" y="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3" y="32"/>
                      <a:pt x="3" y="32"/>
                    </a:cubicBezTo>
                    <a:lnTo>
                      <a:pt x="5" y="33"/>
                    </a:lnTo>
                    <a:close/>
                    <a:moveTo>
                      <a:pt x="20" y="6"/>
                    </a:moveTo>
                    <a:cubicBezTo>
                      <a:pt x="21" y="4"/>
                      <a:pt x="22" y="4"/>
                      <a:pt x="24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3" y="7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5840003" y="4727448"/>
                <a:ext cx="582148" cy="355689"/>
              </a:xfrm>
              <a:custGeom>
                <a:avLst/>
                <a:gdLst>
                  <a:gd name="T0" fmla="*/ 473 w 473"/>
                  <a:gd name="T1" fmla="*/ 0 h 289"/>
                  <a:gd name="T2" fmla="*/ 390 w 473"/>
                  <a:gd name="T3" fmla="*/ 33 h 289"/>
                  <a:gd name="T4" fmla="*/ 407 w 473"/>
                  <a:gd name="T5" fmla="*/ 45 h 289"/>
                  <a:gd name="T6" fmla="*/ 303 w 473"/>
                  <a:gd name="T7" fmla="*/ 156 h 289"/>
                  <a:gd name="T8" fmla="*/ 210 w 473"/>
                  <a:gd name="T9" fmla="*/ 147 h 289"/>
                  <a:gd name="T10" fmla="*/ 137 w 473"/>
                  <a:gd name="T11" fmla="*/ 222 h 289"/>
                  <a:gd name="T12" fmla="*/ 61 w 473"/>
                  <a:gd name="T13" fmla="*/ 185 h 289"/>
                  <a:gd name="T14" fmla="*/ 0 w 473"/>
                  <a:gd name="T15" fmla="*/ 263 h 289"/>
                  <a:gd name="T16" fmla="*/ 33 w 473"/>
                  <a:gd name="T17" fmla="*/ 289 h 289"/>
                  <a:gd name="T18" fmla="*/ 73 w 473"/>
                  <a:gd name="T19" fmla="*/ 239 h 289"/>
                  <a:gd name="T20" fmla="*/ 147 w 473"/>
                  <a:gd name="T21" fmla="*/ 274 h 289"/>
                  <a:gd name="T22" fmla="*/ 227 w 473"/>
                  <a:gd name="T23" fmla="*/ 192 h 289"/>
                  <a:gd name="T24" fmla="*/ 319 w 473"/>
                  <a:gd name="T25" fmla="*/ 201 h 289"/>
                  <a:gd name="T26" fmla="*/ 442 w 473"/>
                  <a:gd name="T27" fmla="*/ 71 h 289"/>
                  <a:gd name="T28" fmla="*/ 466 w 473"/>
                  <a:gd name="T29" fmla="*/ 88 h 289"/>
                  <a:gd name="T30" fmla="*/ 473 w 473"/>
                  <a:gd name="T31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3" h="289">
                    <a:moveTo>
                      <a:pt x="473" y="0"/>
                    </a:moveTo>
                    <a:lnTo>
                      <a:pt x="390" y="33"/>
                    </a:lnTo>
                    <a:lnTo>
                      <a:pt x="407" y="45"/>
                    </a:lnTo>
                    <a:lnTo>
                      <a:pt x="303" y="156"/>
                    </a:lnTo>
                    <a:lnTo>
                      <a:pt x="210" y="147"/>
                    </a:lnTo>
                    <a:lnTo>
                      <a:pt x="137" y="222"/>
                    </a:lnTo>
                    <a:lnTo>
                      <a:pt x="61" y="185"/>
                    </a:lnTo>
                    <a:lnTo>
                      <a:pt x="0" y="263"/>
                    </a:lnTo>
                    <a:lnTo>
                      <a:pt x="33" y="289"/>
                    </a:lnTo>
                    <a:lnTo>
                      <a:pt x="73" y="239"/>
                    </a:lnTo>
                    <a:lnTo>
                      <a:pt x="147" y="274"/>
                    </a:lnTo>
                    <a:lnTo>
                      <a:pt x="227" y="192"/>
                    </a:lnTo>
                    <a:lnTo>
                      <a:pt x="319" y="201"/>
                    </a:lnTo>
                    <a:lnTo>
                      <a:pt x="442" y="71"/>
                    </a:lnTo>
                    <a:lnTo>
                      <a:pt x="466" y="88"/>
                    </a:lnTo>
                    <a:lnTo>
                      <a:pt x="4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矩形 25"/>
          <p:cNvSpPr/>
          <p:nvPr/>
        </p:nvSpPr>
        <p:spPr>
          <a:xfrm>
            <a:off x="9408964" y="4510176"/>
            <a:ext cx="263789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85706" y="3216140"/>
            <a:ext cx="2063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5EC2AA"/>
                </a:solidFill>
              </a:rPr>
              <a:t>2015</a:t>
            </a:r>
            <a:endParaRPr lang="zh-CN" altLang="en-US" sz="6600" dirty="0">
              <a:solidFill>
                <a:srgbClr val="5EC2AA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391174" y="4126859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5EC2AA"/>
                </a:solidFill>
              </a:rPr>
              <a:t>Bige</a:t>
            </a:r>
            <a:r>
              <a:rPr lang="en-US" altLang="zh-CN" sz="2400" dirty="0">
                <a:solidFill>
                  <a:srgbClr val="5EC2AA"/>
                </a:solidFill>
              </a:rPr>
              <a:t> title</a:t>
            </a:r>
            <a:endParaRPr lang="zh-CN" altLang="en-US" sz="2400" dirty="0">
              <a:solidFill>
                <a:srgbClr val="5EC2AA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541" y="4543731"/>
            <a:ext cx="27495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49916" y="3249695"/>
            <a:ext cx="2063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600" dirty="0" smtClean="0">
                <a:solidFill>
                  <a:srgbClr val="5EC2AA"/>
                </a:solidFill>
              </a:rPr>
              <a:t>2015</a:t>
            </a:r>
            <a:endParaRPr lang="zh-CN" altLang="en-US" sz="6600" dirty="0">
              <a:solidFill>
                <a:srgbClr val="5EC2AA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32357" y="4126859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5EC2AA"/>
                </a:solidFill>
              </a:rPr>
              <a:t>Bige</a:t>
            </a:r>
            <a:r>
              <a:rPr lang="en-US" altLang="zh-CN" sz="2400" dirty="0">
                <a:solidFill>
                  <a:srgbClr val="5EC2AA"/>
                </a:solidFill>
              </a:rPr>
              <a:t> title</a:t>
            </a:r>
            <a:endParaRPr lang="zh-CN" altLang="en-US" sz="2400" dirty="0">
              <a:solidFill>
                <a:srgbClr val="5EC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590814"/>
      </p:ext>
    </p:extLst>
  </p:cSld>
  <p:clrMapOvr>
    <a:masterClrMapping/>
  </p:clrMapOvr>
  <p:transition spd="slow" advTm="3833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3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6" presetClass="entr" presetSubtype="2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0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28" grpId="0"/>
          <p:bldP spid="29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3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6" presetClass="entr" presetSubtype="2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28" grpId="0"/>
          <p:bldP spid="29" grpId="0"/>
          <p:bldP spid="30" grpId="0"/>
          <p:bldP spid="31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6096000" y="0"/>
            <a:ext cx="0" cy="5176911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230836" y="1779787"/>
            <a:ext cx="1730327" cy="1730327"/>
            <a:chOff x="5230836" y="1779787"/>
            <a:chExt cx="1730327" cy="1730327"/>
          </a:xfrm>
        </p:grpSpPr>
        <p:sp>
          <p:nvSpPr>
            <p:cNvPr id="20" name="椭圆 19"/>
            <p:cNvSpPr/>
            <p:nvPr/>
          </p:nvSpPr>
          <p:spPr>
            <a:xfrm>
              <a:off x="5230836" y="1779787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246"/>
            <p:cNvSpPr>
              <a:spLocks/>
            </p:cNvSpPr>
            <p:nvPr/>
          </p:nvSpPr>
          <p:spPr bwMode="auto">
            <a:xfrm>
              <a:off x="5722135" y="2278045"/>
              <a:ext cx="747730" cy="733810"/>
            </a:xfrm>
            <a:custGeom>
              <a:avLst/>
              <a:gdLst>
                <a:gd name="T0" fmla="*/ 148 w 159"/>
                <a:gd name="T1" fmla="*/ 107 h 156"/>
                <a:gd name="T2" fmla="*/ 118 w 159"/>
                <a:gd name="T3" fmla="*/ 101 h 156"/>
                <a:gd name="T4" fmla="*/ 93 w 159"/>
                <a:gd name="T5" fmla="*/ 76 h 156"/>
                <a:gd name="T6" fmla="*/ 124 w 159"/>
                <a:gd name="T7" fmla="*/ 44 h 156"/>
                <a:gd name="T8" fmla="*/ 133 w 159"/>
                <a:gd name="T9" fmla="*/ 43 h 156"/>
                <a:gd name="T10" fmla="*/ 148 w 159"/>
                <a:gd name="T11" fmla="*/ 19 h 156"/>
                <a:gd name="T12" fmla="*/ 140 w 159"/>
                <a:gd name="T13" fmla="*/ 11 h 156"/>
                <a:gd name="T14" fmla="*/ 116 w 159"/>
                <a:gd name="T15" fmla="*/ 26 h 156"/>
                <a:gd name="T16" fmla="*/ 115 w 159"/>
                <a:gd name="T17" fmla="*/ 35 h 156"/>
                <a:gd name="T18" fmla="*/ 84 w 159"/>
                <a:gd name="T19" fmla="*/ 66 h 156"/>
                <a:gd name="T20" fmla="*/ 56 w 159"/>
                <a:gd name="T21" fmla="*/ 39 h 156"/>
                <a:gd name="T22" fmla="*/ 50 w 159"/>
                <a:gd name="T23" fmla="*/ 9 h 156"/>
                <a:gd name="T24" fmla="*/ 32 w 159"/>
                <a:gd name="T25" fmla="*/ 0 h 156"/>
                <a:gd name="T26" fmla="*/ 44 w 159"/>
                <a:gd name="T27" fmla="*/ 12 h 156"/>
                <a:gd name="T28" fmla="*/ 39 w 159"/>
                <a:gd name="T29" fmla="*/ 32 h 156"/>
                <a:gd name="T30" fmla="*/ 19 w 159"/>
                <a:gd name="T31" fmla="*/ 37 h 156"/>
                <a:gd name="T32" fmla="*/ 3 w 159"/>
                <a:gd name="T33" fmla="*/ 20 h 156"/>
                <a:gd name="T34" fmla="*/ 10 w 159"/>
                <a:gd name="T35" fmla="*/ 49 h 156"/>
                <a:gd name="T36" fmla="*/ 41 w 159"/>
                <a:gd name="T37" fmla="*/ 55 h 156"/>
                <a:gd name="T38" fmla="*/ 65 w 159"/>
                <a:gd name="T39" fmla="*/ 79 h 156"/>
                <a:gd name="T40" fmla="*/ 13 w 159"/>
                <a:gd name="T41" fmla="*/ 130 h 156"/>
                <a:gd name="T42" fmla="*/ 13 w 159"/>
                <a:gd name="T43" fmla="*/ 145 h 156"/>
                <a:gd name="T44" fmla="*/ 14 w 159"/>
                <a:gd name="T45" fmla="*/ 146 h 156"/>
                <a:gd name="T46" fmla="*/ 29 w 159"/>
                <a:gd name="T47" fmla="*/ 146 h 156"/>
                <a:gd name="T48" fmla="*/ 80 w 159"/>
                <a:gd name="T49" fmla="*/ 95 h 156"/>
                <a:gd name="T50" fmla="*/ 102 w 159"/>
                <a:gd name="T51" fmla="*/ 117 h 156"/>
                <a:gd name="T52" fmla="*/ 108 w 159"/>
                <a:gd name="T53" fmla="*/ 147 h 156"/>
                <a:gd name="T54" fmla="*/ 132 w 159"/>
                <a:gd name="T55" fmla="*/ 155 h 156"/>
                <a:gd name="T56" fmla="*/ 117 w 159"/>
                <a:gd name="T57" fmla="*/ 140 h 156"/>
                <a:gd name="T58" fmla="*/ 121 w 159"/>
                <a:gd name="T59" fmla="*/ 124 h 156"/>
                <a:gd name="T60" fmla="*/ 137 w 159"/>
                <a:gd name="T61" fmla="*/ 120 h 156"/>
                <a:gd name="T62" fmla="*/ 155 w 159"/>
                <a:gd name="T63" fmla="*/ 138 h 156"/>
                <a:gd name="T64" fmla="*/ 148 w 159"/>
                <a:gd name="T65" fmla="*/ 10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" h="156">
                  <a:moveTo>
                    <a:pt x="148" y="107"/>
                  </a:moveTo>
                  <a:cubicBezTo>
                    <a:pt x="140" y="99"/>
                    <a:pt x="128" y="97"/>
                    <a:pt x="118" y="101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60" y="29"/>
                    <a:pt x="58" y="17"/>
                    <a:pt x="50" y="9"/>
                  </a:cubicBezTo>
                  <a:cubicBezTo>
                    <a:pt x="45" y="4"/>
                    <a:pt x="38" y="1"/>
                    <a:pt x="3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30"/>
                    <a:pt x="2" y="41"/>
                    <a:pt x="10" y="49"/>
                  </a:cubicBezTo>
                  <a:cubicBezTo>
                    <a:pt x="18" y="57"/>
                    <a:pt x="30" y="59"/>
                    <a:pt x="41" y="55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13" y="130"/>
                    <a:pt x="13" y="130"/>
                    <a:pt x="13" y="130"/>
                  </a:cubicBezTo>
                  <a:cubicBezTo>
                    <a:pt x="9" y="134"/>
                    <a:pt x="9" y="141"/>
                    <a:pt x="13" y="145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8" y="150"/>
                    <a:pt x="25" y="150"/>
                    <a:pt x="29" y="146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98" y="127"/>
                    <a:pt x="100" y="139"/>
                    <a:pt x="108" y="147"/>
                  </a:cubicBezTo>
                  <a:cubicBezTo>
                    <a:pt x="115" y="154"/>
                    <a:pt x="124" y="156"/>
                    <a:pt x="132" y="155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9" y="127"/>
                    <a:pt x="157" y="115"/>
                    <a:pt x="148" y="10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7197876" y="2908072"/>
            <a:ext cx="30336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74618" y="1614036"/>
            <a:ext cx="2063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5EC2AA"/>
                </a:solidFill>
              </a:rPr>
              <a:t>2015</a:t>
            </a:r>
            <a:endParaRPr lang="zh-CN" altLang="en-US" sz="6600" dirty="0">
              <a:solidFill>
                <a:srgbClr val="5EC2AA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80086" y="2524755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5EC2AA"/>
                </a:solidFill>
              </a:rPr>
              <a:t>Bige</a:t>
            </a:r>
            <a:r>
              <a:rPr lang="en-US" altLang="zh-CN" sz="2400" dirty="0">
                <a:solidFill>
                  <a:srgbClr val="5EC2AA"/>
                </a:solidFill>
              </a:rPr>
              <a:t> title</a:t>
            </a:r>
            <a:endParaRPr lang="zh-CN" altLang="en-US" sz="2400" dirty="0">
              <a:solidFill>
                <a:srgbClr val="5EC2AA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64701" y="5561505"/>
            <a:ext cx="4145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pPr algn="r"/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67450" y="4267469"/>
            <a:ext cx="2063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600" dirty="0" smtClean="0">
                <a:solidFill>
                  <a:srgbClr val="5EC2AA"/>
                </a:solidFill>
              </a:rPr>
              <a:t>2015</a:t>
            </a:r>
            <a:endParaRPr lang="zh-CN" altLang="en-US" sz="6600" dirty="0">
              <a:solidFill>
                <a:srgbClr val="5EC2AA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49891" y="5144633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5EC2AA"/>
                </a:solidFill>
              </a:rPr>
              <a:t>Bige</a:t>
            </a:r>
            <a:r>
              <a:rPr lang="en-US" altLang="zh-CN" sz="2400" dirty="0">
                <a:solidFill>
                  <a:srgbClr val="5EC2AA"/>
                </a:solidFill>
              </a:rPr>
              <a:t> title</a:t>
            </a:r>
            <a:endParaRPr lang="zh-CN" altLang="en-US" sz="2400" dirty="0">
              <a:solidFill>
                <a:srgbClr val="5EC2AA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30835" y="4424737"/>
            <a:ext cx="1730327" cy="1730327"/>
            <a:chOff x="5230835" y="4424737"/>
            <a:chExt cx="1730327" cy="1730327"/>
          </a:xfrm>
        </p:grpSpPr>
        <p:sp>
          <p:nvSpPr>
            <p:cNvPr id="22" name="椭圆 21"/>
            <p:cNvSpPr/>
            <p:nvPr/>
          </p:nvSpPr>
          <p:spPr>
            <a:xfrm>
              <a:off x="5230835" y="4424737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75895" y="4868481"/>
              <a:ext cx="840206" cy="852095"/>
              <a:chOff x="3385877" y="3170542"/>
              <a:chExt cx="521840" cy="529224"/>
            </a:xfrm>
            <a:solidFill>
              <a:schemeClr val="tx1"/>
            </a:solidFill>
          </p:grpSpPr>
          <p:sp>
            <p:nvSpPr>
              <p:cNvPr id="30" name="Freeform 83"/>
              <p:cNvSpPr>
                <a:spLocks noEditPoints="1"/>
              </p:cNvSpPr>
              <p:nvPr/>
            </p:nvSpPr>
            <p:spPr bwMode="auto">
              <a:xfrm>
                <a:off x="3412954" y="3190234"/>
                <a:ext cx="467687" cy="244921"/>
              </a:xfrm>
              <a:custGeom>
                <a:avLst/>
                <a:gdLst>
                  <a:gd name="T0" fmla="*/ 380 w 380"/>
                  <a:gd name="T1" fmla="*/ 199 h 199"/>
                  <a:gd name="T2" fmla="*/ 0 w 380"/>
                  <a:gd name="T3" fmla="*/ 199 h 199"/>
                  <a:gd name="T4" fmla="*/ 0 w 380"/>
                  <a:gd name="T5" fmla="*/ 0 h 199"/>
                  <a:gd name="T6" fmla="*/ 380 w 380"/>
                  <a:gd name="T7" fmla="*/ 0 h 199"/>
                  <a:gd name="T8" fmla="*/ 380 w 380"/>
                  <a:gd name="T9" fmla="*/ 199 h 199"/>
                  <a:gd name="T10" fmla="*/ 380 w 380"/>
                  <a:gd name="T11" fmla="*/ 199 h 199"/>
                  <a:gd name="T12" fmla="*/ 14 w 380"/>
                  <a:gd name="T13" fmla="*/ 187 h 199"/>
                  <a:gd name="T14" fmla="*/ 369 w 380"/>
                  <a:gd name="T15" fmla="*/ 187 h 199"/>
                  <a:gd name="T16" fmla="*/ 369 w 380"/>
                  <a:gd name="T17" fmla="*/ 12 h 199"/>
                  <a:gd name="T18" fmla="*/ 14 w 380"/>
                  <a:gd name="T19" fmla="*/ 12 h 199"/>
                  <a:gd name="T20" fmla="*/ 14 w 380"/>
                  <a:gd name="T21" fmla="*/ 187 h 199"/>
                  <a:gd name="T22" fmla="*/ 14 w 380"/>
                  <a:gd name="T23" fmla="*/ 18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0" h="199">
                    <a:moveTo>
                      <a:pt x="380" y="199"/>
                    </a:moveTo>
                    <a:lnTo>
                      <a:pt x="0" y="199"/>
                    </a:lnTo>
                    <a:lnTo>
                      <a:pt x="0" y="0"/>
                    </a:lnTo>
                    <a:lnTo>
                      <a:pt x="380" y="0"/>
                    </a:lnTo>
                    <a:lnTo>
                      <a:pt x="380" y="199"/>
                    </a:lnTo>
                    <a:lnTo>
                      <a:pt x="380" y="199"/>
                    </a:lnTo>
                    <a:close/>
                    <a:moveTo>
                      <a:pt x="14" y="187"/>
                    </a:moveTo>
                    <a:lnTo>
                      <a:pt x="369" y="187"/>
                    </a:lnTo>
                    <a:lnTo>
                      <a:pt x="369" y="12"/>
                    </a:lnTo>
                    <a:lnTo>
                      <a:pt x="14" y="12"/>
                    </a:lnTo>
                    <a:lnTo>
                      <a:pt x="14" y="187"/>
                    </a:lnTo>
                    <a:lnTo>
                      <a:pt x="1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Rectangle 84"/>
              <p:cNvSpPr>
                <a:spLocks noChangeArrowheads="1"/>
              </p:cNvSpPr>
              <p:nvPr/>
            </p:nvSpPr>
            <p:spPr bwMode="auto">
              <a:xfrm>
                <a:off x="3385877" y="3170542"/>
                <a:ext cx="521840" cy="5784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85"/>
              <p:cNvSpPr>
                <a:spLocks noEditPoints="1"/>
              </p:cNvSpPr>
              <p:nvPr/>
            </p:nvSpPr>
            <p:spPr bwMode="auto">
              <a:xfrm>
                <a:off x="3590183" y="3298541"/>
                <a:ext cx="268305" cy="209228"/>
              </a:xfrm>
              <a:custGeom>
                <a:avLst/>
                <a:gdLst>
                  <a:gd name="T0" fmla="*/ 91 w 92"/>
                  <a:gd name="T1" fmla="*/ 40 h 72"/>
                  <a:gd name="T2" fmla="*/ 91 w 92"/>
                  <a:gd name="T3" fmla="*/ 40 h 72"/>
                  <a:gd name="T4" fmla="*/ 91 w 92"/>
                  <a:gd name="T5" fmla="*/ 40 h 72"/>
                  <a:gd name="T6" fmla="*/ 91 w 92"/>
                  <a:gd name="T7" fmla="*/ 40 h 72"/>
                  <a:gd name="T8" fmla="*/ 90 w 92"/>
                  <a:gd name="T9" fmla="*/ 40 h 72"/>
                  <a:gd name="T10" fmla="*/ 89 w 92"/>
                  <a:gd name="T11" fmla="*/ 37 h 72"/>
                  <a:gd name="T12" fmla="*/ 75 w 92"/>
                  <a:gd name="T13" fmla="*/ 17 h 72"/>
                  <a:gd name="T14" fmla="*/ 71 w 92"/>
                  <a:gd name="T15" fmla="*/ 14 h 72"/>
                  <a:gd name="T16" fmla="*/ 65 w 92"/>
                  <a:gd name="T17" fmla="*/ 14 h 72"/>
                  <a:gd name="T18" fmla="*/ 65 w 92"/>
                  <a:gd name="T19" fmla="*/ 14 h 72"/>
                  <a:gd name="T20" fmla="*/ 70 w 92"/>
                  <a:gd name="T21" fmla="*/ 18 h 72"/>
                  <a:gd name="T22" fmla="*/ 64 w 92"/>
                  <a:gd name="T23" fmla="*/ 21 h 72"/>
                  <a:gd name="T24" fmla="*/ 67 w 92"/>
                  <a:gd name="T25" fmla="*/ 25 h 72"/>
                  <a:gd name="T26" fmla="*/ 57 w 92"/>
                  <a:gd name="T27" fmla="*/ 49 h 72"/>
                  <a:gd name="T28" fmla="*/ 57 w 92"/>
                  <a:gd name="T29" fmla="*/ 49 h 72"/>
                  <a:gd name="T30" fmla="*/ 57 w 92"/>
                  <a:gd name="T31" fmla="*/ 49 h 72"/>
                  <a:gd name="T32" fmla="*/ 57 w 92"/>
                  <a:gd name="T33" fmla="*/ 49 h 72"/>
                  <a:gd name="T34" fmla="*/ 57 w 92"/>
                  <a:gd name="T35" fmla="*/ 49 h 72"/>
                  <a:gd name="T36" fmla="*/ 46 w 92"/>
                  <a:gd name="T37" fmla="*/ 26 h 72"/>
                  <a:gd name="T38" fmla="*/ 48 w 92"/>
                  <a:gd name="T39" fmla="*/ 21 h 72"/>
                  <a:gd name="T40" fmla="*/ 43 w 92"/>
                  <a:gd name="T41" fmla="*/ 19 h 72"/>
                  <a:gd name="T42" fmla="*/ 47 w 92"/>
                  <a:gd name="T43" fmla="*/ 15 h 72"/>
                  <a:gd name="T44" fmla="*/ 47 w 92"/>
                  <a:gd name="T45" fmla="*/ 15 h 72"/>
                  <a:gd name="T46" fmla="*/ 42 w 92"/>
                  <a:gd name="T47" fmla="*/ 15 h 72"/>
                  <a:gd name="T48" fmla="*/ 29 w 92"/>
                  <a:gd name="T49" fmla="*/ 14 h 72"/>
                  <a:gd name="T50" fmla="*/ 26 w 92"/>
                  <a:gd name="T51" fmla="*/ 12 h 72"/>
                  <a:gd name="T52" fmla="*/ 8 w 92"/>
                  <a:gd name="T53" fmla="*/ 0 h 72"/>
                  <a:gd name="T54" fmla="*/ 0 w 92"/>
                  <a:gd name="T55" fmla="*/ 12 h 72"/>
                  <a:gd name="T56" fmla="*/ 19 w 92"/>
                  <a:gd name="T57" fmla="*/ 23 h 72"/>
                  <a:gd name="T58" fmla="*/ 38 w 92"/>
                  <a:gd name="T59" fmla="*/ 27 h 72"/>
                  <a:gd name="T60" fmla="*/ 38 w 92"/>
                  <a:gd name="T61" fmla="*/ 72 h 72"/>
                  <a:gd name="T62" fmla="*/ 38 w 92"/>
                  <a:gd name="T63" fmla="*/ 72 h 72"/>
                  <a:gd name="T64" fmla="*/ 78 w 92"/>
                  <a:gd name="T65" fmla="*/ 71 h 72"/>
                  <a:gd name="T66" fmla="*/ 78 w 92"/>
                  <a:gd name="T67" fmla="*/ 70 h 72"/>
                  <a:gd name="T68" fmla="*/ 78 w 92"/>
                  <a:gd name="T69" fmla="*/ 63 h 72"/>
                  <a:gd name="T70" fmla="*/ 82 w 92"/>
                  <a:gd name="T71" fmla="*/ 66 h 72"/>
                  <a:gd name="T72" fmla="*/ 91 w 92"/>
                  <a:gd name="T73" fmla="*/ 48 h 72"/>
                  <a:gd name="T74" fmla="*/ 91 w 92"/>
                  <a:gd name="T75" fmla="*/ 47 h 72"/>
                  <a:gd name="T76" fmla="*/ 91 w 92"/>
                  <a:gd name="T77" fmla="*/ 47 h 72"/>
                  <a:gd name="T78" fmla="*/ 91 w 92"/>
                  <a:gd name="T79" fmla="*/ 40 h 72"/>
                  <a:gd name="T80" fmla="*/ 77 w 92"/>
                  <a:gd name="T81" fmla="*/ 45 h 72"/>
                  <a:gd name="T82" fmla="*/ 77 w 92"/>
                  <a:gd name="T83" fmla="*/ 43 h 72"/>
                  <a:gd name="T84" fmla="*/ 77 w 92"/>
                  <a:gd name="T85" fmla="*/ 44 h 72"/>
                  <a:gd name="T86" fmla="*/ 77 w 92"/>
                  <a:gd name="T87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" h="72">
                    <a:moveTo>
                      <a:pt x="91" y="40"/>
                    </a:move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2" y="14"/>
                      <a:pt x="71" y="14"/>
                    </a:cubicBezTo>
                    <a:cubicBezTo>
                      <a:pt x="69" y="14"/>
                      <a:pt x="67" y="14"/>
                      <a:pt x="65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5" y="15"/>
                      <a:pt x="44" y="15"/>
                      <a:pt x="42" y="15"/>
                    </a:cubicBezTo>
                    <a:cubicBezTo>
                      <a:pt x="42" y="15"/>
                      <a:pt x="30" y="14"/>
                      <a:pt x="29" y="14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4"/>
                      <a:pt x="2" y="8"/>
                      <a:pt x="0" y="1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8" y="42"/>
                      <a:pt x="38" y="57"/>
                      <a:pt x="38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52" y="72"/>
                      <a:pt x="65" y="71"/>
                      <a:pt x="78" y="71"/>
                    </a:cubicBezTo>
                    <a:cubicBezTo>
                      <a:pt x="78" y="71"/>
                      <a:pt x="78" y="71"/>
                      <a:pt x="78" y="70"/>
                    </a:cubicBezTo>
                    <a:cubicBezTo>
                      <a:pt x="78" y="68"/>
                      <a:pt x="78" y="66"/>
                      <a:pt x="78" y="63"/>
                    </a:cubicBezTo>
                    <a:cubicBezTo>
                      <a:pt x="79" y="64"/>
                      <a:pt x="81" y="65"/>
                      <a:pt x="82" y="66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4"/>
                      <a:pt x="92" y="54"/>
                      <a:pt x="91" y="40"/>
                    </a:cubicBezTo>
                    <a:close/>
                    <a:moveTo>
                      <a:pt x="77" y="45"/>
                    </a:moveTo>
                    <a:cubicBezTo>
                      <a:pt x="77" y="44"/>
                      <a:pt x="77" y="44"/>
                      <a:pt x="77" y="43"/>
                    </a:cubicBezTo>
                    <a:cubicBezTo>
                      <a:pt x="77" y="44"/>
                      <a:pt x="77" y="44"/>
                      <a:pt x="77" y="44"/>
                    </a:cubicBezTo>
                    <a:lnTo>
                      <a:pt x="77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Rectangle 86"/>
              <p:cNvSpPr>
                <a:spLocks noChangeArrowheads="1"/>
              </p:cNvSpPr>
              <p:nvPr/>
            </p:nvSpPr>
            <p:spPr bwMode="auto">
              <a:xfrm>
                <a:off x="3756334" y="3441308"/>
                <a:ext cx="1231" cy="12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87"/>
              <p:cNvSpPr>
                <a:spLocks/>
              </p:cNvSpPr>
              <p:nvPr/>
            </p:nvSpPr>
            <p:spPr bwMode="auto">
              <a:xfrm>
                <a:off x="3744027" y="3339155"/>
                <a:ext cx="20923" cy="23385"/>
              </a:xfrm>
              <a:custGeom>
                <a:avLst/>
                <a:gdLst>
                  <a:gd name="T0" fmla="*/ 3 w 17"/>
                  <a:gd name="T1" fmla="*/ 0 h 19"/>
                  <a:gd name="T2" fmla="*/ 0 w 17"/>
                  <a:gd name="T3" fmla="*/ 12 h 19"/>
                  <a:gd name="T4" fmla="*/ 7 w 17"/>
                  <a:gd name="T5" fmla="*/ 19 h 19"/>
                  <a:gd name="T6" fmla="*/ 17 w 17"/>
                  <a:gd name="T7" fmla="*/ 12 h 19"/>
                  <a:gd name="T8" fmla="*/ 12 w 17"/>
                  <a:gd name="T9" fmla="*/ 0 h 19"/>
                  <a:gd name="T10" fmla="*/ 3 w 17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9">
                    <a:moveTo>
                      <a:pt x="3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7" y="12"/>
                    </a:lnTo>
                    <a:lnTo>
                      <a:pt x="12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88"/>
              <p:cNvSpPr>
                <a:spLocks/>
              </p:cNvSpPr>
              <p:nvPr/>
            </p:nvSpPr>
            <p:spPr bwMode="auto">
              <a:xfrm>
                <a:off x="3744027" y="3353924"/>
                <a:ext cx="23385" cy="95999"/>
              </a:xfrm>
              <a:custGeom>
                <a:avLst/>
                <a:gdLst>
                  <a:gd name="T0" fmla="*/ 3 w 19"/>
                  <a:gd name="T1" fmla="*/ 0 h 78"/>
                  <a:gd name="T2" fmla="*/ 0 w 19"/>
                  <a:gd name="T3" fmla="*/ 71 h 78"/>
                  <a:gd name="T4" fmla="*/ 10 w 19"/>
                  <a:gd name="T5" fmla="*/ 78 h 78"/>
                  <a:gd name="T6" fmla="*/ 19 w 19"/>
                  <a:gd name="T7" fmla="*/ 71 h 78"/>
                  <a:gd name="T8" fmla="*/ 15 w 19"/>
                  <a:gd name="T9" fmla="*/ 0 h 78"/>
                  <a:gd name="T10" fmla="*/ 3 w 19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78">
                    <a:moveTo>
                      <a:pt x="3" y="0"/>
                    </a:moveTo>
                    <a:lnTo>
                      <a:pt x="0" y="71"/>
                    </a:lnTo>
                    <a:lnTo>
                      <a:pt x="10" y="78"/>
                    </a:lnTo>
                    <a:lnTo>
                      <a:pt x="19" y="71"/>
                    </a:lnTo>
                    <a:lnTo>
                      <a:pt x="1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89"/>
              <p:cNvSpPr>
                <a:spLocks/>
              </p:cNvSpPr>
              <p:nvPr/>
            </p:nvSpPr>
            <p:spPr bwMode="auto">
              <a:xfrm>
                <a:off x="3720643" y="3248079"/>
                <a:ext cx="73845" cy="84922"/>
              </a:xfrm>
              <a:custGeom>
                <a:avLst/>
                <a:gdLst>
                  <a:gd name="T0" fmla="*/ 2 w 25"/>
                  <a:gd name="T1" fmla="*/ 11 h 29"/>
                  <a:gd name="T2" fmla="*/ 8 w 25"/>
                  <a:gd name="T3" fmla="*/ 27 h 29"/>
                  <a:gd name="T4" fmla="*/ 23 w 25"/>
                  <a:gd name="T5" fmla="*/ 18 h 29"/>
                  <a:gd name="T6" fmla="*/ 17 w 25"/>
                  <a:gd name="T7" fmla="*/ 2 h 29"/>
                  <a:gd name="T8" fmla="*/ 2 w 25"/>
                  <a:gd name="T9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9">
                    <a:moveTo>
                      <a:pt x="2" y="11"/>
                    </a:moveTo>
                    <a:cubicBezTo>
                      <a:pt x="0" y="18"/>
                      <a:pt x="3" y="25"/>
                      <a:pt x="8" y="27"/>
                    </a:cubicBezTo>
                    <a:cubicBezTo>
                      <a:pt x="14" y="29"/>
                      <a:pt x="20" y="25"/>
                      <a:pt x="23" y="18"/>
                    </a:cubicBezTo>
                    <a:cubicBezTo>
                      <a:pt x="25" y="11"/>
                      <a:pt x="22" y="4"/>
                      <a:pt x="17" y="2"/>
                    </a:cubicBezTo>
                    <a:cubicBezTo>
                      <a:pt x="11" y="0"/>
                      <a:pt x="5" y="4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Oval 90"/>
              <p:cNvSpPr>
                <a:spLocks noChangeArrowheads="1"/>
              </p:cNvSpPr>
              <p:nvPr/>
            </p:nvSpPr>
            <p:spPr bwMode="auto">
              <a:xfrm>
                <a:off x="3436338" y="3518845"/>
                <a:ext cx="60307" cy="763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91"/>
              <p:cNvSpPr>
                <a:spLocks/>
              </p:cNvSpPr>
              <p:nvPr/>
            </p:nvSpPr>
            <p:spPr bwMode="auto">
              <a:xfrm>
                <a:off x="3398185" y="3601306"/>
                <a:ext cx="136614" cy="98460"/>
              </a:xfrm>
              <a:custGeom>
                <a:avLst/>
                <a:gdLst>
                  <a:gd name="T0" fmla="*/ 38 w 47"/>
                  <a:gd name="T1" fmla="*/ 2 h 34"/>
                  <a:gd name="T2" fmla="*/ 38 w 47"/>
                  <a:gd name="T3" fmla="*/ 2 h 34"/>
                  <a:gd name="T4" fmla="*/ 9 w 47"/>
                  <a:gd name="T5" fmla="*/ 2 h 34"/>
                  <a:gd name="T6" fmla="*/ 9 w 47"/>
                  <a:gd name="T7" fmla="*/ 2 h 34"/>
                  <a:gd name="T8" fmla="*/ 9 w 47"/>
                  <a:gd name="T9" fmla="*/ 2 h 34"/>
                  <a:gd name="T10" fmla="*/ 2 w 47"/>
                  <a:gd name="T11" fmla="*/ 8 h 34"/>
                  <a:gd name="T12" fmla="*/ 0 w 47"/>
                  <a:gd name="T13" fmla="*/ 34 h 34"/>
                  <a:gd name="T14" fmla="*/ 47 w 47"/>
                  <a:gd name="T15" fmla="*/ 34 h 34"/>
                  <a:gd name="T16" fmla="*/ 45 w 47"/>
                  <a:gd name="T17" fmla="*/ 8 h 34"/>
                  <a:gd name="T18" fmla="*/ 39 w 47"/>
                  <a:gd name="T19" fmla="*/ 2 h 34"/>
                  <a:gd name="T20" fmla="*/ 38 w 47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34">
                    <a:moveTo>
                      <a:pt x="38" y="2"/>
                    </a:moveTo>
                    <a:cubicBezTo>
                      <a:pt x="38" y="2"/>
                      <a:pt x="38" y="2"/>
                      <a:pt x="38" y="2"/>
                    </a:cubicBezTo>
                    <a:cubicBezTo>
                      <a:pt x="28" y="0"/>
                      <a:pt x="19" y="0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6" y="2"/>
                      <a:pt x="3" y="4"/>
                      <a:pt x="2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4"/>
                      <a:pt x="42" y="2"/>
                      <a:pt x="39" y="2"/>
                    </a:cubicBezTo>
                    <a:cubicBezTo>
                      <a:pt x="38" y="2"/>
                      <a:pt x="38" y="2"/>
                      <a:pt x="3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Oval 92"/>
              <p:cNvSpPr>
                <a:spLocks noChangeArrowheads="1"/>
              </p:cNvSpPr>
              <p:nvPr/>
            </p:nvSpPr>
            <p:spPr bwMode="auto">
              <a:xfrm>
                <a:off x="3592644" y="3518845"/>
                <a:ext cx="61538" cy="763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93"/>
              <p:cNvSpPr>
                <a:spLocks/>
              </p:cNvSpPr>
              <p:nvPr/>
            </p:nvSpPr>
            <p:spPr bwMode="auto">
              <a:xfrm>
                <a:off x="3558183" y="3601306"/>
                <a:ext cx="134153" cy="98460"/>
              </a:xfrm>
              <a:custGeom>
                <a:avLst/>
                <a:gdLst>
                  <a:gd name="T0" fmla="*/ 38 w 46"/>
                  <a:gd name="T1" fmla="*/ 2 h 34"/>
                  <a:gd name="T2" fmla="*/ 37 w 46"/>
                  <a:gd name="T3" fmla="*/ 2 h 34"/>
                  <a:gd name="T4" fmla="*/ 9 w 46"/>
                  <a:gd name="T5" fmla="*/ 2 h 34"/>
                  <a:gd name="T6" fmla="*/ 8 w 46"/>
                  <a:gd name="T7" fmla="*/ 2 h 34"/>
                  <a:gd name="T8" fmla="*/ 8 w 46"/>
                  <a:gd name="T9" fmla="*/ 2 h 34"/>
                  <a:gd name="T10" fmla="*/ 2 w 46"/>
                  <a:gd name="T11" fmla="*/ 8 h 34"/>
                  <a:gd name="T12" fmla="*/ 0 w 46"/>
                  <a:gd name="T13" fmla="*/ 34 h 34"/>
                  <a:gd name="T14" fmla="*/ 46 w 46"/>
                  <a:gd name="T15" fmla="*/ 34 h 34"/>
                  <a:gd name="T16" fmla="*/ 44 w 46"/>
                  <a:gd name="T17" fmla="*/ 8 h 34"/>
                  <a:gd name="T18" fmla="*/ 38 w 46"/>
                  <a:gd name="T19" fmla="*/ 2 h 34"/>
                  <a:gd name="T20" fmla="*/ 38 w 46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34">
                    <a:moveTo>
                      <a:pt x="38" y="2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27" y="0"/>
                      <a:pt x="18" y="0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2" y="4"/>
                      <a:pt x="2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4"/>
                      <a:pt x="41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Oval 94"/>
              <p:cNvSpPr>
                <a:spLocks noChangeArrowheads="1"/>
              </p:cNvSpPr>
              <p:nvPr/>
            </p:nvSpPr>
            <p:spPr bwMode="auto">
              <a:xfrm>
                <a:off x="3752642" y="3518845"/>
                <a:ext cx="61538" cy="763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95"/>
              <p:cNvSpPr>
                <a:spLocks/>
              </p:cNvSpPr>
              <p:nvPr/>
            </p:nvSpPr>
            <p:spPr bwMode="auto">
              <a:xfrm>
                <a:off x="3715720" y="3601306"/>
                <a:ext cx="136614" cy="98460"/>
              </a:xfrm>
              <a:custGeom>
                <a:avLst/>
                <a:gdLst>
                  <a:gd name="T0" fmla="*/ 38 w 47"/>
                  <a:gd name="T1" fmla="*/ 2 h 34"/>
                  <a:gd name="T2" fmla="*/ 37 w 47"/>
                  <a:gd name="T3" fmla="*/ 2 h 34"/>
                  <a:gd name="T4" fmla="*/ 9 w 47"/>
                  <a:gd name="T5" fmla="*/ 2 h 34"/>
                  <a:gd name="T6" fmla="*/ 8 w 47"/>
                  <a:gd name="T7" fmla="*/ 2 h 34"/>
                  <a:gd name="T8" fmla="*/ 8 w 47"/>
                  <a:gd name="T9" fmla="*/ 2 h 34"/>
                  <a:gd name="T10" fmla="*/ 2 w 47"/>
                  <a:gd name="T11" fmla="*/ 8 h 34"/>
                  <a:gd name="T12" fmla="*/ 0 w 47"/>
                  <a:gd name="T13" fmla="*/ 34 h 34"/>
                  <a:gd name="T14" fmla="*/ 47 w 47"/>
                  <a:gd name="T15" fmla="*/ 34 h 34"/>
                  <a:gd name="T16" fmla="*/ 44 w 47"/>
                  <a:gd name="T17" fmla="*/ 8 h 34"/>
                  <a:gd name="T18" fmla="*/ 38 w 47"/>
                  <a:gd name="T19" fmla="*/ 2 h 34"/>
                  <a:gd name="T20" fmla="*/ 38 w 47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34">
                    <a:moveTo>
                      <a:pt x="38" y="2"/>
                    </a:moveTo>
                    <a:cubicBezTo>
                      <a:pt x="38" y="2"/>
                      <a:pt x="37" y="2"/>
                      <a:pt x="37" y="2"/>
                    </a:cubicBezTo>
                    <a:cubicBezTo>
                      <a:pt x="28" y="0"/>
                      <a:pt x="19" y="0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2" y="4"/>
                      <a:pt x="2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4"/>
                      <a:pt x="41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96"/>
              <p:cNvSpPr>
                <a:spLocks noChangeArrowheads="1"/>
              </p:cNvSpPr>
              <p:nvPr/>
            </p:nvSpPr>
            <p:spPr bwMode="auto">
              <a:xfrm>
                <a:off x="3500337" y="3330540"/>
                <a:ext cx="34461" cy="5784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Rectangle 97"/>
              <p:cNvSpPr>
                <a:spLocks noChangeArrowheads="1"/>
              </p:cNvSpPr>
              <p:nvPr/>
            </p:nvSpPr>
            <p:spPr bwMode="auto">
              <a:xfrm>
                <a:off x="3456030" y="3309617"/>
                <a:ext cx="32000" cy="787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Rectangle 98"/>
              <p:cNvSpPr>
                <a:spLocks noChangeArrowheads="1"/>
              </p:cNvSpPr>
              <p:nvPr/>
            </p:nvSpPr>
            <p:spPr bwMode="auto">
              <a:xfrm>
                <a:off x="3547106" y="3271464"/>
                <a:ext cx="32000" cy="116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930572"/>
      </p:ext>
    </p:extLst>
  </p:cSld>
  <p:clrMapOvr>
    <a:masterClrMapping/>
  </p:clrMapOvr>
  <p:transition spd="slow" advTm="259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grpId="0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  <p:bldP spid="25" grpId="0"/>
          <p:bldP spid="26" grpId="0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  <p:bldP spid="25" grpId="0"/>
          <p:bldP spid="26" grpId="0"/>
          <p:bldP spid="27" grpId="0"/>
          <p:bldP spid="28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-3033486" y="-2259782"/>
            <a:ext cx="12230553" cy="10403719"/>
            <a:chOff x="-3033486" y="-2164532"/>
            <a:chExt cx="12230553" cy="10403719"/>
          </a:xfrm>
          <a:solidFill>
            <a:srgbClr val="8B9087"/>
          </a:solidFill>
        </p:grpSpPr>
        <p:grpSp>
          <p:nvGrpSpPr>
            <p:cNvPr id="4" name="组合 34"/>
            <p:cNvGrpSpPr>
              <a:grpSpLocks/>
            </p:cNvGrpSpPr>
            <p:nvPr/>
          </p:nvGrpSpPr>
          <p:grpSpPr bwMode="auto">
            <a:xfrm>
              <a:off x="-3033486" y="-2164532"/>
              <a:ext cx="12230553" cy="10403719"/>
              <a:chOff x="508487" y="248327"/>
              <a:chExt cx="7653874" cy="6508342"/>
            </a:xfrm>
            <a:grpFill/>
          </p:grpSpPr>
          <p:sp>
            <p:nvSpPr>
              <p:cNvPr id="5" name="939439.625287.753.55.1255">
                <a:hlinkClick r:id="" action="ppaction://macro?name=Slide1.939439.625287.753.55.1255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984431" y="6030726"/>
                <a:ext cx="120567" cy="78480"/>
              </a:xfrm>
              <a:custGeom>
                <a:avLst/>
                <a:gdLst>
                  <a:gd name="T0" fmla="*/ 4 w 59"/>
                  <a:gd name="T1" fmla="*/ 11 h 42"/>
                  <a:gd name="T2" fmla="*/ 26 w 59"/>
                  <a:gd name="T3" fmla="*/ 17 h 42"/>
                  <a:gd name="T4" fmla="*/ 48 w 59"/>
                  <a:gd name="T5" fmla="*/ 0 h 42"/>
                  <a:gd name="T6" fmla="*/ 58 w 59"/>
                  <a:gd name="T7" fmla="*/ 30 h 42"/>
                  <a:gd name="T8" fmla="*/ 35 w 59"/>
                  <a:gd name="T9" fmla="*/ 41 h 42"/>
                  <a:gd name="T10" fmla="*/ 5 w 59"/>
                  <a:gd name="T11" fmla="*/ 39 h 42"/>
                  <a:gd name="T12" fmla="*/ 0 w 59"/>
                  <a:gd name="T13" fmla="*/ 17 h 42"/>
                  <a:gd name="T14" fmla="*/ 4 w 59"/>
                  <a:gd name="T15" fmla="*/ 11 h 42"/>
                  <a:gd name="T16" fmla="*/ 4 w 59"/>
                  <a:gd name="T17" fmla="*/ 11 h 42"/>
                  <a:gd name="T18" fmla="*/ 4 w 59"/>
                  <a:gd name="T19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2">
                    <a:moveTo>
                      <a:pt x="4" y="11"/>
                    </a:moveTo>
                    <a:lnTo>
                      <a:pt x="26" y="17"/>
                    </a:lnTo>
                    <a:lnTo>
                      <a:pt x="48" y="0"/>
                    </a:lnTo>
                    <a:lnTo>
                      <a:pt x="58" y="30"/>
                    </a:lnTo>
                    <a:lnTo>
                      <a:pt x="35" y="41"/>
                    </a:lnTo>
                    <a:lnTo>
                      <a:pt x="5" y="39"/>
                    </a:lnTo>
                    <a:lnTo>
                      <a:pt x="0" y="17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1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lIns="0" tIns="0" rIns="0" bIns="0" anchor="b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" name="海南">
                <a:hlinkClick r:id="" action="ppaction://macro?name=Slide1.海南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140469" y="6501609"/>
                <a:ext cx="381325" cy="255060"/>
              </a:xfrm>
              <a:custGeom>
                <a:avLst/>
                <a:gdLst>
                  <a:gd name="T0" fmla="*/ 181 w 182"/>
                  <a:gd name="T1" fmla="*/ 29 h 166"/>
                  <a:gd name="T2" fmla="*/ 148 w 182"/>
                  <a:gd name="T3" fmla="*/ 86 h 166"/>
                  <a:gd name="T4" fmla="*/ 148 w 182"/>
                  <a:gd name="T5" fmla="*/ 112 h 166"/>
                  <a:gd name="T6" fmla="*/ 83 w 182"/>
                  <a:gd name="T7" fmla="*/ 165 h 166"/>
                  <a:gd name="T8" fmla="*/ 14 w 182"/>
                  <a:gd name="T9" fmla="*/ 142 h 166"/>
                  <a:gd name="T10" fmla="*/ 0 w 182"/>
                  <a:gd name="T11" fmla="*/ 93 h 166"/>
                  <a:gd name="T12" fmla="*/ 4 w 182"/>
                  <a:gd name="T13" fmla="*/ 72 h 166"/>
                  <a:gd name="T14" fmla="*/ 41 w 182"/>
                  <a:gd name="T15" fmla="*/ 34 h 166"/>
                  <a:gd name="T16" fmla="*/ 54 w 182"/>
                  <a:gd name="T17" fmla="*/ 24 h 166"/>
                  <a:gd name="T18" fmla="*/ 114 w 182"/>
                  <a:gd name="T19" fmla="*/ 12 h 166"/>
                  <a:gd name="T20" fmla="*/ 142 w 182"/>
                  <a:gd name="T21" fmla="*/ 10 h 166"/>
                  <a:gd name="T22" fmla="*/ 152 w 182"/>
                  <a:gd name="T23" fmla="*/ 0 h 166"/>
                  <a:gd name="T24" fmla="*/ 171 w 182"/>
                  <a:gd name="T25" fmla="*/ 5 h 166"/>
                  <a:gd name="T26" fmla="*/ 181 w 182"/>
                  <a:gd name="T27" fmla="*/ 29 h 166"/>
                  <a:gd name="T28" fmla="*/ 181 w 182"/>
                  <a:gd name="T29" fmla="*/ 29 h 166"/>
                  <a:gd name="T30" fmla="*/ 181 w 182"/>
                  <a:gd name="T31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66">
                    <a:moveTo>
                      <a:pt x="181" y="29"/>
                    </a:moveTo>
                    <a:lnTo>
                      <a:pt x="148" y="86"/>
                    </a:lnTo>
                    <a:lnTo>
                      <a:pt x="148" y="112"/>
                    </a:lnTo>
                    <a:lnTo>
                      <a:pt x="83" y="165"/>
                    </a:lnTo>
                    <a:lnTo>
                      <a:pt x="14" y="142"/>
                    </a:lnTo>
                    <a:lnTo>
                      <a:pt x="0" y="93"/>
                    </a:lnTo>
                    <a:lnTo>
                      <a:pt x="4" y="72"/>
                    </a:lnTo>
                    <a:lnTo>
                      <a:pt x="41" y="34"/>
                    </a:lnTo>
                    <a:lnTo>
                      <a:pt x="54" y="24"/>
                    </a:lnTo>
                    <a:lnTo>
                      <a:pt x="114" y="12"/>
                    </a:lnTo>
                    <a:lnTo>
                      <a:pt x="142" y="10"/>
                    </a:lnTo>
                    <a:lnTo>
                      <a:pt x="152" y="0"/>
                    </a:lnTo>
                    <a:lnTo>
                      <a:pt x="171" y="5"/>
                    </a:lnTo>
                    <a:lnTo>
                      <a:pt x="181" y="29"/>
                    </a:lnTo>
                    <a:lnTo>
                      <a:pt x="181" y="29"/>
                    </a:lnTo>
                    <a:lnTo>
                      <a:pt x="181" y="29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" name="上海">
                <a:hlinkClick r:id="" action="ppaction://macro?name=Slide1.上海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6943352" y="4264917"/>
                <a:ext cx="120567" cy="154157"/>
              </a:xfrm>
              <a:custGeom>
                <a:avLst/>
                <a:gdLst>
                  <a:gd name="T0" fmla="*/ 25 w 62"/>
                  <a:gd name="T1" fmla="*/ 64 h 65"/>
                  <a:gd name="T2" fmla="*/ 0 w 62"/>
                  <a:gd name="T3" fmla="*/ 42 h 65"/>
                  <a:gd name="T4" fmla="*/ 11 w 62"/>
                  <a:gd name="T5" fmla="*/ 27 h 65"/>
                  <a:gd name="T6" fmla="*/ 21 w 62"/>
                  <a:gd name="T7" fmla="*/ 0 h 65"/>
                  <a:gd name="T8" fmla="*/ 49 w 62"/>
                  <a:gd name="T9" fmla="*/ 11 h 65"/>
                  <a:gd name="T10" fmla="*/ 61 w 62"/>
                  <a:gd name="T11" fmla="*/ 29 h 65"/>
                  <a:gd name="T12" fmla="*/ 52 w 62"/>
                  <a:gd name="T13" fmla="*/ 43 h 65"/>
                  <a:gd name="T14" fmla="*/ 25 w 62"/>
                  <a:gd name="T15" fmla="*/ 64 h 65"/>
                  <a:gd name="T16" fmla="*/ 25 w 62"/>
                  <a:gd name="T17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65">
                    <a:moveTo>
                      <a:pt x="25" y="64"/>
                    </a:moveTo>
                    <a:lnTo>
                      <a:pt x="0" y="42"/>
                    </a:lnTo>
                    <a:lnTo>
                      <a:pt x="11" y="27"/>
                    </a:lnTo>
                    <a:lnTo>
                      <a:pt x="21" y="0"/>
                    </a:lnTo>
                    <a:lnTo>
                      <a:pt x="49" y="11"/>
                    </a:lnTo>
                    <a:lnTo>
                      <a:pt x="61" y="29"/>
                    </a:lnTo>
                    <a:lnTo>
                      <a:pt x="52" y="43"/>
                    </a:lnTo>
                    <a:lnTo>
                      <a:pt x="25" y="64"/>
                    </a:lnTo>
                    <a:lnTo>
                      <a:pt x="25" y="64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" name="河南">
                <a:hlinkClick r:id="" action="ppaction://macro?name=Slide1.河南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347955" y="3536170"/>
                <a:ext cx="900039" cy="860481"/>
              </a:xfrm>
              <a:custGeom>
                <a:avLst/>
                <a:gdLst>
                  <a:gd name="T0" fmla="*/ 50 w 426"/>
                  <a:gd name="T1" fmla="*/ 268 h 385"/>
                  <a:gd name="T2" fmla="*/ 111 w 426"/>
                  <a:gd name="T3" fmla="*/ 322 h 385"/>
                  <a:gd name="T4" fmla="*/ 162 w 426"/>
                  <a:gd name="T5" fmla="*/ 333 h 385"/>
                  <a:gd name="T6" fmla="*/ 208 w 426"/>
                  <a:gd name="T7" fmla="*/ 326 h 385"/>
                  <a:gd name="T8" fmla="*/ 222 w 426"/>
                  <a:gd name="T9" fmla="*/ 333 h 385"/>
                  <a:gd name="T10" fmla="*/ 238 w 426"/>
                  <a:gd name="T11" fmla="*/ 323 h 385"/>
                  <a:gd name="T12" fmla="*/ 249 w 426"/>
                  <a:gd name="T13" fmla="*/ 335 h 385"/>
                  <a:gd name="T14" fmla="*/ 256 w 426"/>
                  <a:gd name="T15" fmla="*/ 354 h 385"/>
                  <a:gd name="T16" fmla="*/ 278 w 426"/>
                  <a:gd name="T17" fmla="*/ 366 h 385"/>
                  <a:gd name="T18" fmla="*/ 307 w 426"/>
                  <a:gd name="T19" fmla="*/ 366 h 385"/>
                  <a:gd name="T20" fmla="*/ 329 w 426"/>
                  <a:gd name="T21" fmla="*/ 384 h 385"/>
                  <a:gd name="T22" fmla="*/ 349 w 426"/>
                  <a:gd name="T23" fmla="*/ 375 h 385"/>
                  <a:gd name="T24" fmla="*/ 364 w 426"/>
                  <a:gd name="T25" fmla="*/ 384 h 385"/>
                  <a:gd name="T26" fmla="*/ 377 w 426"/>
                  <a:gd name="T27" fmla="*/ 359 h 385"/>
                  <a:gd name="T28" fmla="*/ 396 w 426"/>
                  <a:gd name="T29" fmla="*/ 350 h 385"/>
                  <a:gd name="T30" fmla="*/ 399 w 426"/>
                  <a:gd name="T31" fmla="*/ 329 h 385"/>
                  <a:gd name="T32" fmla="*/ 393 w 426"/>
                  <a:gd name="T33" fmla="*/ 292 h 385"/>
                  <a:gd name="T34" fmla="*/ 389 w 426"/>
                  <a:gd name="T35" fmla="*/ 288 h 385"/>
                  <a:gd name="T36" fmla="*/ 370 w 426"/>
                  <a:gd name="T37" fmla="*/ 307 h 385"/>
                  <a:gd name="T38" fmla="*/ 342 w 426"/>
                  <a:gd name="T39" fmla="*/ 285 h 385"/>
                  <a:gd name="T40" fmla="*/ 321 w 426"/>
                  <a:gd name="T41" fmla="*/ 259 h 385"/>
                  <a:gd name="T42" fmla="*/ 342 w 426"/>
                  <a:gd name="T43" fmla="*/ 244 h 385"/>
                  <a:gd name="T44" fmla="*/ 348 w 426"/>
                  <a:gd name="T45" fmla="*/ 219 h 385"/>
                  <a:gd name="T46" fmla="*/ 360 w 426"/>
                  <a:gd name="T47" fmla="*/ 209 h 385"/>
                  <a:gd name="T48" fmla="*/ 358 w 426"/>
                  <a:gd name="T49" fmla="*/ 174 h 385"/>
                  <a:gd name="T50" fmla="*/ 367 w 426"/>
                  <a:gd name="T51" fmla="*/ 168 h 385"/>
                  <a:gd name="T52" fmla="*/ 384 w 426"/>
                  <a:gd name="T53" fmla="*/ 178 h 385"/>
                  <a:gd name="T54" fmla="*/ 396 w 426"/>
                  <a:gd name="T55" fmla="*/ 192 h 385"/>
                  <a:gd name="T56" fmla="*/ 417 w 426"/>
                  <a:gd name="T57" fmla="*/ 178 h 385"/>
                  <a:gd name="T58" fmla="*/ 425 w 426"/>
                  <a:gd name="T59" fmla="*/ 169 h 385"/>
                  <a:gd name="T60" fmla="*/ 421 w 426"/>
                  <a:gd name="T61" fmla="*/ 152 h 385"/>
                  <a:gd name="T62" fmla="*/ 396 w 426"/>
                  <a:gd name="T63" fmla="*/ 137 h 385"/>
                  <a:gd name="T64" fmla="*/ 391 w 426"/>
                  <a:gd name="T65" fmla="*/ 120 h 385"/>
                  <a:gd name="T66" fmla="*/ 344 w 426"/>
                  <a:gd name="T67" fmla="*/ 126 h 385"/>
                  <a:gd name="T68" fmla="*/ 315 w 426"/>
                  <a:gd name="T69" fmla="*/ 101 h 385"/>
                  <a:gd name="T70" fmla="*/ 302 w 426"/>
                  <a:gd name="T71" fmla="*/ 96 h 385"/>
                  <a:gd name="T72" fmla="*/ 302 w 426"/>
                  <a:gd name="T73" fmla="*/ 80 h 385"/>
                  <a:gd name="T74" fmla="*/ 366 w 426"/>
                  <a:gd name="T75" fmla="*/ 7 h 385"/>
                  <a:gd name="T76" fmla="*/ 342 w 426"/>
                  <a:gd name="T77" fmla="*/ 13 h 385"/>
                  <a:gd name="T78" fmla="*/ 328 w 426"/>
                  <a:gd name="T79" fmla="*/ 24 h 385"/>
                  <a:gd name="T80" fmla="*/ 321 w 426"/>
                  <a:gd name="T81" fmla="*/ 15 h 385"/>
                  <a:gd name="T82" fmla="*/ 321 w 426"/>
                  <a:gd name="T83" fmla="*/ 4 h 385"/>
                  <a:gd name="T84" fmla="*/ 310 w 426"/>
                  <a:gd name="T85" fmla="*/ 0 h 385"/>
                  <a:gd name="T86" fmla="*/ 281 w 426"/>
                  <a:gd name="T87" fmla="*/ 12 h 385"/>
                  <a:gd name="T88" fmla="*/ 208 w 426"/>
                  <a:gd name="T89" fmla="*/ 2 h 385"/>
                  <a:gd name="T90" fmla="*/ 203 w 426"/>
                  <a:gd name="T91" fmla="*/ 63 h 385"/>
                  <a:gd name="T92" fmla="*/ 168 w 426"/>
                  <a:gd name="T93" fmla="*/ 91 h 385"/>
                  <a:gd name="T94" fmla="*/ 120 w 426"/>
                  <a:gd name="T95" fmla="*/ 101 h 385"/>
                  <a:gd name="T96" fmla="*/ 54 w 426"/>
                  <a:gd name="T97" fmla="*/ 147 h 385"/>
                  <a:gd name="T98" fmla="*/ 0 w 426"/>
                  <a:gd name="T99" fmla="*/ 161 h 385"/>
                  <a:gd name="T100" fmla="*/ 0 w 426"/>
                  <a:gd name="T101" fmla="*/ 171 h 385"/>
                  <a:gd name="T102" fmla="*/ 50 w 426"/>
                  <a:gd name="T103" fmla="*/ 246 h 385"/>
                  <a:gd name="T104" fmla="*/ 50 w 426"/>
                  <a:gd name="T105" fmla="*/ 268 h 385"/>
                  <a:gd name="T106" fmla="*/ 50 w 426"/>
                  <a:gd name="T107" fmla="*/ 268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26" h="385">
                    <a:moveTo>
                      <a:pt x="50" y="268"/>
                    </a:moveTo>
                    <a:lnTo>
                      <a:pt x="111" y="322"/>
                    </a:lnTo>
                    <a:lnTo>
                      <a:pt x="162" y="333"/>
                    </a:lnTo>
                    <a:lnTo>
                      <a:pt x="208" y="326"/>
                    </a:lnTo>
                    <a:lnTo>
                      <a:pt x="222" y="333"/>
                    </a:lnTo>
                    <a:lnTo>
                      <a:pt x="238" y="323"/>
                    </a:lnTo>
                    <a:lnTo>
                      <a:pt x="249" y="335"/>
                    </a:lnTo>
                    <a:lnTo>
                      <a:pt x="256" y="354"/>
                    </a:lnTo>
                    <a:lnTo>
                      <a:pt x="278" y="366"/>
                    </a:lnTo>
                    <a:lnTo>
                      <a:pt x="307" y="366"/>
                    </a:lnTo>
                    <a:lnTo>
                      <a:pt x="329" y="384"/>
                    </a:lnTo>
                    <a:lnTo>
                      <a:pt x="349" y="375"/>
                    </a:lnTo>
                    <a:lnTo>
                      <a:pt x="364" y="384"/>
                    </a:lnTo>
                    <a:lnTo>
                      <a:pt x="377" y="359"/>
                    </a:lnTo>
                    <a:lnTo>
                      <a:pt x="396" y="350"/>
                    </a:lnTo>
                    <a:lnTo>
                      <a:pt x="399" y="329"/>
                    </a:lnTo>
                    <a:lnTo>
                      <a:pt x="393" y="292"/>
                    </a:lnTo>
                    <a:lnTo>
                      <a:pt x="389" y="288"/>
                    </a:lnTo>
                    <a:lnTo>
                      <a:pt x="370" y="307"/>
                    </a:lnTo>
                    <a:lnTo>
                      <a:pt x="342" y="285"/>
                    </a:lnTo>
                    <a:lnTo>
                      <a:pt x="321" y="259"/>
                    </a:lnTo>
                    <a:lnTo>
                      <a:pt x="342" y="244"/>
                    </a:lnTo>
                    <a:lnTo>
                      <a:pt x="348" y="219"/>
                    </a:lnTo>
                    <a:lnTo>
                      <a:pt x="360" y="209"/>
                    </a:lnTo>
                    <a:lnTo>
                      <a:pt x="358" y="174"/>
                    </a:lnTo>
                    <a:lnTo>
                      <a:pt x="367" y="168"/>
                    </a:lnTo>
                    <a:lnTo>
                      <a:pt x="384" y="178"/>
                    </a:lnTo>
                    <a:lnTo>
                      <a:pt x="396" y="192"/>
                    </a:lnTo>
                    <a:lnTo>
                      <a:pt x="417" y="178"/>
                    </a:lnTo>
                    <a:lnTo>
                      <a:pt x="425" y="169"/>
                    </a:lnTo>
                    <a:lnTo>
                      <a:pt x="421" y="152"/>
                    </a:lnTo>
                    <a:lnTo>
                      <a:pt x="396" y="137"/>
                    </a:lnTo>
                    <a:lnTo>
                      <a:pt x="391" y="120"/>
                    </a:lnTo>
                    <a:lnTo>
                      <a:pt x="344" y="126"/>
                    </a:lnTo>
                    <a:lnTo>
                      <a:pt x="315" y="101"/>
                    </a:lnTo>
                    <a:lnTo>
                      <a:pt x="302" y="96"/>
                    </a:lnTo>
                    <a:lnTo>
                      <a:pt x="302" y="80"/>
                    </a:lnTo>
                    <a:lnTo>
                      <a:pt x="366" y="7"/>
                    </a:lnTo>
                    <a:lnTo>
                      <a:pt x="342" y="13"/>
                    </a:lnTo>
                    <a:lnTo>
                      <a:pt x="328" y="24"/>
                    </a:lnTo>
                    <a:lnTo>
                      <a:pt x="321" y="15"/>
                    </a:lnTo>
                    <a:lnTo>
                      <a:pt x="321" y="4"/>
                    </a:lnTo>
                    <a:lnTo>
                      <a:pt x="310" y="0"/>
                    </a:lnTo>
                    <a:lnTo>
                      <a:pt x="281" y="12"/>
                    </a:lnTo>
                    <a:lnTo>
                      <a:pt x="208" y="2"/>
                    </a:lnTo>
                    <a:lnTo>
                      <a:pt x="203" y="63"/>
                    </a:lnTo>
                    <a:lnTo>
                      <a:pt x="168" y="91"/>
                    </a:lnTo>
                    <a:lnTo>
                      <a:pt x="120" y="101"/>
                    </a:lnTo>
                    <a:lnTo>
                      <a:pt x="54" y="147"/>
                    </a:lnTo>
                    <a:lnTo>
                      <a:pt x="0" y="161"/>
                    </a:lnTo>
                    <a:lnTo>
                      <a:pt x="0" y="171"/>
                    </a:lnTo>
                    <a:lnTo>
                      <a:pt x="50" y="246"/>
                    </a:lnTo>
                    <a:lnTo>
                      <a:pt x="50" y="268"/>
                    </a:lnTo>
                    <a:lnTo>
                      <a:pt x="50" y="268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台湾">
                <a:hlinkClick r:id="" action="ppaction://macro?name=Slide1.台湾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6940549" y="5400079"/>
                <a:ext cx="207486" cy="641859"/>
              </a:xfrm>
              <a:custGeom>
                <a:avLst/>
                <a:gdLst>
                  <a:gd name="T0" fmla="*/ 26 w 106"/>
                  <a:gd name="T1" fmla="*/ 37 h 289"/>
                  <a:gd name="T2" fmla="*/ 29 w 106"/>
                  <a:gd name="T3" fmla="*/ 34 h 289"/>
                  <a:gd name="T4" fmla="*/ 38 w 106"/>
                  <a:gd name="T5" fmla="*/ 17 h 289"/>
                  <a:gd name="T6" fmla="*/ 61 w 106"/>
                  <a:gd name="T7" fmla="*/ 1 h 289"/>
                  <a:gd name="T8" fmla="*/ 67 w 106"/>
                  <a:gd name="T9" fmla="*/ 1 h 289"/>
                  <a:gd name="T10" fmla="*/ 82 w 106"/>
                  <a:gd name="T11" fmla="*/ 5 h 289"/>
                  <a:gd name="T12" fmla="*/ 87 w 106"/>
                  <a:gd name="T13" fmla="*/ 10 h 289"/>
                  <a:gd name="T14" fmla="*/ 97 w 106"/>
                  <a:gd name="T15" fmla="*/ 17 h 289"/>
                  <a:gd name="T16" fmla="*/ 100 w 106"/>
                  <a:gd name="T17" fmla="*/ 29 h 289"/>
                  <a:gd name="T18" fmla="*/ 91 w 106"/>
                  <a:gd name="T19" fmla="*/ 39 h 289"/>
                  <a:gd name="T20" fmla="*/ 91 w 106"/>
                  <a:gd name="T21" fmla="*/ 54 h 289"/>
                  <a:gd name="T22" fmla="*/ 101 w 106"/>
                  <a:gd name="T23" fmla="*/ 73 h 289"/>
                  <a:gd name="T24" fmla="*/ 91 w 106"/>
                  <a:gd name="T25" fmla="*/ 95 h 289"/>
                  <a:gd name="T26" fmla="*/ 96 w 106"/>
                  <a:gd name="T27" fmla="*/ 109 h 289"/>
                  <a:gd name="T28" fmla="*/ 96 w 106"/>
                  <a:gd name="T29" fmla="*/ 118 h 289"/>
                  <a:gd name="T30" fmla="*/ 100 w 106"/>
                  <a:gd name="T31" fmla="*/ 141 h 289"/>
                  <a:gd name="T32" fmla="*/ 104 w 106"/>
                  <a:gd name="T33" fmla="*/ 161 h 289"/>
                  <a:gd name="T34" fmla="*/ 103 w 106"/>
                  <a:gd name="T35" fmla="*/ 178 h 289"/>
                  <a:gd name="T36" fmla="*/ 100 w 106"/>
                  <a:gd name="T37" fmla="*/ 185 h 289"/>
                  <a:gd name="T38" fmla="*/ 97 w 106"/>
                  <a:gd name="T39" fmla="*/ 192 h 289"/>
                  <a:gd name="T40" fmla="*/ 96 w 106"/>
                  <a:gd name="T41" fmla="*/ 196 h 289"/>
                  <a:gd name="T42" fmla="*/ 95 w 106"/>
                  <a:gd name="T43" fmla="*/ 210 h 289"/>
                  <a:gd name="T44" fmla="*/ 90 w 106"/>
                  <a:gd name="T45" fmla="*/ 215 h 289"/>
                  <a:gd name="T46" fmla="*/ 85 w 106"/>
                  <a:gd name="T47" fmla="*/ 227 h 289"/>
                  <a:gd name="T48" fmla="*/ 81 w 106"/>
                  <a:gd name="T49" fmla="*/ 229 h 289"/>
                  <a:gd name="T50" fmla="*/ 78 w 106"/>
                  <a:gd name="T51" fmla="*/ 232 h 289"/>
                  <a:gd name="T52" fmla="*/ 76 w 106"/>
                  <a:gd name="T53" fmla="*/ 253 h 289"/>
                  <a:gd name="T54" fmla="*/ 70 w 106"/>
                  <a:gd name="T55" fmla="*/ 263 h 289"/>
                  <a:gd name="T56" fmla="*/ 73 w 106"/>
                  <a:gd name="T57" fmla="*/ 280 h 289"/>
                  <a:gd name="T58" fmla="*/ 76 w 106"/>
                  <a:gd name="T59" fmla="*/ 284 h 289"/>
                  <a:gd name="T60" fmla="*/ 72 w 106"/>
                  <a:gd name="T61" fmla="*/ 283 h 289"/>
                  <a:gd name="T62" fmla="*/ 65 w 106"/>
                  <a:gd name="T63" fmla="*/ 281 h 289"/>
                  <a:gd name="T64" fmla="*/ 63 w 106"/>
                  <a:gd name="T65" fmla="*/ 285 h 289"/>
                  <a:gd name="T66" fmla="*/ 62 w 106"/>
                  <a:gd name="T67" fmla="*/ 286 h 289"/>
                  <a:gd name="T68" fmla="*/ 57 w 106"/>
                  <a:gd name="T69" fmla="*/ 287 h 289"/>
                  <a:gd name="T70" fmla="*/ 57 w 106"/>
                  <a:gd name="T71" fmla="*/ 281 h 289"/>
                  <a:gd name="T72" fmla="*/ 52 w 106"/>
                  <a:gd name="T73" fmla="*/ 274 h 289"/>
                  <a:gd name="T74" fmla="*/ 51 w 106"/>
                  <a:gd name="T75" fmla="*/ 262 h 289"/>
                  <a:gd name="T76" fmla="*/ 40 w 106"/>
                  <a:gd name="T77" fmla="*/ 256 h 289"/>
                  <a:gd name="T78" fmla="*/ 33 w 106"/>
                  <a:gd name="T79" fmla="*/ 251 h 289"/>
                  <a:gd name="T80" fmla="*/ 28 w 106"/>
                  <a:gd name="T81" fmla="*/ 240 h 289"/>
                  <a:gd name="T82" fmla="*/ 25 w 106"/>
                  <a:gd name="T83" fmla="*/ 234 h 289"/>
                  <a:gd name="T84" fmla="*/ 19 w 106"/>
                  <a:gd name="T85" fmla="*/ 229 h 289"/>
                  <a:gd name="T86" fmla="*/ 13 w 106"/>
                  <a:gd name="T87" fmla="*/ 213 h 289"/>
                  <a:gd name="T88" fmla="*/ 6 w 106"/>
                  <a:gd name="T89" fmla="*/ 203 h 289"/>
                  <a:gd name="T90" fmla="*/ 7 w 106"/>
                  <a:gd name="T91" fmla="*/ 185 h 289"/>
                  <a:gd name="T92" fmla="*/ 9 w 106"/>
                  <a:gd name="T93" fmla="*/ 182 h 289"/>
                  <a:gd name="T94" fmla="*/ 5 w 106"/>
                  <a:gd name="T95" fmla="*/ 173 h 289"/>
                  <a:gd name="T96" fmla="*/ 1 w 106"/>
                  <a:gd name="T97" fmla="*/ 166 h 289"/>
                  <a:gd name="T98" fmla="*/ 0 w 106"/>
                  <a:gd name="T99" fmla="*/ 157 h 289"/>
                  <a:gd name="T100" fmla="*/ 4 w 106"/>
                  <a:gd name="T101" fmla="*/ 154 h 289"/>
                  <a:gd name="T102" fmla="*/ 4 w 106"/>
                  <a:gd name="T103" fmla="*/ 153 h 289"/>
                  <a:gd name="T104" fmla="*/ 6 w 106"/>
                  <a:gd name="T105" fmla="*/ 141 h 289"/>
                  <a:gd name="T106" fmla="*/ 5 w 106"/>
                  <a:gd name="T107" fmla="*/ 137 h 289"/>
                  <a:gd name="T108" fmla="*/ 5 w 106"/>
                  <a:gd name="T109" fmla="*/ 133 h 289"/>
                  <a:gd name="T110" fmla="*/ 5 w 106"/>
                  <a:gd name="T111" fmla="*/ 100 h 289"/>
                  <a:gd name="T112" fmla="*/ 6 w 106"/>
                  <a:gd name="T113" fmla="*/ 95 h 289"/>
                  <a:gd name="T114" fmla="*/ 9 w 106"/>
                  <a:gd name="T115" fmla="*/ 92 h 289"/>
                  <a:gd name="T116" fmla="*/ 14 w 106"/>
                  <a:gd name="T117" fmla="*/ 75 h 289"/>
                  <a:gd name="T118" fmla="*/ 24 w 106"/>
                  <a:gd name="T119" fmla="*/ 49 h 289"/>
                  <a:gd name="T120" fmla="*/ 24 w 106"/>
                  <a:gd name="T121" fmla="*/ 41 h 289"/>
                  <a:gd name="T122" fmla="*/ 23 w 106"/>
                  <a:gd name="T123" fmla="*/ 4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6" h="289">
                    <a:moveTo>
                      <a:pt x="23" y="40"/>
                    </a:moveTo>
                    <a:lnTo>
                      <a:pt x="23" y="41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6" y="37"/>
                    </a:lnTo>
                    <a:lnTo>
                      <a:pt x="26" y="37"/>
                    </a:lnTo>
                    <a:lnTo>
                      <a:pt x="26" y="37"/>
                    </a:lnTo>
                    <a:lnTo>
                      <a:pt x="26" y="37"/>
                    </a:lnTo>
                    <a:lnTo>
                      <a:pt x="26" y="37"/>
                    </a:lnTo>
                    <a:lnTo>
                      <a:pt x="26" y="37"/>
                    </a:lnTo>
                    <a:lnTo>
                      <a:pt x="26" y="37"/>
                    </a:lnTo>
                    <a:lnTo>
                      <a:pt x="26" y="37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30" y="33"/>
                    </a:lnTo>
                    <a:lnTo>
                      <a:pt x="30" y="33"/>
                    </a:lnTo>
                    <a:lnTo>
                      <a:pt x="30" y="33"/>
                    </a:lnTo>
                    <a:lnTo>
                      <a:pt x="30" y="33"/>
                    </a:lnTo>
                    <a:lnTo>
                      <a:pt x="30" y="33"/>
                    </a:lnTo>
                    <a:lnTo>
                      <a:pt x="30" y="33"/>
                    </a:lnTo>
                    <a:lnTo>
                      <a:pt x="30" y="33"/>
                    </a:lnTo>
                    <a:lnTo>
                      <a:pt x="30" y="33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2" y="31"/>
                    </a:lnTo>
                    <a:lnTo>
                      <a:pt x="32" y="31"/>
                    </a:lnTo>
                    <a:lnTo>
                      <a:pt x="32" y="31"/>
                    </a:lnTo>
                    <a:lnTo>
                      <a:pt x="32" y="31"/>
                    </a:lnTo>
                    <a:lnTo>
                      <a:pt x="34" y="29"/>
                    </a:lnTo>
                    <a:lnTo>
                      <a:pt x="34" y="29"/>
                    </a:lnTo>
                    <a:lnTo>
                      <a:pt x="34" y="27"/>
                    </a:lnTo>
                    <a:lnTo>
                      <a:pt x="34" y="24"/>
                    </a:lnTo>
                    <a:lnTo>
                      <a:pt x="36" y="22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8" y="17"/>
                    </a:lnTo>
                    <a:lnTo>
                      <a:pt x="39" y="15"/>
                    </a:lnTo>
                    <a:lnTo>
                      <a:pt x="39" y="15"/>
                    </a:lnTo>
                    <a:lnTo>
                      <a:pt x="42" y="13"/>
                    </a:lnTo>
                    <a:lnTo>
                      <a:pt x="42" y="11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6" y="7"/>
                    </a:lnTo>
                    <a:lnTo>
                      <a:pt x="47" y="5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50" y="3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4" y="3"/>
                    </a:lnTo>
                    <a:lnTo>
                      <a:pt x="54" y="3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4" y="0"/>
                    </a:lnTo>
                    <a:lnTo>
                      <a:pt x="64" y="1"/>
                    </a:lnTo>
                    <a:lnTo>
                      <a:pt x="64" y="1"/>
                    </a:lnTo>
                    <a:lnTo>
                      <a:pt x="64" y="1"/>
                    </a:lnTo>
                    <a:lnTo>
                      <a:pt x="67" y="1"/>
                    </a:lnTo>
                    <a:lnTo>
                      <a:pt x="67" y="1"/>
                    </a:lnTo>
                    <a:lnTo>
                      <a:pt x="67" y="1"/>
                    </a:lnTo>
                    <a:lnTo>
                      <a:pt x="67" y="1"/>
                    </a:lnTo>
                    <a:lnTo>
                      <a:pt x="68" y="1"/>
                    </a:lnTo>
                    <a:lnTo>
                      <a:pt x="68" y="1"/>
                    </a:lnTo>
                    <a:lnTo>
                      <a:pt x="68" y="1"/>
                    </a:lnTo>
                    <a:lnTo>
                      <a:pt x="68" y="1"/>
                    </a:lnTo>
                    <a:lnTo>
                      <a:pt x="71" y="1"/>
                    </a:lnTo>
                    <a:lnTo>
                      <a:pt x="71" y="1"/>
                    </a:lnTo>
                    <a:lnTo>
                      <a:pt x="73" y="1"/>
                    </a:lnTo>
                    <a:lnTo>
                      <a:pt x="73" y="1"/>
                    </a:lnTo>
                    <a:lnTo>
                      <a:pt x="75" y="0"/>
                    </a:lnTo>
                    <a:lnTo>
                      <a:pt x="75" y="3"/>
                    </a:lnTo>
                    <a:lnTo>
                      <a:pt x="75" y="3"/>
                    </a:lnTo>
                    <a:lnTo>
                      <a:pt x="75" y="3"/>
                    </a:lnTo>
                    <a:lnTo>
                      <a:pt x="76" y="3"/>
                    </a:lnTo>
                    <a:lnTo>
                      <a:pt x="76" y="3"/>
                    </a:lnTo>
                    <a:lnTo>
                      <a:pt x="76" y="3"/>
                    </a:lnTo>
                    <a:lnTo>
                      <a:pt x="76" y="3"/>
                    </a:lnTo>
                    <a:lnTo>
                      <a:pt x="78" y="3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81" y="5"/>
                    </a:lnTo>
                    <a:lnTo>
                      <a:pt x="81" y="5"/>
                    </a:lnTo>
                    <a:lnTo>
                      <a:pt x="82" y="5"/>
                    </a:lnTo>
                    <a:lnTo>
                      <a:pt x="82" y="5"/>
                    </a:lnTo>
                    <a:lnTo>
                      <a:pt x="84" y="5"/>
                    </a:lnTo>
                    <a:lnTo>
                      <a:pt x="84" y="7"/>
                    </a:lnTo>
                    <a:lnTo>
                      <a:pt x="84" y="7"/>
                    </a:lnTo>
                    <a:lnTo>
                      <a:pt x="84" y="7"/>
                    </a:lnTo>
                    <a:lnTo>
                      <a:pt x="84" y="7"/>
                    </a:lnTo>
                    <a:lnTo>
                      <a:pt x="84" y="7"/>
                    </a:lnTo>
                    <a:lnTo>
                      <a:pt x="84" y="7"/>
                    </a:lnTo>
                    <a:lnTo>
                      <a:pt x="84" y="7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7" y="7"/>
                    </a:lnTo>
                    <a:lnTo>
                      <a:pt x="87" y="9"/>
                    </a:lnTo>
                    <a:lnTo>
                      <a:pt x="87" y="9"/>
                    </a:lnTo>
                    <a:lnTo>
                      <a:pt x="87" y="9"/>
                    </a:lnTo>
                    <a:lnTo>
                      <a:pt x="87" y="9"/>
                    </a:lnTo>
                    <a:lnTo>
                      <a:pt x="87" y="10"/>
                    </a:lnTo>
                    <a:lnTo>
                      <a:pt x="87" y="10"/>
                    </a:lnTo>
                    <a:lnTo>
                      <a:pt x="87" y="10"/>
                    </a:lnTo>
                    <a:lnTo>
                      <a:pt x="90" y="10"/>
                    </a:lnTo>
                    <a:lnTo>
                      <a:pt x="90" y="13"/>
                    </a:lnTo>
                    <a:lnTo>
                      <a:pt x="90" y="13"/>
                    </a:lnTo>
                    <a:lnTo>
                      <a:pt x="90" y="13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4" y="13"/>
                    </a:lnTo>
                    <a:lnTo>
                      <a:pt x="94" y="15"/>
                    </a:lnTo>
                    <a:lnTo>
                      <a:pt x="94" y="15"/>
                    </a:lnTo>
                    <a:lnTo>
                      <a:pt x="94" y="15"/>
                    </a:lnTo>
                    <a:lnTo>
                      <a:pt x="94" y="15"/>
                    </a:lnTo>
                    <a:lnTo>
                      <a:pt x="94" y="15"/>
                    </a:lnTo>
                    <a:lnTo>
                      <a:pt x="94" y="15"/>
                    </a:lnTo>
                    <a:lnTo>
                      <a:pt x="94" y="15"/>
                    </a:lnTo>
                    <a:lnTo>
                      <a:pt x="96" y="15"/>
                    </a:lnTo>
                    <a:lnTo>
                      <a:pt x="96" y="17"/>
                    </a:lnTo>
                    <a:lnTo>
                      <a:pt x="96" y="17"/>
                    </a:lnTo>
                    <a:lnTo>
                      <a:pt x="96" y="17"/>
                    </a:lnTo>
                    <a:lnTo>
                      <a:pt x="97" y="17"/>
                    </a:lnTo>
                    <a:lnTo>
                      <a:pt x="97" y="17"/>
                    </a:lnTo>
                    <a:lnTo>
                      <a:pt x="97" y="17"/>
                    </a:lnTo>
                    <a:lnTo>
                      <a:pt x="97" y="17"/>
                    </a:lnTo>
                    <a:lnTo>
                      <a:pt x="100" y="17"/>
                    </a:lnTo>
                    <a:lnTo>
                      <a:pt x="100" y="20"/>
                    </a:lnTo>
                    <a:lnTo>
                      <a:pt x="100" y="20"/>
                    </a:lnTo>
                    <a:lnTo>
                      <a:pt x="100" y="20"/>
                    </a:lnTo>
                    <a:lnTo>
                      <a:pt x="100" y="20"/>
                    </a:lnTo>
                    <a:lnTo>
                      <a:pt x="100" y="22"/>
                    </a:lnTo>
                    <a:lnTo>
                      <a:pt x="100" y="22"/>
                    </a:lnTo>
                    <a:lnTo>
                      <a:pt x="100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4"/>
                    </a:lnTo>
                    <a:lnTo>
                      <a:pt x="100" y="24"/>
                    </a:lnTo>
                    <a:lnTo>
                      <a:pt x="100" y="24"/>
                    </a:lnTo>
                    <a:lnTo>
                      <a:pt x="100" y="25"/>
                    </a:lnTo>
                    <a:lnTo>
                      <a:pt x="100" y="25"/>
                    </a:lnTo>
                    <a:lnTo>
                      <a:pt x="100" y="25"/>
                    </a:lnTo>
                    <a:lnTo>
                      <a:pt x="102" y="25"/>
                    </a:lnTo>
                    <a:lnTo>
                      <a:pt x="100" y="27"/>
                    </a:lnTo>
                    <a:lnTo>
                      <a:pt x="100" y="27"/>
                    </a:lnTo>
                    <a:lnTo>
                      <a:pt x="100" y="27"/>
                    </a:lnTo>
                    <a:lnTo>
                      <a:pt x="100" y="27"/>
                    </a:lnTo>
                    <a:lnTo>
                      <a:pt x="100" y="29"/>
                    </a:lnTo>
                    <a:lnTo>
                      <a:pt x="100" y="29"/>
                    </a:lnTo>
                    <a:lnTo>
                      <a:pt x="100" y="29"/>
                    </a:lnTo>
                    <a:lnTo>
                      <a:pt x="100" y="29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6" y="34"/>
                    </a:lnTo>
                    <a:lnTo>
                      <a:pt x="96" y="34"/>
                    </a:lnTo>
                    <a:lnTo>
                      <a:pt x="96" y="34"/>
                    </a:lnTo>
                    <a:lnTo>
                      <a:pt x="96" y="34"/>
                    </a:lnTo>
                    <a:lnTo>
                      <a:pt x="93" y="36"/>
                    </a:lnTo>
                    <a:lnTo>
                      <a:pt x="93" y="36"/>
                    </a:lnTo>
                    <a:lnTo>
                      <a:pt x="93" y="36"/>
                    </a:lnTo>
                    <a:lnTo>
                      <a:pt x="93" y="36"/>
                    </a:lnTo>
                    <a:lnTo>
                      <a:pt x="91" y="38"/>
                    </a:lnTo>
                    <a:lnTo>
                      <a:pt x="91" y="38"/>
                    </a:lnTo>
                    <a:lnTo>
                      <a:pt x="91" y="38"/>
                    </a:lnTo>
                    <a:lnTo>
                      <a:pt x="91" y="38"/>
                    </a:lnTo>
                    <a:lnTo>
                      <a:pt x="91" y="39"/>
                    </a:lnTo>
                    <a:lnTo>
                      <a:pt x="91" y="39"/>
                    </a:lnTo>
                    <a:lnTo>
                      <a:pt x="91" y="39"/>
                    </a:lnTo>
                    <a:lnTo>
                      <a:pt x="91" y="39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91" y="48"/>
                    </a:lnTo>
                    <a:lnTo>
                      <a:pt x="91" y="50"/>
                    </a:lnTo>
                    <a:lnTo>
                      <a:pt x="91" y="52"/>
                    </a:lnTo>
                    <a:lnTo>
                      <a:pt x="91" y="54"/>
                    </a:lnTo>
                    <a:lnTo>
                      <a:pt x="93" y="54"/>
                    </a:lnTo>
                    <a:lnTo>
                      <a:pt x="93" y="56"/>
                    </a:lnTo>
                    <a:lnTo>
                      <a:pt x="93" y="58"/>
                    </a:lnTo>
                    <a:lnTo>
                      <a:pt x="93" y="61"/>
                    </a:lnTo>
                    <a:lnTo>
                      <a:pt x="96" y="61"/>
                    </a:lnTo>
                    <a:lnTo>
                      <a:pt x="96" y="63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8" y="6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9" y="68"/>
                    </a:lnTo>
                    <a:lnTo>
                      <a:pt x="99" y="70"/>
                    </a:lnTo>
                    <a:lnTo>
                      <a:pt x="99" y="70"/>
                    </a:lnTo>
                    <a:lnTo>
                      <a:pt x="99" y="70"/>
                    </a:lnTo>
                    <a:lnTo>
                      <a:pt x="100" y="70"/>
                    </a:lnTo>
                    <a:lnTo>
                      <a:pt x="100" y="72"/>
                    </a:lnTo>
                    <a:lnTo>
                      <a:pt x="100" y="72"/>
                    </a:lnTo>
                    <a:lnTo>
                      <a:pt x="100" y="72"/>
                    </a:lnTo>
                    <a:lnTo>
                      <a:pt x="101" y="72"/>
                    </a:lnTo>
                    <a:lnTo>
                      <a:pt x="101" y="73"/>
                    </a:lnTo>
                    <a:lnTo>
                      <a:pt x="101" y="73"/>
                    </a:lnTo>
                    <a:lnTo>
                      <a:pt x="101" y="73"/>
                    </a:lnTo>
                    <a:lnTo>
                      <a:pt x="103" y="73"/>
                    </a:lnTo>
                    <a:lnTo>
                      <a:pt x="101" y="75"/>
                    </a:lnTo>
                    <a:lnTo>
                      <a:pt x="100" y="75"/>
                    </a:lnTo>
                    <a:lnTo>
                      <a:pt x="98" y="77"/>
                    </a:lnTo>
                    <a:lnTo>
                      <a:pt x="98" y="77"/>
                    </a:lnTo>
                    <a:lnTo>
                      <a:pt x="96" y="79"/>
                    </a:lnTo>
                    <a:lnTo>
                      <a:pt x="96" y="79"/>
                    </a:lnTo>
                    <a:lnTo>
                      <a:pt x="95" y="80"/>
                    </a:lnTo>
                    <a:lnTo>
                      <a:pt x="95" y="80"/>
                    </a:lnTo>
                    <a:lnTo>
                      <a:pt x="92" y="82"/>
                    </a:lnTo>
                    <a:lnTo>
                      <a:pt x="92" y="82"/>
                    </a:lnTo>
                    <a:lnTo>
                      <a:pt x="92" y="85"/>
                    </a:lnTo>
                    <a:lnTo>
                      <a:pt x="92" y="85"/>
                    </a:lnTo>
                    <a:lnTo>
                      <a:pt x="91" y="87"/>
                    </a:lnTo>
                    <a:lnTo>
                      <a:pt x="91" y="87"/>
                    </a:lnTo>
                    <a:lnTo>
                      <a:pt x="91" y="89"/>
                    </a:lnTo>
                    <a:lnTo>
                      <a:pt x="91" y="89"/>
                    </a:lnTo>
                    <a:lnTo>
                      <a:pt x="91" y="91"/>
                    </a:lnTo>
                    <a:lnTo>
                      <a:pt x="91" y="91"/>
                    </a:lnTo>
                    <a:lnTo>
                      <a:pt x="91" y="93"/>
                    </a:lnTo>
                    <a:lnTo>
                      <a:pt x="91" y="93"/>
                    </a:lnTo>
                    <a:lnTo>
                      <a:pt x="91" y="95"/>
                    </a:lnTo>
                    <a:lnTo>
                      <a:pt x="91" y="95"/>
                    </a:lnTo>
                    <a:lnTo>
                      <a:pt x="91" y="95"/>
                    </a:lnTo>
                    <a:lnTo>
                      <a:pt x="92" y="95"/>
                    </a:lnTo>
                    <a:lnTo>
                      <a:pt x="92" y="97"/>
                    </a:lnTo>
                    <a:lnTo>
                      <a:pt x="92" y="97"/>
                    </a:lnTo>
                    <a:lnTo>
                      <a:pt x="92" y="98"/>
                    </a:lnTo>
                    <a:lnTo>
                      <a:pt x="92" y="98"/>
                    </a:lnTo>
                    <a:lnTo>
                      <a:pt x="92" y="100"/>
                    </a:lnTo>
                    <a:lnTo>
                      <a:pt x="92" y="100"/>
                    </a:lnTo>
                    <a:lnTo>
                      <a:pt x="92" y="100"/>
                    </a:lnTo>
                    <a:lnTo>
                      <a:pt x="95" y="100"/>
                    </a:lnTo>
                    <a:lnTo>
                      <a:pt x="95" y="102"/>
                    </a:lnTo>
                    <a:lnTo>
                      <a:pt x="95" y="102"/>
                    </a:lnTo>
                    <a:lnTo>
                      <a:pt x="95" y="102"/>
                    </a:lnTo>
                    <a:lnTo>
                      <a:pt x="96" y="102"/>
                    </a:lnTo>
                    <a:lnTo>
                      <a:pt x="96" y="104"/>
                    </a:lnTo>
                    <a:lnTo>
                      <a:pt x="96" y="104"/>
                    </a:lnTo>
                    <a:lnTo>
                      <a:pt x="96" y="104"/>
                    </a:lnTo>
                    <a:lnTo>
                      <a:pt x="96" y="104"/>
                    </a:lnTo>
                    <a:lnTo>
                      <a:pt x="96" y="106"/>
                    </a:lnTo>
                    <a:lnTo>
                      <a:pt x="96" y="106"/>
                    </a:lnTo>
                    <a:lnTo>
                      <a:pt x="96" y="106"/>
                    </a:lnTo>
                    <a:lnTo>
                      <a:pt x="96" y="106"/>
                    </a:lnTo>
                    <a:lnTo>
                      <a:pt x="96" y="109"/>
                    </a:lnTo>
                    <a:lnTo>
                      <a:pt x="96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7" y="113"/>
                    </a:lnTo>
                    <a:lnTo>
                      <a:pt x="97" y="113"/>
                    </a:lnTo>
                    <a:lnTo>
                      <a:pt x="97" y="113"/>
                    </a:lnTo>
                    <a:lnTo>
                      <a:pt x="97" y="113"/>
                    </a:lnTo>
                    <a:lnTo>
                      <a:pt x="97" y="115"/>
                    </a:lnTo>
                    <a:lnTo>
                      <a:pt x="97" y="115"/>
                    </a:lnTo>
                    <a:lnTo>
                      <a:pt x="97" y="115"/>
                    </a:lnTo>
                    <a:lnTo>
                      <a:pt x="97" y="115"/>
                    </a:lnTo>
                    <a:lnTo>
                      <a:pt x="97" y="116"/>
                    </a:lnTo>
                    <a:lnTo>
                      <a:pt x="97" y="116"/>
                    </a:lnTo>
                    <a:lnTo>
                      <a:pt x="97" y="116"/>
                    </a:lnTo>
                    <a:lnTo>
                      <a:pt x="97" y="116"/>
                    </a:lnTo>
                    <a:lnTo>
                      <a:pt x="96" y="118"/>
                    </a:lnTo>
                    <a:lnTo>
                      <a:pt x="96" y="118"/>
                    </a:lnTo>
                    <a:lnTo>
                      <a:pt x="96" y="118"/>
                    </a:lnTo>
                    <a:lnTo>
                      <a:pt x="96" y="118"/>
                    </a:lnTo>
                    <a:lnTo>
                      <a:pt x="96" y="118"/>
                    </a:lnTo>
                    <a:lnTo>
                      <a:pt x="96" y="118"/>
                    </a:lnTo>
                    <a:lnTo>
                      <a:pt x="96" y="118"/>
                    </a:lnTo>
                    <a:lnTo>
                      <a:pt x="96" y="118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96" y="123"/>
                    </a:lnTo>
                    <a:lnTo>
                      <a:pt x="96" y="125"/>
                    </a:lnTo>
                    <a:lnTo>
                      <a:pt x="96" y="127"/>
                    </a:lnTo>
                    <a:lnTo>
                      <a:pt x="96" y="127"/>
                    </a:lnTo>
                    <a:lnTo>
                      <a:pt x="96" y="129"/>
                    </a:lnTo>
                    <a:lnTo>
                      <a:pt x="96" y="129"/>
                    </a:lnTo>
                    <a:lnTo>
                      <a:pt x="96" y="131"/>
                    </a:lnTo>
                    <a:lnTo>
                      <a:pt x="97" y="131"/>
                    </a:lnTo>
                    <a:lnTo>
                      <a:pt x="97" y="133"/>
                    </a:lnTo>
                    <a:lnTo>
                      <a:pt x="97" y="135"/>
                    </a:lnTo>
                    <a:lnTo>
                      <a:pt x="97" y="137"/>
                    </a:lnTo>
                    <a:lnTo>
                      <a:pt x="100" y="137"/>
                    </a:lnTo>
                    <a:lnTo>
                      <a:pt x="100" y="139"/>
                    </a:lnTo>
                    <a:lnTo>
                      <a:pt x="100" y="139"/>
                    </a:lnTo>
                    <a:lnTo>
                      <a:pt x="100" y="141"/>
                    </a:lnTo>
                    <a:lnTo>
                      <a:pt x="102" y="141"/>
                    </a:lnTo>
                    <a:lnTo>
                      <a:pt x="102" y="143"/>
                    </a:lnTo>
                    <a:lnTo>
                      <a:pt x="102" y="143"/>
                    </a:lnTo>
                    <a:lnTo>
                      <a:pt x="102" y="145"/>
                    </a:lnTo>
                    <a:lnTo>
                      <a:pt x="102" y="145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2" y="150"/>
                    </a:lnTo>
                    <a:lnTo>
                      <a:pt x="102" y="150"/>
                    </a:lnTo>
                    <a:lnTo>
                      <a:pt x="102" y="152"/>
                    </a:lnTo>
                    <a:lnTo>
                      <a:pt x="102" y="152"/>
                    </a:lnTo>
                    <a:lnTo>
                      <a:pt x="102" y="154"/>
                    </a:lnTo>
                    <a:lnTo>
                      <a:pt x="102" y="154"/>
                    </a:lnTo>
                    <a:lnTo>
                      <a:pt x="102" y="156"/>
                    </a:lnTo>
                    <a:lnTo>
                      <a:pt x="102" y="156"/>
                    </a:lnTo>
                    <a:lnTo>
                      <a:pt x="102" y="157"/>
                    </a:lnTo>
                    <a:lnTo>
                      <a:pt x="104" y="157"/>
                    </a:lnTo>
                    <a:lnTo>
                      <a:pt x="104" y="159"/>
                    </a:lnTo>
                    <a:lnTo>
                      <a:pt x="104" y="159"/>
                    </a:lnTo>
                    <a:lnTo>
                      <a:pt x="104" y="159"/>
                    </a:lnTo>
                    <a:lnTo>
                      <a:pt x="104" y="159"/>
                    </a:lnTo>
                    <a:lnTo>
                      <a:pt x="104" y="161"/>
                    </a:lnTo>
                    <a:lnTo>
                      <a:pt x="104" y="161"/>
                    </a:lnTo>
                    <a:lnTo>
                      <a:pt x="104" y="161"/>
                    </a:lnTo>
                    <a:lnTo>
                      <a:pt x="104" y="161"/>
                    </a:lnTo>
                    <a:lnTo>
                      <a:pt x="104" y="163"/>
                    </a:lnTo>
                    <a:lnTo>
                      <a:pt x="104" y="163"/>
                    </a:lnTo>
                    <a:lnTo>
                      <a:pt x="104" y="163"/>
                    </a:lnTo>
                    <a:lnTo>
                      <a:pt x="104" y="163"/>
                    </a:lnTo>
                    <a:lnTo>
                      <a:pt x="104" y="163"/>
                    </a:lnTo>
                    <a:lnTo>
                      <a:pt x="104" y="163"/>
                    </a:lnTo>
                    <a:lnTo>
                      <a:pt x="104" y="163"/>
                    </a:lnTo>
                    <a:lnTo>
                      <a:pt x="105" y="163"/>
                    </a:lnTo>
                    <a:lnTo>
                      <a:pt x="104" y="165"/>
                    </a:lnTo>
                    <a:lnTo>
                      <a:pt x="104" y="165"/>
                    </a:lnTo>
                    <a:lnTo>
                      <a:pt x="104" y="167"/>
                    </a:lnTo>
                    <a:lnTo>
                      <a:pt x="104" y="167"/>
                    </a:lnTo>
                    <a:lnTo>
                      <a:pt x="104" y="169"/>
                    </a:lnTo>
                    <a:lnTo>
                      <a:pt x="104" y="169"/>
                    </a:lnTo>
                    <a:lnTo>
                      <a:pt x="104" y="171"/>
                    </a:lnTo>
                    <a:lnTo>
                      <a:pt x="104" y="171"/>
                    </a:lnTo>
                    <a:lnTo>
                      <a:pt x="103" y="173"/>
                    </a:lnTo>
                    <a:lnTo>
                      <a:pt x="103" y="173"/>
                    </a:lnTo>
                    <a:lnTo>
                      <a:pt x="103" y="175"/>
                    </a:lnTo>
                    <a:lnTo>
                      <a:pt x="103" y="175"/>
                    </a:lnTo>
                    <a:lnTo>
                      <a:pt x="103" y="177"/>
                    </a:lnTo>
                    <a:lnTo>
                      <a:pt x="103" y="177"/>
                    </a:lnTo>
                    <a:lnTo>
                      <a:pt x="103" y="178"/>
                    </a:lnTo>
                    <a:lnTo>
                      <a:pt x="103" y="178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0" y="183"/>
                    </a:lnTo>
                    <a:lnTo>
                      <a:pt x="100" y="183"/>
                    </a:lnTo>
                    <a:lnTo>
                      <a:pt x="100" y="183"/>
                    </a:lnTo>
                    <a:lnTo>
                      <a:pt x="100" y="183"/>
                    </a:lnTo>
                    <a:lnTo>
                      <a:pt x="100" y="185"/>
                    </a:lnTo>
                    <a:lnTo>
                      <a:pt x="100" y="185"/>
                    </a:lnTo>
                    <a:lnTo>
                      <a:pt x="100" y="185"/>
                    </a:lnTo>
                    <a:lnTo>
                      <a:pt x="100" y="185"/>
                    </a:lnTo>
                    <a:lnTo>
                      <a:pt x="100" y="187"/>
                    </a:lnTo>
                    <a:lnTo>
                      <a:pt x="100" y="187"/>
                    </a:lnTo>
                    <a:lnTo>
                      <a:pt x="100" y="187"/>
                    </a:lnTo>
                    <a:lnTo>
                      <a:pt x="100" y="187"/>
                    </a:lnTo>
                    <a:lnTo>
                      <a:pt x="100" y="189"/>
                    </a:lnTo>
                    <a:lnTo>
                      <a:pt x="100" y="189"/>
                    </a:lnTo>
                    <a:lnTo>
                      <a:pt x="100" y="189"/>
                    </a:lnTo>
                    <a:lnTo>
                      <a:pt x="100" y="189"/>
                    </a:lnTo>
                    <a:lnTo>
                      <a:pt x="97" y="191"/>
                    </a:lnTo>
                    <a:lnTo>
                      <a:pt x="97" y="191"/>
                    </a:lnTo>
                    <a:lnTo>
                      <a:pt x="97" y="191"/>
                    </a:lnTo>
                    <a:lnTo>
                      <a:pt x="97" y="191"/>
                    </a:lnTo>
                    <a:lnTo>
                      <a:pt x="97" y="191"/>
                    </a:lnTo>
                    <a:lnTo>
                      <a:pt x="97" y="191"/>
                    </a:lnTo>
                    <a:lnTo>
                      <a:pt x="97" y="191"/>
                    </a:lnTo>
                    <a:lnTo>
                      <a:pt x="97" y="191"/>
                    </a:lnTo>
                    <a:lnTo>
                      <a:pt x="97" y="192"/>
                    </a:lnTo>
                    <a:lnTo>
                      <a:pt x="97" y="192"/>
                    </a:lnTo>
                    <a:lnTo>
                      <a:pt x="97" y="192"/>
                    </a:lnTo>
                    <a:lnTo>
                      <a:pt x="97" y="192"/>
                    </a:lnTo>
                    <a:lnTo>
                      <a:pt x="97" y="192"/>
                    </a:lnTo>
                    <a:lnTo>
                      <a:pt x="97" y="192"/>
                    </a:lnTo>
                    <a:lnTo>
                      <a:pt x="97" y="192"/>
                    </a:lnTo>
                    <a:lnTo>
                      <a:pt x="97" y="192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3"/>
                    </a:lnTo>
                    <a:lnTo>
                      <a:pt x="96" y="195"/>
                    </a:lnTo>
                    <a:lnTo>
                      <a:pt x="96" y="195"/>
                    </a:lnTo>
                    <a:lnTo>
                      <a:pt x="96" y="195"/>
                    </a:lnTo>
                    <a:lnTo>
                      <a:pt x="96" y="195"/>
                    </a:lnTo>
                    <a:lnTo>
                      <a:pt x="96" y="196"/>
                    </a:lnTo>
                    <a:lnTo>
                      <a:pt x="96" y="196"/>
                    </a:lnTo>
                    <a:lnTo>
                      <a:pt x="96" y="196"/>
                    </a:lnTo>
                    <a:lnTo>
                      <a:pt x="96" y="196"/>
                    </a:lnTo>
                    <a:lnTo>
                      <a:pt x="96" y="198"/>
                    </a:lnTo>
                    <a:lnTo>
                      <a:pt x="96" y="198"/>
                    </a:lnTo>
                    <a:lnTo>
                      <a:pt x="96" y="198"/>
                    </a:lnTo>
                    <a:lnTo>
                      <a:pt x="96" y="198"/>
                    </a:lnTo>
                    <a:lnTo>
                      <a:pt x="96" y="198"/>
                    </a:lnTo>
                    <a:lnTo>
                      <a:pt x="96" y="198"/>
                    </a:lnTo>
                    <a:lnTo>
                      <a:pt x="96" y="198"/>
                    </a:lnTo>
                    <a:lnTo>
                      <a:pt x="96" y="198"/>
                    </a:lnTo>
                    <a:lnTo>
                      <a:pt x="96" y="200"/>
                    </a:lnTo>
                    <a:lnTo>
                      <a:pt x="96" y="200"/>
                    </a:lnTo>
                    <a:lnTo>
                      <a:pt x="96" y="203"/>
                    </a:lnTo>
                    <a:lnTo>
                      <a:pt x="96" y="203"/>
                    </a:lnTo>
                    <a:lnTo>
                      <a:pt x="96" y="205"/>
                    </a:lnTo>
                    <a:lnTo>
                      <a:pt x="96" y="205"/>
                    </a:lnTo>
                    <a:lnTo>
                      <a:pt x="96" y="205"/>
                    </a:lnTo>
                    <a:lnTo>
                      <a:pt x="96" y="205"/>
                    </a:lnTo>
                    <a:lnTo>
                      <a:pt x="95" y="207"/>
                    </a:lnTo>
                    <a:lnTo>
                      <a:pt x="95" y="207"/>
                    </a:lnTo>
                    <a:lnTo>
                      <a:pt x="95" y="208"/>
                    </a:lnTo>
                    <a:lnTo>
                      <a:pt x="95" y="208"/>
                    </a:lnTo>
                    <a:lnTo>
                      <a:pt x="95" y="210"/>
                    </a:lnTo>
                    <a:lnTo>
                      <a:pt x="95" y="210"/>
                    </a:lnTo>
                    <a:lnTo>
                      <a:pt x="95" y="210"/>
                    </a:lnTo>
                    <a:lnTo>
                      <a:pt x="95" y="210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1" y="213"/>
                    </a:lnTo>
                    <a:lnTo>
                      <a:pt x="91" y="213"/>
                    </a:lnTo>
                    <a:lnTo>
                      <a:pt x="91" y="213"/>
                    </a:lnTo>
                    <a:lnTo>
                      <a:pt x="91" y="213"/>
                    </a:lnTo>
                    <a:lnTo>
                      <a:pt x="90" y="215"/>
                    </a:lnTo>
                    <a:lnTo>
                      <a:pt x="90" y="215"/>
                    </a:lnTo>
                    <a:lnTo>
                      <a:pt x="90" y="215"/>
                    </a:lnTo>
                    <a:lnTo>
                      <a:pt x="90" y="215"/>
                    </a:lnTo>
                    <a:lnTo>
                      <a:pt x="87" y="217"/>
                    </a:lnTo>
                    <a:lnTo>
                      <a:pt x="87" y="217"/>
                    </a:lnTo>
                    <a:lnTo>
                      <a:pt x="87" y="217"/>
                    </a:lnTo>
                    <a:lnTo>
                      <a:pt x="87" y="217"/>
                    </a:lnTo>
                    <a:lnTo>
                      <a:pt x="87" y="217"/>
                    </a:lnTo>
                    <a:lnTo>
                      <a:pt x="87" y="217"/>
                    </a:lnTo>
                    <a:lnTo>
                      <a:pt x="87" y="217"/>
                    </a:lnTo>
                    <a:lnTo>
                      <a:pt x="87" y="217"/>
                    </a:lnTo>
                    <a:lnTo>
                      <a:pt x="86" y="219"/>
                    </a:lnTo>
                    <a:lnTo>
                      <a:pt x="86" y="219"/>
                    </a:lnTo>
                    <a:lnTo>
                      <a:pt x="86" y="220"/>
                    </a:lnTo>
                    <a:lnTo>
                      <a:pt x="86" y="220"/>
                    </a:lnTo>
                    <a:lnTo>
                      <a:pt x="86" y="222"/>
                    </a:lnTo>
                    <a:lnTo>
                      <a:pt x="86" y="222"/>
                    </a:lnTo>
                    <a:lnTo>
                      <a:pt x="86" y="222"/>
                    </a:lnTo>
                    <a:lnTo>
                      <a:pt x="86" y="222"/>
                    </a:lnTo>
                    <a:lnTo>
                      <a:pt x="85" y="224"/>
                    </a:lnTo>
                    <a:lnTo>
                      <a:pt x="85" y="224"/>
                    </a:lnTo>
                    <a:lnTo>
                      <a:pt x="85" y="224"/>
                    </a:lnTo>
                    <a:lnTo>
                      <a:pt x="85" y="224"/>
                    </a:lnTo>
                    <a:lnTo>
                      <a:pt x="85" y="227"/>
                    </a:lnTo>
                    <a:lnTo>
                      <a:pt x="85" y="227"/>
                    </a:lnTo>
                    <a:lnTo>
                      <a:pt x="85" y="227"/>
                    </a:lnTo>
                    <a:lnTo>
                      <a:pt x="85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1" y="229"/>
                    </a:lnTo>
                    <a:lnTo>
                      <a:pt x="81" y="229"/>
                    </a:lnTo>
                    <a:lnTo>
                      <a:pt x="81" y="229"/>
                    </a:lnTo>
                    <a:lnTo>
                      <a:pt x="81" y="229"/>
                    </a:lnTo>
                    <a:lnTo>
                      <a:pt x="81" y="229"/>
                    </a:lnTo>
                    <a:lnTo>
                      <a:pt x="81" y="229"/>
                    </a:lnTo>
                    <a:lnTo>
                      <a:pt x="81" y="229"/>
                    </a:lnTo>
                    <a:lnTo>
                      <a:pt x="81" y="229"/>
                    </a:lnTo>
                    <a:lnTo>
                      <a:pt x="79" y="230"/>
                    </a:lnTo>
                    <a:lnTo>
                      <a:pt x="79" y="230"/>
                    </a:lnTo>
                    <a:lnTo>
                      <a:pt x="79" y="230"/>
                    </a:lnTo>
                    <a:lnTo>
                      <a:pt x="79" y="230"/>
                    </a:lnTo>
                    <a:lnTo>
                      <a:pt x="79" y="230"/>
                    </a:lnTo>
                    <a:lnTo>
                      <a:pt x="79" y="230"/>
                    </a:lnTo>
                    <a:lnTo>
                      <a:pt x="79" y="230"/>
                    </a:lnTo>
                    <a:lnTo>
                      <a:pt x="79" y="230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2"/>
                    </a:lnTo>
                    <a:lnTo>
                      <a:pt x="78" y="234"/>
                    </a:lnTo>
                    <a:lnTo>
                      <a:pt x="78" y="234"/>
                    </a:lnTo>
                    <a:lnTo>
                      <a:pt x="78" y="236"/>
                    </a:lnTo>
                    <a:lnTo>
                      <a:pt x="78" y="236"/>
                    </a:lnTo>
                    <a:lnTo>
                      <a:pt x="78" y="238"/>
                    </a:lnTo>
                    <a:lnTo>
                      <a:pt x="78" y="238"/>
                    </a:lnTo>
                    <a:lnTo>
                      <a:pt x="78" y="241"/>
                    </a:lnTo>
                    <a:lnTo>
                      <a:pt x="78" y="241"/>
                    </a:lnTo>
                    <a:lnTo>
                      <a:pt x="78" y="243"/>
                    </a:lnTo>
                    <a:lnTo>
                      <a:pt x="78" y="243"/>
                    </a:lnTo>
                    <a:lnTo>
                      <a:pt x="78" y="245"/>
                    </a:lnTo>
                    <a:lnTo>
                      <a:pt x="78" y="245"/>
                    </a:lnTo>
                    <a:lnTo>
                      <a:pt x="78" y="247"/>
                    </a:lnTo>
                    <a:lnTo>
                      <a:pt x="78" y="247"/>
                    </a:lnTo>
                    <a:lnTo>
                      <a:pt x="78" y="249"/>
                    </a:lnTo>
                    <a:lnTo>
                      <a:pt x="78" y="249"/>
                    </a:lnTo>
                    <a:lnTo>
                      <a:pt x="76" y="251"/>
                    </a:lnTo>
                    <a:lnTo>
                      <a:pt x="76" y="251"/>
                    </a:lnTo>
                    <a:lnTo>
                      <a:pt x="76" y="251"/>
                    </a:lnTo>
                    <a:lnTo>
                      <a:pt x="76" y="251"/>
                    </a:lnTo>
                    <a:lnTo>
                      <a:pt x="76" y="253"/>
                    </a:lnTo>
                    <a:lnTo>
                      <a:pt x="76" y="253"/>
                    </a:lnTo>
                    <a:lnTo>
                      <a:pt x="76" y="253"/>
                    </a:lnTo>
                    <a:lnTo>
                      <a:pt x="76" y="253"/>
                    </a:lnTo>
                    <a:lnTo>
                      <a:pt x="73" y="255"/>
                    </a:lnTo>
                    <a:lnTo>
                      <a:pt x="73" y="255"/>
                    </a:lnTo>
                    <a:lnTo>
                      <a:pt x="73" y="255"/>
                    </a:lnTo>
                    <a:lnTo>
                      <a:pt x="73" y="255"/>
                    </a:lnTo>
                    <a:lnTo>
                      <a:pt x="73" y="256"/>
                    </a:lnTo>
                    <a:lnTo>
                      <a:pt x="73" y="256"/>
                    </a:lnTo>
                    <a:lnTo>
                      <a:pt x="73" y="256"/>
                    </a:lnTo>
                    <a:lnTo>
                      <a:pt x="73" y="256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71" y="260"/>
                    </a:lnTo>
                    <a:lnTo>
                      <a:pt x="71" y="260"/>
                    </a:lnTo>
                    <a:lnTo>
                      <a:pt x="71" y="260"/>
                    </a:lnTo>
                    <a:lnTo>
                      <a:pt x="71" y="260"/>
                    </a:lnTo>
                    <a:lnTo>
                      <a:pt x="70" y="262"/>
                    </a:lnTo>
                    <a:lnTo>
                      <a:pt x="70" y="262"/>
                    </a:lnTo>
                    <a:lnTo>
                      <a:pt x="70" y="262"/>
                    </a:lnTo>
                    <a:lnTo>
                      <a:pt x="70" y="262"/>
                    </a:lnTo>
                    <a:lnTo>
                      <a:pt x="70" y="263"/>
                    </a:lnTo>
                    <a:lnTo>
                      <a:pt x="70" y="263"/>
                    </a:lnTo>
                    <a:lnTo>
                      <a:pt x="70" y="263"/>
                    </a:lnTo>
                    <a:lnTo>
                      <a:pt x="70" y="263"/>
                    </a:lnTo>
                    <a:lnTo>
                      <a:pt x="70" y="265"/>
                    </a:lnTo>
                    <a:lnTo>
                      <a:pt x="70" y="265"/>
                    </a:lnTo>
                    <a:lnTo>
                      <a:pt x="70" y="267"/>
                    </a:lnTo>
                    <a:lnTo>
                      <a:pt x="70" y="267"/>
                    </a:lnTo>
                    <a:lnTo>
                      <a:pt x="70" y="270"/>
                    </a:lnTo>
                    <a:lnTo>
                      <a:pt x="70" y="270"/>
                    </a:lnTo>
                    <a:lnTo>
                      <a:pt x="70" y="271"/>
                    </a:lnTo>
                    <a:lnTo>
                      <a:pt x="71" y="271"/>
                    </a:lnTo>
                    <a:lnTo>
                      <a:pt x="71" y="273"/>
                    </a:lnTo>
                    <a:lnTo>
                      <a:pt x="71" y="273"/>
                    </a:lnTo>
                    <a:lnTo>
                      <a:pt x="71" y="275"/>
                    </a:lnTo>
                    <a:lnTo>
                      <a:pt x="72" y="275"/>
                    </a:lnTo>
                    <a:lnTo>
                      <a:pt x="72" y="277"/>
                    </a:lnTo>
                    <a:lnTo>
                      <a:pt x="72" y="277"/>
                    </a:lnTo>
                    <a:lnTo>
                      <a:pt x="72" y="277"/>
                    </a:lnTo>
                    <a:lnTo>
                      <a:pt x="73" y="277"/>
                    </a:lnTo>
                    <a:lnTo>
                      <a:pt x="73" y="280"/>
                    </a:lnTo>
                    <a:lnTo>
                      <a:pt x="73" y="280"/>
                    </a:lnTo>
                    <a:lnTo>
                      <a:pt x="73" y="280"/>
                    </a:lnTo>
                    <a:lnTo>
                      <a:pt x="73" y="280"/>
                    </a:lnTo>
                    <a:lnTo>
                      <a:pt x="73" y="280"/>
                    </a:lnTo>
                    <a:lnTo>
                      <a:pt x="73" y="280"/>
                    </a:lnTo>
                    <a:lnTo>
                      <a:pt x="73" y="280"/>
                    </a:lnTo>
                    <a:lnTo>
                      <a:pt x="74" y="280"/>
                    </a:lnTo>
                    <a:lnTo>
                      <a:pt x="74" y="280"/>
                    </a:lnTo>
                    <a:lnTo>
                      <a:pt x="74" y="280"/>
                    </a:lnTo>
                    <a:lnTo>
                      <a:pt x="74" y="280"/>
                    </a:lnTo>
                    <a:lnTo>
                      <a:pt x="74" y="280"/>
                    </a:lnTo>
                    <a:lnTo>
                      <a:pt x="74" y="280"/>
                    </a:lnTo>
                    <a:lnTo>
                      <a:pt x="74" y="280"/>
                    </a:lnTo>
                    <a:lnTo>
                      <a:pt x="74" y="280"/>
                    </a:lnTo>
                    <a:lnTo>
                      <a:pt x="76" y="280"/>
                    </a:lnTo>
                    <a:lnTo>
                      <a:pt x="76" y="282"/>
                    </a:lnTo>
                    <a:lnTo>
                      <a:pt x="76" y="282"/>
                    </a:lnTo>
                    <a:lnTo>
                      <a:pt x="76" y="282"/>
                    </a:lnTo>
                    <a:lnTo>
                      <a:pt x="76" y="282"/>
                    </a:lnTo>
                    <a:lnTo>
                      <a:pt x="76" y="282"/>
                    </a:lnTo>
                    <a:lnTo>
                      <a:pt x="76" y="282"/>
                    </a:lnTo>
                    <a:lnTo>
                      <a:pt x="76" y="282"/>
                    </a:lnTo>
                    <a:lnTo>
                      <a:pt x="76" y="282"/>
                    </a:lnTo>
                    <a:lnTo>
                      <a:pt x="76" y="284"/>
                    </a:lnTo>
                    <a:lnTo>
                      <a:pt x="76" y="284"/>
                    </a:lnTo>
                    <a:lnTo>
                      <a:pt x="76" y="284"/>
                    </a:lnTo>
                    <a:lnTo>
                      <a:pt x="76" y="284"/>
                    </a:lnTo>
                    <a:lnTo>
                      <a:pt x="76" y="284"/>
                    </a:lnTo>
                    <a:lnTo>
                      <a:pt x="76" y="284"/>
                    </a:lnTo>
                    <a:lnTo>
                      <a:pt x="76" y="284"/>
                    </a:lnTo>
                    <a:lnTo>
                      <a:pt x="76" y="284"/>
                    </a:lnTo>
                    <a:lnTo>
                      <a:pt x="74" y="284"/>
                    </a:lnTo>
                    <a:lnTo>
                      <a:pt x="74" y="284"/>
                    </a:lnTo>
                    <a:lnTo>
                      <a:pt x="74" y="284"/>
                    </a:lnTo>
                    <a:lnTo>
                      <a:pt x="74" y="284"/>
                    </a:lnTo>
                    <a:lnTo>
                      <a:pt x="74" y="284"/>
                    </a:lnTo>
                    <a:lnTo>
                      <a:pt x="74" y="284"/>
                    </a:lnTo>
                    <a:lnTo>
                      <a:pt x="74" y="284"/>
                    </a:lnTo>
                    <a:lnTo>
                      <a:pt x="74" y="284"/>
                    </a:lnTo>
                    <a:lnTo>
                      <a:pt x="73" y="284"/>
                    </a:lnTo>
                    <a:lnTo>
                      <a:pt x="73" y="284"/>
                    </a:lnTo>
                    <a:lnTo>
                      <a:pt x="73" y="284"/>
                    </a:lnTo>
                    <a:lnTo>
                      <a:pt x="73" y="284"/>
                    </a:lnTo>
                    <a:lnTo>
                      <a:pt x="73" y="284"/>
                    </a:lnTo>
                    <a:lnTo>
                      <a:pt x="73" y="284"/>
                    </a:lnTo>
                    <a:lnTo>
                      <a:pt x="73" y="284"/>
                    </a:lnTo>
                    <a:lnTo>
                      <a:pt x="73" y="283"/>
                    </a:lnTo>
                    <a:lnTo>
                      <a:pt x="72" y="283"/>
                    </a:lnTo>
                    <a:lnTo>
                      <a:pt x="72" y="283"/>
                    </a:lnTo>
                    <a:lnTo>
                      <a:pt x="72" y="283"/>
                    </a:lnTo>
                    <a:lnTo>
                      <a:pt x="72" y="283"/>
                    </a:lnTo>
                    <a:lnTo>
                      <a:pt x="72" y="283"/>
                    </a:lnTo>
                    <a:lnTo>
                      <a:pt x="72" y="283"/>
                    </a:lnTo>
                    <a:lnTo>
                      <a:pt x="72" y="283"/>
                    </a:lnTo>
                    <a:lnTo>
                      <a:pt x="72" y="281"/>
                    </a:lnTo>
                    <a:lnTo>
                      <a:pt x="70" y="281"/>
                    </a:lnTo>
                    <a:lnTo>
                      <a:pt x="70" y="281"/>
                    </a:lnTo>
                    <a:lnTo>
                      <a:pt x="70" y="281"/>
                    </a:lnTo>
                    <a:lnTo>
                      <a:pt x="70" y="281"/>
                    </a:lnTo>
                    <a:lnTo>
                      <a:pt x="70" y="281"/>
                    </a:lnTo>
                    <a:lnTo>
                      <a:pt x="70" y="281"/>
                    </a:lnTo>
                    <a:lnTo>
                      <a:pt x="70" y="281"/>
                    </a:lnTo>
                    <a:lnTo>
                      <a:pt x="70" y="280"/>
                    </a:lnTo>
                    <a:lnTo>
                      <a:pt x="68" y="281"/>
                    </a:lnTo>
                    <a:lnTo>
                      <a:pt x="68" y="281"/>
                    </a:lnTo>
                    <a:lnTo>
                      <a:pt x="68" y="281"/>
                    </a:lnTo>
                    <a:lnTo>
                      <a:pt x="68" y="281"/>
                    </a:lnTo>
                    <a:lnTo>
                      <a:pt x="67" y="281"/>
                    </a:lnTo>
                    <a:lnTo>
                      <a:pt x="67" y="281"/>
                    </a:lnTo>
                    <a:lnTo>
                      <a:pt x="67" y="281"/>
                    </a:lnTo>
                    <a:lnTo>
                      <a:pt x="67" y="281"/>
                    </a:lnTo>
                    <a:lnTo>
                      <a:pt x="65" y="281"/>
                    </a:lnTo>
                    <a:lnTo>
                      <a:pt x="65" y="281"/>
                    </a:lnTo>
                    <a:lnTo>
                      <a:pt x="65" y="281"/>
                    </a:lnTo>
                    <a:lnTo>
                      <a:pt x="65" y="281"/>
                    </a:lnTo>
                    <a:lnTo>
                      <a:pt x="65" y="281"/>
                    </a:lnTo>
                    <a:lnTo>
                      <a:pt x="65" y="281"/>
                    </a:lnTo>
                    <a:lnTo>
                      <a:pt x="65" y="281"/>
                    </a:lnTo>
                    <a:lnTo>
                      <a:pt x="65" y="281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5" y="283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3" y="285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59" y="288"/>
                    </a:lnTo>
                    <a:lnTo>
                      <a:pt x="59" y="288"/>
                    </a:lnTo>
                    <a:lnTo>
                      <a:pt x="59" y="288"/>
                    </a:lnTo>
                    <a:lnTo>
                      <a:pt x="59" y="288"/>
                    </a:lnTo>
                    <a:lnTo>
                      <a:pt x="59" y="288"/>
                    </a:lnTo>
                    <a:lnTo>
                      <a:pt x="59" y="288"/>
                    </a:lnTo>
                    <a:lnTo>
                      <a:pt x="59" y="288"/>
                    </a:lnTo>
                    <a:lnTo>
                      <a:pt x="59" y="288"/>
                    </a:lnTo>
                    <a:lnTo>
                      <a:pt x="58" y="288"/>
                    </a:lnTo>
                    <a:lnTo>
                      <a:pt x="58" y="288"/>
                    </a:lnTo>
                    <a:lnTo>
                      <a:pt x="58" y="288"/>
                    </a:lnTo>
                    <a:lnTo>
                      <a:pt x="58" y="288"/>
                    </a:lnTo>
                    <a:lnTo>
                      <a:pt x="58" y="288"/>
                    </a:lnTo>
                    <a:lnTo>
                      <a:pt x="58" y="288"/>
                    </a:lnTo>
                    <a:lnTo>
                      <a:pt x="58" y="288"/>
                    </a:lnTo>
                    <a:lnTo>
                      <a:pt x="58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7"/>
                    </a:lnTo>
                    <a:lnTo>
                      <a:pt x="57" y="286"/>
                    </a:lnTo>
                    <a:lnTo>
                      <a:pt x="57" y="286"/>
                    </a:lnTo>
                    <a:lnTo>
                      <a:pt x="57" y="286"/>
                    </a:lnTo>
                    <a:lnTo>
                      <a:pt x="57" y="286"/>
                    </a:lnTo>
                    <a:lnTo>
                      <a:pt x="57" y="285"/>
                    </a:lnTo>
                    <a:lnTo>
                      <a:pt x="57" y="285"/>
                    </a:lnTo>
                    <a:lnTo>
                      <a:pt x="57" y="285"/>
                    </a:lnTo>
                    <a:lnTo>
                      <a:pt x="57" y="285"/>
                    </a:lnTo>
                    <a:lnTo>
                      <a:pt x="57" y="282"/>
                    </a:lnTo>
                    <a:lnTo>
                      <a:pt x="57" y="282"/>
                    </a:lnTo>
                    <a:lnTo>
                      <a:pt x="57" y="282"/>
                    </a:lnTo>
                    <a:lnTo>
                      <a:pt x="57" y="282"/>
                    </a:lnTo>
                    <a:lnTo>
                      <a:pt x="57" y="281"/>
                    </a:lnTo>
                    <a:lnTo>
                      <a:pt x="57" y="281"/>
                    </a:lnTo>
                    <a:lnTo>
                      <a:pt x="57" y="281"/>
                    </a:lnTo>
                    <a:lnTo>
                      <a:pt x="57" y="281"/>
                    </a:lnTo>
                    <a:lnTo>
                      <a:pt x="57" y="279"/>
                    </a:lnTo>
                    <a:lnTo>
                      <a:pt x="55" y="279"/>
                    </a:lnTo>
                    <a:lnTo>
                      <a:pt x="55" y="279"/>
                    </a:lnTo>
                    <a:lnTo>
                      <a:pt x="55" y="279"/>
                    </a:lnTo>
                    <a:lnTo>
                      <a:pt x="55" y="279"/>
                    </a:lnTo>
                    <a:lnTo>
                      <a:pt x="54" y="279"/>
                    </a:lnTo>
                    <a:lnTo>
                      <a:pt x="54" y="279"/>
                    </a:lnTo>
                    <a:lnTo>
                      <a:pt x="54" y="279"/>
                    </a:lnTo>
                    <a:lnTo>
                      <a:pt x="54" y="278"/>
                    </a:lnTo>
                    <a:lnTo>
                      <a:pt x="54" y="278"/>
                    </a:lnTo>
                    <a:lnTo>
                      <a:pt x="54" y="278"/>
                    </a:lnTo>
                    <a:lnTo>
                      <a:pt x="54" y="278"/>
                    </a:lnTo>
                    <a:lnTo>
                      <a:pt x="54" y="278"/>
                    </a:lnTo>
                    <a:lnTo>
                      <a:pt x="54" y="278"/>
                    </a:lnTo>
                    <a:lnTo>
                      <a:pt x="54" y="278"/>
                    </a:lnTo>
                    <a:lnTo>
                      <a:pt x="54" y="278"/>
                    </a:lnTo>
                    <a:lnTo>
                      <a:pt x="54" y="276"/>
                    </a:lnTo>
                    <a:lnTo>
                      <a:pt x="52" y="276"/>
                    </a:lnTo>
                    <a:lnTo>
                      <a:pt x="52" y="276"/>
                    </a:lnTo>
                    <a:lnTo>
                      <a:pt x="52" y="276"/>
                    </a:lnTo>
                    <a:lnTo>
                      <a:pt x="52" y="274"/>
                    </a:lnTo>
                    <a:lnTo>
                      <a:pt x="52" y="274"/>
                    </a:lnTo>
                    <a:lnTo>
                      <a:pt x="52" y="274"/>
                    </a:lnTo>
                    <a:lnTo>
                      <a:pt x="52" y="274"/>
                    </a:lnTo>
                    <a:lnTo>
                      <a:pt x="52" y="272"/>
                    </a:lnTo>
                    <a:lnTo>
                      <a:pt x="52" y="272"/>
                    </a:lnTo>
                    <a:lnTo>
                      <a:pt x="52" y="272"/>
                    </a:lnTo>
                    <a:lnTo>
                      <a:pt x="52" y="272"/>
                    </a:lnTo>
                    <a:lnTo>
                      <a:pt x="52" y="270"/>
                    </a:lnTo>
                    <a:lnTo>
                      <a:pt x="52" y="270"/>
                    </a:lnTo>
                    <a:lnTo>
                      <a:pt x="52" y="268"/>
                    </a:lnTo>
                    <a:lnTo>
                      <a:pt x="52" y="268"/>
                    </a:lnTo>
                    <a:lnTo>
                      <a:pt x="52" y="266"/>
                    </a:lnTo>
                    <a:lnTo>
                      <a:pt x="52" y="266"/>
                    </a:lnTo>
                    <a:lnTo>
                      <a:pt x="52" y="266"/>
                    </a:lnTo>
                    <a:lnTo>
                      <a:pt x="52" y="266"/>
                    </a:lnTo>
                    <a:lnTo>
                      <a:pt x="52" y="266"/>
                    </a:lnTo>
                    <a:lnTo>
                      <a:pt x="52" y="266"/>
                    </a:lnTo>
                    <a:lnTo>
                      <a:pt x="52" y="266"/>
                    </a:lnTo>
                    <a:lnTo>
                      <a:pt x="52" y="266"/>
                    </a:lnTo>
                    <a:lnTo>
                      <a:pt x="52" y="264"/>
                    </a:lnTo>
                    <a:lnTo>
                      <a:pt x="51" y="264"/>
                    </a:lnTo>
                    <a:lnTo>
                      <a:pt x="51" y="264"/>
                    </a:lnTo>
                    <a:lnTo>
                      <a:pt x="51" y="264"/>
                    </a:lnTo>
                    <a:lnTo>
                      <a:pt x="51" y="262"/>
                    </a:lnTo>
                    <a:lnTo>
                      <a:pt x="51" y="262"/>
                    </a:lnTo>
                    <a:lnTo>
                      <a:pt x="51" y="262"/>
                    </a:lnTo>
                    <a:lnTo>
                      <a:pt x="51" y="262"/>
                    </a:lnTo>
                    <a:lnTo>
                      <a:pt x="51" y="260"/>
                    </a:lnTo>
                    <a:lnTo>
                      <a:pt x="49" y="260"/>
                    </a:lnTo>
                    <a:lnTo>
                      <a:pt x="49" y="260"/>
                    </a:lnTo>
                    <a:lnTo>
                      <a:pt x="49" y="260"/>
                    </a:lnTo>
                    <a:lnTo>
                      <a:pt x="49" y="260"/>
                    </a:lnTo>
                    <a:lnTo>
                      <a:pt x="48" y="260"/>
                    </a:lnTo>
                    <a:lnTo>
                      <a:pt x="48" y="260"/>
                    </a:lnTo>
                    <a:lnTo>
                      <a:pt x="48" y="260"/>
                    </a:lnTo>
                    <a:lnTo>
                      <a:pt x="48" y="258"/>
                    </a:lnTo>
                    <a:lnTo>
                      <a:pt x="46" y="258"/>
                    </a:lnTo>
                    <a:lnTo>
                      <a:pt x="46" y="258"/>
                    </a:lnTo>
                    <a:lnTo>
                      <a:pt x="46" y="258"/>
                    </a:lnTo>
                    <a:lnTo>
                      <a:pt x="46" y="258"/>
                    </a:lnTo>
                    <a:lnTo>
                      <a:pt x="46" y="258"/>
                    </a:lnTo>
                    <a:lnTo>
                      <a:pt x="46" y="258"/>
                    </a:lnTo>
                    <a:lnTo>
                      <a:pt x="46" y="258"/>
                    </a:lnTo>
                    <a:lnTo>
                      <a:pt x="46" y="256"/>
                    </a:lnTo>
                    <a:lnTo>
                      <a:pt x="44" y="256"/>
                    </a:lnTo>
                    <a:lnTo>
                      <a:pt x="44" y="256"/>
                    </a:lnTo>
                    <a:lnTo>
                      <a:pt x="43" y="256"/>
                    </a:lnTo>
                    <a:lnTo>
                      <a:pt x="43" y="256"/>
                    </a:lnTo>
                    <a:lnTo>
                      <a:pt x="40" y="256"/>
                    </a:lnTo>
                    <a:lnTo>
                      <a:pt x="40" y="256"/>
                    </a:lnTo>
                    <a:lnTo>
                      <a:pt x="40" y="256"/>
                    </a:lnTo>
                    <a:lnTo>
                      <a:pt x="40" y="254"/>
                    </a:lnTo>
                    <a:lnTo>
                      <a:pt x="38" y="254"/>
                    </a:lnTo>
                    <a:lnTo>
                      <a:pt x="38" y="254"/>
                    </a:lnTo>
                    <a:lnTo>
                      <a:pt x="38" y="254"/>
                    </a:lnTo>
                    <a:lnTo>
                      <a:pt x="38" y="254"/>
                    </a:lnTo>
                    <a:lnTo>
                      <a:pt x="36" y="254"/>
                    </a:lnTo>
                    <a:lnTo>
                      <a:pt x="36" y="254"/>
                    </a:lnTo>
                    <a:lnTo>
                      <a:pt x="36" y="254"/>
                    </a:lnTo>
                    <a:lnTo>
                      <a:pt x="36" y="252"/>
                    </a:lnTo>
                    <a:lnTo>
                      <a:pt x="34" y="252"/>
                    </a:lnTo>
                    <a:lnTo>
                      <a:pt x="34" y="252"/>
                    </a:lnTo>
                    <a:lnTo>
                      <a:pt x="34" y="252"/>
                    </a:lnTo>
                    <a:lnTo>
                      <a:pt x="34" y="252"/>
                    </a:lnTo>
                    <a:lnTo>
                      <a:pt x="34" y="252"/>
                    </a:lnTo>
                    <a:lnTo>
                      <a:pt x="34" y="252"/>
                    </a:lnTo>
                    <a:lnTo>
                      <a:pt x="34" y="252"/>
                    </a:lnTo>
                    <a:lnTo>
                      <a:pt x="34" y="251"/>
                    </a:lnTo>
                    <a:lnTo>
                      <a:pt x="33" y="251"/>
                    </a:lnTo>
                    <a:lnTo>
                      <a:pt x="33" y="251"/>
                    </a:lnTo>
                    <a:lnTo>
                      <a:pt x="33" y="251"/>
                    </a:lnTo>
                    <a:lnTo>
                      <a:pt x="33" y="251"/>
                    </a:lnTo>
                    <a:lnTo>
                      <a:pt x="33" y="251"/>
                    </a:lnTo>
                    <a:lnTo>
                      <a:pt x="33" y="251"/>
                    </a:lnTo>
                    <a:lnTo>
                      <a:pt x="33" y="251"/>
                    </a:lnTo>
                    <a:lnTo>
                      <a:pt x="33" y="250"/>
                    </a:lnTo>
                    <a:lnTo>
                      <a:pt x="31" y="250"/>
                    </a:lnTo>
                    <a:lnTo>
                      <a:pt x="31" y="250"/>
                    </a:lnTo>
                    <a:lnTo>
                      <a:pt x="31" y="250"/>
                    </a:lnTo>
                    <a:lnTo>
                      <a:pt x="31" y="248"/>
                    </a:lnTo>
                    <a:lnTo>
                      <a:pt x="29" y="248"/>
                    </a:lnTo>
                    <a:lnTo>
                      <a:pt x="29" y="248"/>
                    </a:lnTo>
                    <a:lnTo>
                      <a:pt x="29" y="248"/>
                    </a:lnTo>
                    <a:lnTo>
                      <a:pt x="29" y="246"/>
                    </a:lnTo>
                    <a:lnTo>
                      <a:pt x="28" y="246"/>
                    </a:lnTo>
                    <a:lnTo>
                      <a:pt x="28" y="246"/>
                    </a:lnTo>
                    <a:lnTo>
                      <a:pt x="28" y="246"/>
                    </a:lnTo>
                    <a:lnTo>
                      <a:pt x="28" y="243"/>
                    </a:lnTo>
                    <a:lnTo>
                      <a:pt x="28" y="243"/>
                    </a:lnTo>
                    <a:lnTo>
                      <a:pt x="28" y="242"/>
                    </a:lnTo>
                    <a:lnTo>
                      <a:pt x="28" y="242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30" y="238"/>
                    </a:lnTo>
                    <a:lnTo>
                      <a:pt x="28" y="238"/>
                    </a:lnTo>
                    <a:lnTo>
                      <a:pt x="28" y="238"/>
                    </a:lnTo>
                    <a:lnTo>
                      <a:pt x="28" y="238"/>
                    </a:lnTo>
                    <a:lnTo>
                      <a:pt x="28" y="238"/>
                    </a:lnTo>
                    <a:lnTo>
                      <a:pt x="27" y="238"/>
                    </a:lnTo>
                    <a:lnTo>
                      <a:pt x="27" y="238"/>
                    </a:lnTo>
                    <a:lnTo>
                      <a:pt x="27" y="238"/>
                    </a:lnTo>
                    <a:lnTo>
                      <a:pt x="27" y="236"/>
                    </a:lnTo>
                    <a:lnTo>
                      <a:pt x="25" y="236"/>
                    </a:lnTo>
                    <a:lnTo>
                      <a:pt x="25" y="236"/>
                    </a:lnTo>
                    <a:lnTo>
                      <a:pt x="25" y="236"/>
                    </a:lnTo>
                    <a:lnTo>
                      <a:pt x="25" y="234"/>
                    </a:lnTo>
                    <a:lnTo>
                      <a:pt x="25" y="234"/>
                    </a:lnTo>
                    <a:lnTo>
                      <a:pt x="25" y="234"/>
                    </a:lnTo>
                    <a:lnTo>
                      <a:pt x="25" y="234"/>
                    </a:lnTo>
                    <a:lnTo>
                      <a:pt x="25" y="232"/>
                    </a:lnTo>
                    <a:lnTo>
                      <a:pt x="23" y="232"/>
                    </a:lnTo>
                    <a:lnTo>
                      <a:pt x="23" y="232"/>
                    </a:lnTo>
                    <a:lnTo>
                      <a:pt x="23" y="232"/>
                    </a:lnTo>
                    <a:lnTo>
                      <a:pt x="23" y="232"/>
                    </a:lnTo>
                    <a:lnTo>
                      <a:pt x="23" y="232"/>
                    </a:lnTo>
                    <a:lnTo>
                      <a:pt x="23" y="232"/>
                    </a:lnTo>
                    <a:lnTo>
                      <a:pt x="23" y="232"/>
                    </a:lnTo>
                    <a:lnTo>
                      <a:pt x="23" y="232"/>
                    </a:lnTo>
                    <a:lnTo>
                      <a:pt x="21" y="232"/>
                    </a:lnTo>
                    <a:lnTo>
                      <a:pt x="21" y="232"/>
                    </a:lnTo>
                    <a:lnTo>
                      <a:pt x="21" y="232"/>
                    </a:lnTo>
                    <a:lnTo>
                      <a:pt x="21" y="232"/>
                    </a:lnTo>
                    <a:lnTo>
                      <a:pt x="21" y="232"/>
                    </a:lnTo>
                    <a:lnTo>
                      <a:pt x="21" y="232"/>
                    </a:lnTo>
                    <a:lnTo>
                      <a:pt x="21" y="232"/>
                    </a:lnTo>
                    <a:lnTo>
                      <a:pt x="21" y="230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19" y="229"/>
                    </a:lnTo>
                    <a:lnTo>
                      <a:pt x="19" y="229"/>
                    </a:lnTo>
                    <a:lnTo>
                      <a:pt x="19" y="229"/>
                    </a:lnTo>
                    <a:lnTo>
                      <a:pt x="19" y="229"/>
                    </a:lnTo>
                    <a:lnTo>
                      <a:pt x="19" y="227"/>
                    </a:lnTo>
                    <a:lnTo>
                      <a:pt x="19" y="227"/>
                    </a:lnTo>
                    <a:lnTo>
                      <a:pt x="19" y="227"/>
                    </a:lnTo>
                    <a:lnTo>
                      <a:pt x="19" y="227"/>
                    </a:lnTo>
                    <a:lnTo>
                      <a:pt x="19" y="225"/>
                    </a:lnTo>
                    <a:lnTo>
                      <a:pt x="19" y="225"/>
                    </a:lnTo>
                    <a:lnTo>
                      <a:pt x="19" y="225"/>
                    </a:lnTo>
                    <a:lnTo>
                      <a:pt x="19" y="225"/>
                    </a:lnTo>
                    <a:lnTo>
                      <a:pt x="19" y="223"/>
                    </a:lnTo>
                    <a:lnTo>
                      <a:pt x="17" y="223"/>
                    </a:lnTo>
                    <a:lnTo>
                      <a:pt x="17" y="223"/>
                    </a:lnTo>
                    <a:lnTo>
                      <a:pt x="17" y="223"/>
                    </a:lnTo>
                    <a:lnTo>
                      <a:pt x="17" y="221"/>
                    </a:lnTo>
                    <a:lnTo>
                      <a:pt x="15" y="221"/>
                    </a:lnTo>
                    <a:lnTo>
                      <a:pt x="15" y="219"/>
                    </a:lnTo>
                    <a:lnTo>
                      <a:pt x="15" y="219"/>
                    </a:lnTo>
                    <a:lnTo>
                      <a:pt x="15" y="217"/>
                    </a:lnTo>
                    <a:lnTo>
                      <a:pt x="13" y="217"/>
                    </a:lnTo>
                    <a:lnTo>
                      <a:pt x="13" y="217"/>
                    </a:lnTo>
                    <a:lnTo>
                      <a:pt x="13" y="217"/>
                    </a:lnTo>
                    <a:lnTo>
                      <a:pt x="13" y="215"/>
                    </a:lnTo>
                    <a:lnTo>
                      <a:pt x="13" y="215"/>
                    </a:lnTo>
                    <a:lnTo>
                      <a:pt x="13" y="213"/>
                    </a:lnTo>
                    <a:lnTo>
                      <a:pt x="13" y="213"/>
                    </a:lnTo>
                    <a:lnTo>
                      <a:pt x="13" y="211"/>
                    </a:lnTo>
                    <a:lnTo>
                      <a:pt x="11" y="211"/>
                    </a:lnTo>
                    <a:lnTo>
                      <a:pt x="11" y="211"/>
                    </a:lnTo>
                    <a:lnTo>
                      <a:pt x="11" y="211"/>
                    </a:lnTo>
                    <a:lnTo>
                      <a:pt x="11" y="211"/>
                    </a:lnTo>
                    <a:lnTo>
                      <a:pt x="11" y="211"/>
                    </a:lnTo>
                    <a:lnTo>
                      <a:pt x="11" y="211"/>
                    </a:lnTo>
                    <a:lnTo>
                      <a:pt x="11" y="211"/>
                    </a:lnTo>
                    <a:lnTo>
                      <a:pt x="11" y="211"/>
                    </a:lnTo>
                    <a:lnTo>
                      <a:pt x="10" y="211"/>
                    </a:lnTo>
                    <a:lnTo>
                      <a:pt x="10" y="211"/>
                    </a:lnTo>
                    <a:lnTo>
                      <a:pt x="10" y="211"/>
                    </a:lnTo>
                    <a:lnTo>
                      <a:pt x="10" y="211"/>
                    </a:lnTo>
                    <a:lnTo>
                      <a:pt x="10" y="211"/>
                    </a:lnTo>
                    <a:lnTo>
                      <a:pt x="10" y="211"/>
                    </a:lnTo>
                    <a:lnTo>
                      <a:pt x="10" y="211"/>
                    </a:lnTo>
                    <a:lnTo>
                      <a:pt x="10" y="209"/>
                    </a:lnTo>
                    <a:lnTo>
                      <a:pt x="8" y="209"/>
                    </a:lnTo>
                    <a:lnTo>
                      <a:pt x="8" y="207"/>
                    </a:lnTo>
                    <a:lnTo>
                      <a:pt x="8" y="207"/>
                    </a:lnTo>
                    <a:lnTo>
                      <a:pt x="8" y="205"/>
                    </a:lnTo>
                    <a:lnTo>
                      <a:pt x="6" y="205"/>
                    </a:lnTo>
                    <a:lnTo>
                      <a:pt x="6" y="203"/>
                    </a:lnTo>
                    <a:lnTo>
                      <a:pt x="6" y="203"/>
                    </a:lnTo>
                    <a:lnTo>
                      <a:pt x="6" y="201"/>
                    </a:lnTo>
                    <a:lnTo>
                      <a:pt x="5" y="201"/>
                    </a:lnTo>
                    <a:lnTo>
                      <a:pt x="5" y="199"/>
                    </a:lnTo>
                    <a:lnTo>
                      <a:pt x="5" y="199"/>
                    </a:lnTo>
                    <a:lnTo>
                      <a:pt x="5" y="197"/>
                    </a:lnTo>
                    <a:lnTo>
                      <a:pt x="5" y="197"/>
                    </a:lnTo>
                    <a:lnTo>
                      <a:pt x="5" y="195"/>
                    </a:lnTo>
                    <a:lnTo>
                      <a:pt x="5" y="193"/>
                    </a:lnTo>
                    <a:lnTo>
                      <a:pt x="8" y="191"/>
                    </a:lnTo>
                    <a:lnTo>
                      <a:pt x="7" y="191"/>
                    </a:lnTo>
                    <a:lnTo>
                      <a:pt x="7" y="191"/>
                    </a:lnTo>
                    <a:lnTo>
                      <a:pt x="7" y="191"/>
                    </a:lnTo>
                    <a:lnTo>
                      <a:pt x="7" y="190"/>
                    </a:lnTo>
                    <a:lnTo>
                      <a:pt x="7" y="190"/>
                    </a:lnTo>
                    <a:lnTo>
                      <a:pt x="7" y="190"/>
                    </a:lnTo>
                    <a:lnTo>
                      <a:pt x="7" y="190"/>
                    </a:lnTo>
                    <a:lnTo>
                      <a:pt x="7" y="188"/>
                    </a:lnTo>
                    <a:lnTo>
                      <a:pt x="7" y="188"/>
                    </a:lnTo>
                    <a:lnTo>
                      <a:pt x="7" y="188"/>
                    </a:lnTo>
                    <a:lnTo>
                      <a:pt x="7" y="188"/>
                    </a:lnTo>
                    <a:lnTo>
                      <a:pt x="7" y="185"/>
                    </a:lnTo>
                    <a:lnTo>
                      <a:pt x="7" y="185"/>
                    </a:lnTo>
                    <a:lnTo>
                      <a:pt x="7" y="185"/>
                    </a:lnTo>
                    <a:lnTo>
                      <a:pt x="7" y="185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2"/>
                    </a:lnTo>
                    <a:lnTo>
                      <a:pt x="9" y="182"/>
                    </a:lnTo>
                    <a:lnTo>
                      <a:pt x="9" y="182"/>
                    </a:lnTo>
                    <a:lnTo>
                      <a:pt x="9" y="182"/>
                    </a:lnTo>
                    <a:lnTo>
                      <a:pt x="9" y="182"/>
                    </a:lnTo>
                    <a:lnTo>
                      <a:pt x="9" y="182"/>
                    </a:lnTo>
                    <a:lnTo>
                      <a:pt x="9" y="182"/>
                    </a:lnTo>
                    <a:lnTo>
                      <a:pt x="9" y="182"/>
                    </a:lnTo>
                    <a:lnTo>
                      <a:pt x="9" y="180"/>
                    </a:lnTo>
                    <a:lnTo>
                      <a:pt x="9" y="180"/>
                    </a:lnTo>
                    <a:lnTo>
                      <a:pt x="9" y="180"/>
                    </a:lnTo>
                    <a:lnTo>
                      <a:pt x="9" y="180"/>
                    </a:lnTo>
                    <a:lnTo>
                      <a:pt x="9" y="178"/>
                    </a:lnTo>
                    <a:lnTo>
                      <a:pt x="9" y="178"/>
                    </a:lnTo>
                    <a:lnTo>
                      <a:pt x="9" y="178"/>
                    </a:lnTo>
                    <a:lnTo>
                      <a:pt x="9" y="178"/>
                    </a:lnTo>
                    <a:lnTo>
                      <a:pt x="9" y="176"/>
                    </a:lnTo>
                    <a:lnTo>
                      <a:pt x="7" y="176"/>
                    </a:lnTo>
                    <a:lnTo>
                      <a:pt x="7" y="176"/>
                    </a:lnTo>
                    <a:lnTo>
                      <a:pt x="7" y="176"/>
                    </a:lnTo>
                    <a:lnTo>
                      <a:pt x="7" y="176"/>
                    </a:lnTo>
                    <a:lnTo>
                      <a:pt x="6" y="176"/>
                    </a:lnTo>
                    <a:lnTo>
                      <a:pt x="6" y="176"/>
                    </a:lnTo>
                    <a:lnTo>
                      <a:pt x="6" y="176"/>
                    </a:lnTo>
                    <a:lnTo>
                      <a:pt x="6" y="174"/>
                    </a:lnTo>
                    <a:lnTo>
                      <a:pt x="5" y="174"/>
                    </a:lnTo>
                    <a:lnTo>
                      <a:pt x="5" y="174"/>
                    </a:lnTo>
                    <a:lnTo>
                      <a:pt x="5" y="174"/>
                    </a:lnTo>
                    <a:lnTo>
                      <a:pt x="5" y="173"/>
                    </a:lnTo>
                    <a:lnTo>
                      <a:pt x="5" y="173"/>
                    </a:lnTo>
                    <a:lnTo>
                      <a:pt x="5" y="173"/>
                    </a:lnTo>
                    <a:lnTo>
                      <a:pt x="5" y="173"/>
                    </a:lnTo>
                    <a:lnTo>
                      <a:pt x="5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4" y="171"/>
                    </a:lnTo>
                    <a:lnTo>
                      <a:pt x="2" y="171"/>
                    </a:lnTo>
                    <a:lnTo>
                      <a:pt x="2" y="171"/>
                    </a:lnTo>
                    <a:lnTo>
                      <a:pt x="2" y="171"/>
                    </a:lnTo>
                    <a:lnTo>
                      <a:pt x="2" y="169"/>
                    </a:lnTo>
                    <a:lnTo>
                      <a:pt x="1" y="169"/>
                    </a:lnTo>
                    <a:lnTo>
                      <a:pt x="1" y="166"/>
                    </a:lnTo>
                    <a:lnTo>
                      <a:pt x="1" y="166"/>
                    </a:lnTo>
                    <a:lnTo>
                      <a:pt x="1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3"/>
                    </a:lnTo>
                    <a:lnTo>
                      <a:pt x="4" y="153"/>
                    </a:lnTo>
                    <a:lnTo>
                      <a:pt x="4" y="153"/>
                    </a:lnTo>
                    <a:lnTo>
                      <a:pt x="4" y="153"/>
                    </a:lnTo>
                    <a:lnTo>
                      <a:pt x="4" y="153"/>
                    </a:lnTo>
                    <a:lnTo>
                      <a:pt x="4" y="153"/>
                    </a:lnTo>
                    <a:lnTo>
                      <a:pt x="4" y="153"/>
                    </a:lnTo>
                    <a:lnTo>
                      <a:pt x="4" y="153"/>
                    </a:lnTo>
                    <a:lnTo>
                      <a:pt x="5" y="151"/>
                    </a:lnTo>
                    <a:lnTo>
                      <a:pt x="5" y="151"/>
                    </a:lnTo>
                    <a:lnTo>
                      <a:pt x="5" y="151"/>
                    </a:lnTo>
                    <a:lnTo>
                      <a:pt x="5" y="151"/>
                    </a:lnTo>
                    <a:lnTo>
                      <a:pt x="5" y="149"/>
                    </a:lnTo>
                    <a:lnTo>
                      <a:pt x="5" y="149"/>
                    </a:lnTo>
                    <a:lnTo>
                      <a:pt x="5" y="149"/>
                    </a:lnTo>
                    <a:lnTo>
                      <a:pt x="5" y="149"/>
                    </a:lnTo>
                    <a:lnTo>
                      <a:pt x="6" y="147"/>
                    </a:lnTo>
                    <a:lnTo>
                      <a:pt x="6" y="147"/>
                    </a:lnTo>
                    <a:lnTo>
                      <a:pt x="6" y="147"/>
                    </a:lnTo>
                    <a:lnTo>
                      <a:pt x="6" y="147"/>
                    </a:lnTo>
                    <a:lnTo>
                      <a:pt x="6" y="145"/>
                    </a:lnTo>
                    <a:lnTo>
                      <a:pt x="6" y="145"/>
                    </a:lnTo>
                    <a:lnTo>
                      <a:pt x="6" y="143"/>
                    </a:lnTo>
                    <a:lnTo>
                      <a:pt x="6" y="143"/>
                    </a:lnTo>
                    <a:lnTo>
                      <a:pt x="6" y="141"/>
                    </a:lnTo>
                    <a:lnTo>
                      <a:pt x="6" y="141"/>
                    </a:lnTo>
                    <a:lnTo>
                      <a:pt x="6" y="141"/>
                    </a:lnTo>
                    <a:lnTo>
                      <a:pt x="6" y="141"/>
                    </a:lnTo>
                    <a:lnTo>
                      <a:pt x="6" y="141"/>
                    </a:lnTo>
                    <a:lnTo>
                      <a:pt x="6" y="141"/>
                    </a:lnTo>
                    <a:lnTo>
                      <a:pt x="6" y="141"/>
                    </a:lnTo>
                    <a:lnTo>
                      <a:pt x="6" y="141"/>
                    </a:lnTo>
                    <a:lnTo>
                      <a:pt x="6" y="140"/>
                    </a:lnTo>
                    <a:lnTo>
                      <a:pt x="6" y="140"/>
                    </a:lnTo>
                    <a:lnTo>
                      <a:pt x="6" y="140"/>
                    </a:lnTo>
                    <a:lnTo>
                      <a:pt x="6" y="140"/>
                    </a:lnTo>
                    <a:lnTo>
                      <a:pt x="6" y="140"/>
                    </a:lnTo>
                    <a:lnTo>
                      <a:pt x="6" y="140"/>
                    </a:lnTo>
                    <a:lnTo>
                      <a:pt x="6" y="140"/>
                    </a:lnTo>
                    <a:lnTo>
                      <a:pt x="6" y="140"/>
                    </a:lnTo>
                    <a:lnTo>
                      <a:pt x="6" y="138"/>
                    </a:lnTo>
                    <a:lnTo>
                      <a:pt x="5" y="138"/>
                    </a:lnTo>
                    <a:lnTo>
                      <a:pt x="5" y="138"/>
                    </a:lnTo>
                    <a:lnTo>
                      <a:pt x="5" y="138"/>
                    </a:lnTo>
                    <a:lnTo>
                      <a:pt x="5" y="138"/>
                    </a:lnTo>
                    <a:lnTo>
                      <a:pt x="5" y="138"/>
                    </a:lnTo>
                    <a:lnTo>
                      <a:pt x="5" y="138"/>
                    </a:lnTo>
                    <a:lnTo>
                      <a:pt x="5" y="138"/>
                    </a:lnTo>
                    <a:lnTo>
                      <a:pt x="5" y="137"/>
                    </a:lnTo>
                    <a:lnTo>
                      <a:pt x="5" y="137"/>
                    </a:lnTo>
                    <a:lnTo>
                      <a:pt x="5" y="137"/>
                    </a:lnTo>
                    <a:lnTo>
                      <a:pt x="5" y="137"/>
                    </a:lnTo>
                    <a:lnTo>
                      <a:pt x="5" y="137"/>
                    </a:lnTo>
                    <a:lnTo>
                      <a:pt x="5" y="137"/>
                    </a:lnTo>
                    <a:lnTo>
                      <a:pt x="5" y="137"/>
                    </a:lnTo>
                    <a:lnTo>
                      <a:pt x="5" y="137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7" y="130"/>
                    </a:lnTo>
                    <a:lnTo>
                      <a:pt x="6" y="130"/>
                    </a:lnTo>
                    <a:lnTo>
                      <a:pt x="6" y="128"/>
                    </a:lnTo>
                    <a:lnTo>
                      <a:pt x="6" y="126"/>
                    </a:lnTo>
                    <a:lnTo>
                      <a:pt x="6" y="123"/>
                    </a:lnTo>
                    <a:lnTo>
                      <a:pt x="6" y="121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7" y="115"/>
                    </a:lnTo>
                    <a:lnTo>
                      <a:pt x="7" y="113"/>
                    </a:lnTo>
                    <a:lnTo>
                      <a:pt x="7" y="111"/>
                    </a:lnTo>
                    <a:lnTo>
                      <a:pt x="7" y="109"/>
                    </a:lnTo>
                    <a:lnTo>
                      <a:pt x="7" y="106"/>
                    </a:lnTo>
                    <a:lnTo>
                      <a:pt x="5" y="104"/>
                    </a:lnTo>
                    <a:lnTo>
                      <a:pt x="5" y="102"/>
                    </a:lnTo>
                    <a:lnTo>
                      <a:pt x="5" y="100"/>
                    </a:lnTo>
                    <a:lnTo>
                      <a:pt x="5" y="98"/>
                    </a:lnTo>
                    <a:lnTo>
                      <a:pt x="5" y="98"/>
                    </a:lnTo>
                    <a:lnTo>
                      <a:pt x="5" y="98"/>
                    </a:lnTo>
                    <a:lnTo>
                      <a:pt x="5" y="98"/>
                    </a:lnTo>
                    <a:lnTo>
                      <a:pt x="5" y="98"/>
                    </a:lnTo>
                    <a:lnTo>
                      <a:pt x="5" y="98"/>
                    </a:lnTo>
                    <a:lnTo>
                      <a:pt x="5" y="98"/>
                    </a:lnTo>
                    <a:lnTo>
                      <a:pt x="5" y="98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6" y="95"/>
                    </a:lnTo>
                    <a:lnTo>
                      <a:pt x="6" y="95"/>
                    </a:lnTo>
                    <a:lnTo>
                      <a:pt x="6" y="95"/>
                    </a:lnTo>
                    <a:lnTo>
                      <a:pt x="6" y="95"/>
                    </a:lnTo>
                    <a:lnTo>
                      <a:pt x="6" y="95"/>
                    </a:lnTo>
                    <a:lnTo>
                      <a:pt x="6" y="95"/>
                    </a:lnTo>
                    <a:lnTo>
                      <a:pt x="6" y="95"/>
                    </a:lnTo>
                    <a:lnTo>
                      <a:pt x="6" y="95"/>
                    </a:lnTo>
                    <a:lnTo>
                      <a:pt x="8" y="95"/>
                    </a:lnTo>
                    <a:lnTo>
                      <a:pt x="8" y="95"/>
                    </a:lnTo>
                    <a:lnTo>
                      <a:pt x="8" y="95"/>
                    </a:lnTo>
                    <a:lnTo>
                      <a:pt x="8" y="95"/>
                    </a:lnTo>
                    <a:lnTo>
                      <a:pt x="8" y="95"/>
                    </a:lnTo>
                    <a:lnTo>
                      <a:pt x="8" y="95"/>
                    </a:lnTo>
                    <a:lnTo>
                      <a:pt x="8" y="95"/>
                    </a:lnTo>
                    <a:lnTo>
                      <a:pt x="8" y="95"/>
                    </a:lnTo>
                    <a:lnTo>
                      <a:pt x="9" y="94"/>
                    </a:lnTo>
                    <a:lnTo>
                      <a:pt x="9" y="94"/>
                    </a:lnTo>
                    <a:lnTo>
                      <a:pt x="9" y="94"/>
                    </a:lnTo>
                    <a:lnTo>
                      <a:pt x="9" y="94"/>
                    </a:lnTo>
                    <a:lnTo>
                      <a:pt x="9" y="94"/>
                    </a:lnTo>
                    <a:lnTo>
                      <a:pt x="9" y="94"/>
                    </a:lnTo>
                    <a:lnTo>
                      <a:pt x="9" y="94"/>
                    </a:lnTo>
                    <a:lnTo>
                      <a:pt x="9" y="94"/>
                    </a:lnTo>
                    <a:lnTo>
                      <a:pt x="9" y="92"/>
                    </a:lnTo>
                    <a:lnTo>
                      <a:pt x="9" y="92"/>
                    </a:lnTo>
                    <a:lnTo>
                      <a:pt x="9" y="92"/>
                    </a:lnTo>
                    <a:lnTo>
                      <a:pt x="9" y="92"/>
                    </a:lnTo>
                    <a:lnTo>
                      <a:pt x="9" y="92"/>
                    </a:lnTo>
                    <a:lnTo>
                      <a:pt x="9" y="92"/>
                    </a:lnTo>
                    <a:lnTo>
                      <a:pt x="9" y="92"/>
                    </a:lnTo>
                    <a:lnTo>
                      <a:pt x="9" y="92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0" y="87"/>
                    </a:lnTo>
                    <a:lnTo>
                      <a:pt x="10" y="85"/>
                    </a:lnTo>
                    <a:lnTo>
                      <a:pt x="10" y="83"/>
                    </a:lnTo>
                    <a:lnTo>
                      <a:pt x="13" y="81"/>
                    </a:lnTo>
                    <a:lnTo>
                      <a:pt x="13" y="79"/>
                    </a:lnTo>
                    <a:lnTo>
                      <a:pt x="14" y="77"/>
                    </a:lnTo>
                    <a:lnTo>
                      <a:pt x="14" y="75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6" y="70"/>
                    </a:lnTo>
                    <a:lnTo>
                      <a:pt x="16" y="68"/>
                    </a:lnTo>
                    <a:lnTo>
                      <a:pt x="19" y="65"/>
                    </a:lnTo>
                    <a:lnTo>
                      <a:pt x="19" y="63"/>
                    </a:lnTo>
                    <a:lnTo>
                      <a:pt x="20" y="61"/>
                    </a:lnTo>
                    <a:lnTo>
                      <a:pt x="20" y="59"/>
                    </a:lnTo>
                    <a:lnTo>
                      <a:pt x="23" y="57"/>
                    </a:lnTo>
                    <a:lnTo>
                      <a:pt x="23" y="57"/>
                    </a:lnTo>
                    <a:lnTo>
                      <a:pt x="23" y="57"/>
                    </a:lnTo>
                    <a:lnTo>
                      <a:pt x="23" y="57"/>
                    </a:lnTo>
                    <a:lnTo>
                      <a:pt x="23" y="55"/>
                    </a:lnTo>
                    <a:lnTo>
                      <a:pt x="23" y="55"/>
                    </a:lnTo>
                    <a:lnTo>
                      <a:pt x="23" y="55"/>
                    </a:lnTo>
                    <a:lnTo>
                      <a:pt x="23" y="55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24" y="49"/>
                    </a:lnTo>
                    <a:lnTo>
                      <a:pt x="24" y="49"/>
                    </a:lnTo>
                    <a:lnTo>
                      <a:pt x="25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24" y="43"/>
                    </a:lnTo>
                    <a:lnTo>
                      <a:pt x="24" y="43"/>
                    </a:lnTo>
                    <a:lnTo>
                      <a:pt x="24" y="43"/>
                    </a:lnTo>
                    <a:lnTo>
                      <a:pt x="24" y="43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5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3" y="40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广东">
                <a:hlinkClick r:id="" action="ppaction://macro?name=Slide1.广东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311504" y="5495377"/>
                <a:ext cx="1163604" cy="1017443"/>
              </a:xfrm>
              <a:custGeom>
                <a:avLst/>
                <a:gdLst>
                  <a:gd name="T0" fmla="*/ 161 w 548"/>
                  <a:gd name="T1" fmla="*/ 65 h 455"/>
                  <a:gd name="T2" fmla="*/ 168 w 548"/>
                  <a:gd name="T3" fmla="*/ 36 h 455"/>
                  <a:gd name="T4" fmla="*/ 219 w 548"/>
                  <a:gd name="T5" fmla="*/ 52 h 455"/>
                  <a:gd name="T6" fmla="*/ 216 w 548"/>
                  <a:gd name="T7" fmla="*/ 28 h 455"/>
                  <a:gd name="T8" fmla="*/ 238 w 548"/>
                  <a:gd name="T9" fmla="*/ 2 h 455"/>
                  <a:gd name="T10" fmla="*/ 294 w 548"/>
                  <a:gd name="T11" fmla="*/ 0 h 455"/>
                  <a:gd name="T12" fmla="*/ 344 w 548"/>
                  <a:gd name="T13" fmla="*/ 4 h 455"/>
                  <a:gd name="T14" fmla="*/ 340 w 548"/>
                  <a:gd name="T15" fmla="*/ 32 h 455"/>
                  <a:gd name="T16" fmla="*/ 322 w 548"/>
                  <a:gd name="T17" fmla="*/ 67 h 455"/>
                  <a:gd name="T18" fmla="*/ 406 w 548"/>
                  <a:gd name="T19" fmla="*/ 45 h 455"/>
                  <a:gd name="T20" fmla="*/ 440 w 548"/>
                  <a:gd name="T21" fmla="*/ 52 h 455"/>
                  <a:gd name="T22" fmla="*/ 435 w 548"/>
                  <a:gd name="T23" fmla="*/ 26 h 455"/>
                  <a:gd name="T24" fmla="*/ 492 w 548"/>
                  <a:gd name="T25" fmla="*/ 43 h 455"/>
                  <a:gd name="T26" fmla="*/ 525 w 548"/>
                  <a:gd name="T27" fmla="*/ 67 h 455"/>
                  <a:gd name="T28" fmla="*/ 532 w 548"/>
                  <a:gd name="T29" fmla="*/ 127 h 455"/>
                  <a:gd name="T30" fmla="*/ 507 w 548"/>
                  <a:gd name="T31" fmla="*/ 154 h 455"/>
                  <a:gd name="T32" fmla="*/ 460 w 548"/>
                  <a:gd name="T33" fmla="*/ 195 h 455"/>
                  <a:gd name="T34" fmla="*/ 436 w 548"/>
                  <a:gd name="T35" fmla="*/ 203 h 455"/>
                  <a:gd name="T36" fmla="*/ 426 w 548"/>
                  <a:gd name="T37" fmla="*/ 207 h 455"/>
                  <a:gd name="T38" fmla="*/ 386 w 548"/>
                  <a:gd name="T39" fmla="*/ 221 h 455"/>
                  <a:gd name="T40" fmla="*/ 358 w 548"/>
                  <a:gd name="T41" fmla="*/ 224 h 455"/>
                  <a:gd name="T42" fmla="*/ 283 w 548"/>
                  <a:gd name="T43" fmla="*/ 214 h 455"/>
                  <a:gd name="T44" fmla="*/ 293 w 548"/>
                  <a:gd name="T45" fmla="*/ 267 h 455"/>
                  <a:gd name="T46" fmla="*/ 246 w 548"/>
                  <a:gd name="T47" fmla="*/ 302 h 455"/>
                  <a:gd name="T48" fmla="*/ 198 w 548"/>
                  <a:gd name="T49" fmla="*/ 316 h 455"/>
                  <a:gd name="T50" fmla="*/ 142 w 548"/>
                  <a:gd name="T51" fmla="*/ 338 h 455"/>
                  <a:gd name="T52" fmla="*/ 54 w 548"/>
                  <a:gd name="T53" fmla="*/ 380 h 455"/>
                  <a:gd name="T54" fmla="*/ 67 w 548"/>
                  <a:gd name="T55" fmla="*/ 438 h 455"/>
                  <a:gd name="T56" fmla="*/ 26 w 548"/>
                  <a:gd name="T57" fmla="*/ 453 h 455"/>
                  <a:gd name="T58" fmla="*/ 5 w 548"/>
                  <a:gd name="T59" fmla="*/ 372 h 455"/>
                  <a:gd name="T60" fmla="*/ 24 w 548"/>
                  <a:gd name="T61" fmla="*/ 325 h 455"/>
                  <a:gd name="T62" fmla="*/ 46 w 548"/>
                  <a:gd name="T63" fmla="*/ 303 h 455"/>
                  <a:gd name="T64" fmla="*/ 74 w 548"/>
                  <a:gd name="T65" fmla="*/ 265 h 455"/>
                  <a:gd name="T66" fmla="*/ 115 w 548"/>
                  <a:gd name="T67" fmla="*/ 187 h 455"/>
                  <a:gd name="T68" fmla="*/ 146 w 548"/>
                  <a:gd name="T69" fmla="*/ 128 h 455"/>
                  <a:gd name="T70" fmla="*/ 146 w 548"/>
                  <a:gd name="T71" fmla="*/ 77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8" h="455">
                    <a:moveTo>
                      <a:pt x="146" y="77"/>
                    </a:moveTo>
                    <a:lnTo>
                      <a:pt x="161" y="65"/>
                    </a:lnTo>
                    <a:lnTo>
                      <a:pt x="161" y="43"/>
                    </a:lnTo>
                    <a:lnTo>
                      <a:pt x="168" y="36"/>
                    </a:lnTo>
                    <a:lnTo>
                      <a:pt x="187" y="38"/>
                    </a:lnTo>
                    <a:lnTo>
                      <a:pt x="219" y="52"/>
                    </a:lnTo>
                    <a:lnTo>
                      <a:pt x="224" y="41"/>
                    </a:lnTo>
                    <a:lnTo>
                      <a:pt x="216" y="28"/>
                    </a:lnTo>
                    <a:lnTo>
                      <a:pt x="219" y="19"/>
                    </a:lnTo>
                    <a:lnTo>
                      <a:pt x="238" y="2"/>
                    </a:lnTo>
                    <a:lnTo>
                      <a:pt x="274" y="12"/>
                    </a:lnTo>
                    <a:lnTo>
                      <a:pt x="294" y="0"/>
                    </a:lnTo>
                    <a:lnTo>
                      <a:pt x="309" y="14"/>
                    </a:lnTo>
                    <a:lnTo>
                      <a:pt x="344" y="4"/>
                    </a:lnTo>
                    <a:lnTo>
                      <a:pt x="350" y="18"/>
                    </a:lnTo>
                    <a:lnTo>
                      <a:pt x="340" y="32"/>
                    </a:lnTo>
                    <a:lnTo>
                      <a:pt x="322" y="60"/>
                    </a:lnTo>
                    <a:lnTo>
                      <a:pt x="322" y="67"/>
                    </a:lnTo>
                    <a:lnTo>
                      <a:pt x="332" y="74"/>
                    </a:lnTo>
                    <a:lnTo>
                      <a:pt x="406" y="45"/>
                    </a:lnTo>
                    <a:lnTo>
                      <a:pt x="433" y="60"/>
                    </a:lnTo>
                    <a:lnTo>
                      <a:pt x="440" y="52"/>
                    </a:lnTo>
                    <a:lnTo>
                      <a:pt x="433" y="36"/>
                    </a:lnTo>
                    <a:lnTo>
                      <a:pt x="435" y="26"/>
                    </a:lnTo>
                    <a:lnTo>
                      <a:pt x="483" y="36"/>
                    </a:lnTo>
                    <a:lnTo>
                      <a:pt x="492" y="43"/>
                    </a:lnTo>
                    <a:lnTo>
                      <a:pt x="506" y="41"/>
                    </a:lnTo>
                    <a:lnTo>
                      <a:pt x="525" y="67"/>
                    </a:lnTo>
                    <a:lnTo>
                      <a:pt x="547" y="115"/>
                    </a:lnTo>
                    <a:lnTo>
                      <a:pt x="532" y="127"/>
                    </a:lnTo>
                    <a:lnTo>
                      <a:pt x="520" y="150"/>
                    </a:lnTo>
                    <a:lnTo>
                      <a:pt x="507" y="154"/>
                    </a:lnTo>
                    <a:lnTo>
                      <a:pt x="497" y="177"/>
                    </a:lnTo>
                    <a:lnTo>
                      <a:pt x="460" y="195"/>
                    </a:lnTo>
                    <a:lnTo>
                      <a:pt x="446" y="187"/>
                    </a:lnTo>
                    <a:lnTo>
                      <a:pt x="436" y="203"/>
                    </a:lnTo>
                    <a:lnTo>
                      <a:pt x="436" y="207"/>
                    </a:lnTo>
                    <a:lnTo>
                      <a:pt x="426" y="207"/>
                    </a:lnTo>
                    <a:lnTo>
                      <a:pt x="405" y="207"/>
                    </a:lnTo>
                    <a:lnTo>
                      <a:pt x="386" y="221"/>
                    </a:lnTo>
                    <a:lnTo>
                      <a:pt x="373" y="213"/>
                    </a:lnTo>
                    <a:lnTo>
                      <a:pt x="358" y="224"/>
                    </a:lnTo>
                    <a:lnTo>
                      <a:pt x="317" y="241"/>
                    </a:lnTo>
                    <a:lnTo>
                      <a:pt x="283" y="214"/>
                    </a:lnTo>
                    <a:lnTo>
                      <a:pt x="280" y="236"/>
                    </a:lnTo>
                    <a:lnTo>
                      <a:pt x="293" y="267"/>
                    </a:lnTo>
                    <a:lnTo>
                      <a:pt x="262" y="279"/>
                    </a:lnTo>
                    <a:lnTo>
                      <a:pt x="246" y="302"/>
                    </a:lnTo>
                    <a:lnTo>
                      <a:pt x="214" y="309"/>
                    </a:lnTo>
                    <a:lnTo>
                      <a:pt x="198" y="316"/>
                    </a:lnTo>
                    <a:lnTo>
                      <a:pt x="165" y="316"/>
                    </a:lnTo>
                    <a:lnTo>
                      <a:pt x="142" y="338"/>
                    </a:lnTo>
                    <a:lnTo>
                      <a:pt x="83" y="359"/>
                    </a:lnTo>
                    <a:lnTo>
                      <a:pt x="54" y="380"/>
                    </a:lnTo>
                    <a:lnTo>
                      <a:pt x="40" y="394"/>
                    </a:lnTo>
                    <a:lnTo>
                      <a:pt x="67" y="438"/>
                    </a:lnTo>
                    <a:lnTo>
                      <a:pt x="48" y="454"/>
                    </a:lnTo>
                    <a:lnTo>
                      <a:pt x="26" y="453"/>
                    </a:lnTo>
                    <a:lnTo>
                      <a:pt x="0" y="406"/>
                    </a:lnTo>
                    <a:lnTo>
                      <a:pt x="5" y="372"/>
                    </a:lnTo>
                    <a:lnTo>
                      <a:pt x="5" y="356"/>
                    </a:lnTo>
                    <a:lnTo>
                      <a:pt x="24" y="325"/>
                    </a:lnTo>
                    <a:lnTo>
                      <a:pt x="48" y="319"/>
                    </a:lnTo>
                    <a:lnTo>
                      <a:pt x="46" y="303"/>
                    </a:lnTo>
                    <a:lnTo>
                      <a:pt x="71" y="293"/>
                    </a:lnTo>
                    <a:lnTo>
                      <a:pt x="74" y="265"/>
                    </a:lnTo>
                    <a:lnTo>
                      <a:pt x="117" y="231"/>
                    </a:lnTo>
                    <a:lnTo>
                      <a:pt x="115" y="187"/>
                    </a:lnTo>
                    <a:lnTo>
                      <a:pt x="147" y="144"/>
                    </a:lnTo>
                    <a:lnTo>
                      <a:pt x="146" y="128"/>
                    </a:lnTo>
                    <a:lnTo>
                      <a:pt x="157" y="112"/>
                    </a:lnTo>
                    <a:lnTo>
                      <a:pt x="146" y="77"/>
                    </a:lnTo>
                    <a:lnTo>
                      <a:pt x="146" y="77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广西">
                <a:hlinkClick r:id="" action="ppaction://macro?name=Slide1.广西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4453522" y="5355233"/>
                <a:ext cx="1194446" cy="896919"/>
              </a:xfrm>
              <a:custGeom>
                <a:avLst/>
                <a:gdLst>
                  <a:gd name="T0" fmla="*/ 26 w 568"/>
                  <a:gd name="T1" fmla="*/ 159 h 410"/>
                  <a:gd name="T2" fmla="*/ 63 w 568"/>
                  <a:gd name="T3" fmla="*/ 141 h 410"/>
                  <a:gd name="T4" fmla="*/ 122 w 568"/>
                  <a:gd name="T5" fmla="*/ 157 h 410"/>
                  <a:gd name="T6" fmla="*/ 134 w 568"/>
                  <a:gd name="T7" fmla="*/ 131 h 410"/>
                  <a:gd name="T8" fmla="*/ 216 w 568"/>
                  <a:gd name="T9" fmla="*/ 99 h 410"/>
                  <a:gd name="T10" fmla="*/ 283 w 568"/>
                  <a:gd name="T11" fmla="*/ 81 h 410"/>
                  <a:gd name="T12" fmla="*/ 311 w 568"/>
                  <a:gd name="T13" fmla="*/ 88 h 410"/>
                  <a:gd name="T14" fmla="*/ 334 w 568"/>
                  <a:gd name="T15" fmla="*/ 71 h 410"/>
                  <a:gd name="T16" fmla="*/ 342 w 568"/>
                  <a:gd name="T17" fmla="*/ 55 h 410"/>
                  <a:gd name="T18" fmla="*/ 370 w 568"/>
                  <a:gd name="T19" fmla="*/ 35 h 410"/>
                  <a:gd name="T20" fmla="*/ 407 w 568"/>
                  <a:gd name="T21" fmla="*/ 15 h 410"/>
                  <a:gd name="T22" fmla="*/ 423 w 568"/>
                  <a:gd name="T23" fmla="*/ 33 h 410"/>
                  <a:gd name="T24" fmla="*/ 458 w 568"/>
                  <a:gd name="T25" fmla="*/ 7 h 410"/>
                  <a:gd name="T26" fmla="*/ 495 w 568"/>
                  <a:gd name="T27" fmla="*/ 7 h 410"/>
                  <a:gd name="T28" fmla="*/ 514 w 568"/>
                  <a:gd name="T29" fmla="*/ 37 h 410"/>
                  <a:gd name="T30" fmla="*/ 492 w 568"/>
                  <a:gd name="T31" fmla="*/ 90 h 410"/>
                  <a:gd name="T32" fmla="*/ 492 w 568"/>
                  <a:gd name="T33" fmla="*/ 114 h 410"/>
                  <a:gd name="T34" fmla="*/ 529 w 568"/>
                  <a:gd name="T35" fmla="*/ 133 h 410"/>
                  <a:gd name="T36" fmla="*/ 556 w 568"/>
                  <a:gd name="T37" fmla="*/ 124 h 410"/>
                  <a:gd name="T38" fmla="*/ 556 w 568"/>
                  <a:gd name="T39" fmla="*/ 175 h 410"/>
                  <a:gd name="T40" fmla="*/ 525 w 568"/>
                  <a:gd name="T41" fmla="*/ 234 h 410"/>
                  <a:gd name="T42" fmla="*/ 484 w 568"/>
                  <a:gd name="T43" fmla="*/ 312 h 410"/>
                  <a:gd name="T44" fmla="*/ 456 w 568"/>
                  <a:gd name="T45" fmla="*/ 350 h 410"/>
                  <a:gd name="T46" fmla="*/ 434 w 568"/>
                  <a:gd name="T47" fmla="*/ 372 h 410"/>
                  <a:gd name="T48" fmla="*/ 368 w 568"/>
                  <a:gd name="T49" fmla="*/ 409 h 410"/>
                  <a:gd name="T50" fmla="*/ 317 w 568"/>
                  <a:gd name="T51" fmla="*/ 380 h 410"/>
                  <a:gd name="T52" fmla="*/ 264 w 568"/>
                  <a:gd name="T53" fmla="*/ 408 h 410"/>
                  <a:gd name="T54" fmla="*/ 178 w 568"/>
                  <a:gd name="T55" fmla="*/ 376 h 410"/>
                  <a:gd name="T56" fmla="*/ 182 w 568"/>
                  <a:gd name="T57" fmla="*/ 317 h 410"/>
                  <a:gd name="T58" fmla="*/ 142 w 568"/>
                  <a:gd name="T59" fmla="*/ 304 h 410"/>
                  <a:gd name="T60" fmla="*/ 114 w 568"/>
                  <a:gd name="T61" fmla="*/ 304 h 410"/>
                  <a:gd name="T62" fmla="*/ 98 w 568"/>
                  <a:gd name="T63" fmla="*/ 261 h 410"/>
                  <a:gd name="T64" fmla="*/ 124 w 568"/>
                  <a:gd name="T65" fmla="*/ 254 h 410"/>
                  <a:gd name="T66" fmla="*/ 122 w 568"/>
                  <a:gd name="T67" fmla="*/ 218 h 410"/>
                  <a:gd name="T68" fmla="*/ 48 w 568"/>
                  <a:gd name="T69" fmla="*/ 188 h 410"/>
                  <a:gd name="T70" fmla="*/ 13 w 568"/>
                  <a:gd name="T71" fmla="*/ 188 h 410"/>
                  <a:gd name="T72" fmla="*/ 2 w 568"/>
                  <a:gd name="T73" fmla="*/ 157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8" h="410">
                    <a:moveTo>
                      <a:pt x="2" y="157"/>
                    </a:moveTo>
                    <a:lnTo>
                      <a:pt x="26" y="159"/>
                    </a:lnTo>
                    <a:lnTo>
                      <a:pt x="52" y="135"/>
                    </a:lnTo>
                    <a:lnTo>
                      <a:pt x="63" y="141"/>
                    </a:lnTo>
                    <a:lnTo>
                      <a:pt x="114" y="162"/>
                    </a:lnTo>
                    <a:lnTo>
                      <a:pt x="122" y="157"/>
                    </a:lnTo>
                    <a:lnTo>
                      <a:pt x="124" y="140"/>
                    </a:lnTo>
                    <a:lnTo>
                      <a:pt x="134" y="131"/>
                    </a:lnTo>
                    <a:lnTo>
                      <a:pt x="204" y="85"/>
                    </a:lnTo>
                    <a:lnTo>
                      <a:pt x="216" y="99"/>
                    </a:lnTo>
                    <a:lnTo>
                      <a:pt x="259" y="112"/>
                    </a:lnTo>
                    <a:lnTo>
                      <a:pt x="283" y="81"/>
                    </a:lnTo>
                    <a:lnTo>
                      <a:pt x="294" y="88"/>
                    </a:lnTo>
                    <a:lnTo>
                      <a:pt x="311" y="88"/>
                    </a:lnTo>
                    <a:lnTo>
                      <a:pt x="311" y="79"/>
                    </a:lnTo>
                    <a:lnTo>
                      <a:pt x="334" y="71"/>
                    </a:lnTo>
                    <a:lnTo>
                      <a:pt x="334" y="65"/>
                    </a:lnTo>
                    <a:lnTo>
                      <a:pt x="342" y="55"/>
                    </a:lnTo>
                    <a:lnTo>
                      <a:pt x="347" y="56"/>
                    </a:lnTo>
                    <a:lnTo>
                      <a:pt x="370" y="35"/>
                    </a:lnTo>
                    <a:lnTo>
                      <a:pt x="389" y="39"/>
                    </a:lnTo>
                    <a:lnTo>
                      <a:pt x="407" y="15"/>
                    </a:lnTo>
                    <a:lnTo>
                      <a:pt x="415" y="35"/>
                    </a:lnTo>
                    <a:lnTo>
                      <a:pt x="423" y="33"/>
                    </a:lnTo>
                    <a:lnTo>
                      <a:pt x="452" y="6"/>
                    </a:lnTo>
                    <a:lnTo>
                      <a:pt x="458" y="7"/>
                    </a:lnTo>
                    <a:lnTo>
                      <a:pt x="472" y="0"/>
                    </a:lnTo>
                    <a:lnTo>
                      <a:pt x="495" y="7"/>
                    </a:lnTo>
                    <a:lnTo>
                      <a:pt x="495" y="33"/>
                    </a:lnTo>
                    <a:lnTo>
                      <a:pt x="514" y="37"/>
                    </a:lnTo>
                    <a:lnTo>
                      <a:pt x="509" y="63"/>
                    </a:lnTo>
                    <a:lnTo>
                      <a:pt x="492" y="90"/>
                    </a:lnTo>
                    <a:lnTo>
                      <a:pt x="484" y="114"/>
                    </a:lnTo>
                    <a:lnTo>
                      <a:pt x="492" y="114"/>
                    </a:lnTo>
                    <a:lnTo>
                      <a:pt x="511" y="95"/>
                    </a:lnTo>
                    <a:lnTo>
                      <a:pt x="529" y="133"/>
                    </a:lnTo>
                    <a:lnTo>
                      <a:pt x="542" y="124"/>
                    </a:lnTo>
                    <a:lnTo>
                      <a:pt x="556" y="124"/>
                    </a:lnTo>
                    <a:lnTo>
                      <a:pt x="567" y="159"/>
                    </a:lnTo>
                    <a:lnTo>
                      <a:pt x="556" y="175"/>
                    </a:lnTo>
                    <a:lnTo>
                      <a:pt x="557" y="191"/>
                    </a:lnTo>
                    <a:lnTo>
                      <a:pt x="525" y="234"/>
                    </a:lnTo>
                    <a:lnTo>
                      <a:pt x="527" y="278"/>
                    </a:lnTo>
                    <a:lnTo>
                      <a:pt x="484" y="312"/>
                    </a:lnTo>
                    <a:lnTo>
                      <a:pt x="481" y="340"/>
                    </a:lnTo>
                    <a:lnTo>
                      <a:pt x="456" y="350"/>
                    </a:lnTo>
                    <a:lnTo>
                      <a:pt x="458" y="366"/>
                    </a:lnTo>
                    <a:lnTo>
                      <a:pt x="434" y="372"/>
                    </a:lnTo>
                    <a:lnTo>
                      <a:pt x="415" y="403"/>
                    </a:lnTo>
                    <a:lnTo>
                      <a:pt x="368" y="409"/>
                    </a:lnTo>
                    <a:lnTo>
                      <a:pt x="342" y="390"/>
                    </a:lnTo>
                    <a:lnTo>
                      <a:pt x="317" y="380"/>
                    </a:lnTo>
                    <a:lnTo>
                      <a:pt x="289" y="406"/>
                    </a:lnTo>
                    <a:lnTo>
                      <a:pt x="264" y="408"/>
                    </a:lnTo>
                    <a:lnTo>
                      <a:pt x="236" y="409"/>
                    </a:lnTo>
                    <a:lnTo>
                      <a:pt x="178" y="376"/>
                    </a:lnTo>
                    <a:lnTo>
                      <a:pt x="167" y="347"/>
                    </a:lnTo>
                    <a:lnTo>
                      <a:pt x="182" y="317"/>
                    </a:lnTo>
                    <a:lnTo>
                      <a:pt x="164" y="304"/>
                    </a:lnTo>
                    <a:lnTo>
                      <a:pt x="142" y="304"/>
                    </a:lnTo>
                    <a:lnTo>
                      <a:pt x="137" y="299"/>
                    </a:lnTo>
                    <a:lnTo>
                      <a:pt x="114" y="304"/>
                    </a:lnTo>
                    <a:lnTo>
                      <a:pt x="89" y="288"/>
                    </a:lnTo>
                    <a:lnTo>
                      <a:pt x="98" y="261"/>
                    </a:lnTo>
                    <a:lnTo>
                      <a:pt x="117" y="260"/>
                    </a:lnTo>
                    <a:lnTo>
                      <a:pt x="124" y="254"/>
                    </a:lnTo>
                    <a:lnTo>
                      <a:pt x="130" y="231"/>
                    </a:lnTo>
                    <a:lnTo>
                      <a:pt x="122" y="218"/>
                    </a:lnTo>
                    <a:lnTo>
                      <a:pt x="58" y="206"/>
                    </a:lnTo>
                    <a:lnTo>
                      <a:pt x="48" y="188"/>
                    </a:lnTo>
                    <a:lnTo>
                      <a:pt x="29" y="188"/>
                    </a:lnTo>
                    <a:lnTo>
                      <a:pt x="13" y="188"/>
                    </a:lnTo>
                    <a:lnTo>
                      <a:pt x="0" y="167"/>
                    </a:lnTo>
                    <a:lnTo>
                      <a:pt x="2" y="157"/>
                    </a:lnTo>
                    <a:lnTo>
                      <a:pt x="2" y="157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" name="福建">
                <a:hlinkClick r:id="" action="ppaction://macro?name=Slide1.福建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6264817" y="4929196"/>
                <a:ext cx="658909" cy="857679"/>
              </a:xfrm>
              <a:custGeom>
                <a:avLst/>
                <a:gdLst>
                  <a:gd name="T0" fmla="*/ 0 w 309"/>
                  <a:gd name="T1" fmla="*/ 299 h 389"/>
                  <a:gd name="T2" fmla="*/ 11 w 309"/>
                  <a:gd name="T3" fmla="*/ 232 h 389"/>
                  <a:gd name="T4" fmla="*/ 22 w 309"/>
                  <a:gd name="T5" fmla="*/ 214 h 389"/>
                  <a:gd name="T6" fmla="*/ 26 w 309"/>
                  <a:gd name="T7" fmla="*/ 195 h 389"/>
                  <a:gd name="T8" fmla="*/ 41 w 309"/>
                  <a:gd name="T9" fmla="*/ 168 h 389"/>
                  <a:gd name="T10" fmla="*/ 33 w 309"/>
                  <a:gd name="T11" fmla="*/ 157 h 389"/>
                  <a:gd name="T12" fmla="*/ 35 w 309"/>
                  <a:gd name="T13" fmla="*/ 134 h 389"/>
                  <a:gd name="T14" fmla="*/ 66 w 309"/>
                  <a:gd name="T15" fmla="*/ 98 h 389"/>
                  <a:gd name="T16" fmla="*/ 63 w 309"/>
                  <a:gd name="T17" fmla="*/ 75 h 389"/>
                  <a:gd name="T18" fmla="*/ 85 w 309"/>
                  <a:gd name="T19" fmla="*/ 40 h 389"/>
                  <a:gd name="T20" fmla="*/ 105 w 309"/>
                  <a:gd name="T21" fmla="*/ 45 h 389"/>
                  <a:gd name="T22" fmla="*/ 146 w 309"/>
                  <a:gd name="T23" fmla="*/ 16 h 389"/>
                  <a:gd name="T24" fmla="*/ 153 w 309"/>
                  <a:gd name="T25" fmla="*/ 0 h 389"/>
                  <a:gd name="T26" fmla="*/ 177 w 309"/>
                  <a:gd name="T27" fmla="*/ 5 h 389"/>
                  <a:gd name="T28" fmla="*/ 190 w 309"/>
                  <a:gd name="T29" fmla="*/ 37 h 389"/>
                  <a:gd name="T30" fmla="*/ 201 w 309"/>
                  <a:gd name="T31" fmla="*/ 61 h 389"/>
                  <a:gd name="T32" fmla="*/ 226 w 309"/>
                  <a:gd name="T33" fmla="*/ 61 h 389"/>
                  <a:gd name="T34" fmla="*/ 244 w 309"/>
                  <a:gd name="T35" fmla="*/ 40 h 389"/>
                  <a:gd name="T36" fmla="*/ 267 w 309"/>
                  <a:gd name="T37" fmla="*/ 64 h 389"/>
                  <a:gd name="T38" fmla="*/ 308 w 309"/>
                  <a:gd name="T39" fmla="*/ 48 h 389"/>
                  <a:gd name="T40" fmla="*/ 282 w 309"/>
                  <a:gd name="T41" fmla="*/ 112 h 389"/>
                  <a:gd name="T42" fmla="*/ 267 w 309"/>
                  <a:gd name="T43" fmla="*/ 104 h 389"/>
                  <a:gd name="T44" fmla="*/ 256 w 309"/>
                  <a:gd name="T45" fmla="*/ 109 h 389"/>
                  <a:gd name="T46" fmla="*/ 255 w 309"/>
                  <a:gd name="T47" fmla="*/ 115 h 389"/>
                  <a:gd name="T48" fmla="*/ 269 w 309"/>
                  <a:gd name="T49" fmla="*/ 131 h 389"/>
                  <a:gd name="T50" fmla="*/ 266 w 309"/>
                  <a:gd name="T51" fmla="*/ 189 h 389"/>
                  <a:gd name="T52" fmla="*/ 269 w 309"/>
                  <a:gd name="T53" fmla="*/ 208 h 389"/>
                  <a:gd name="T54" fmla="*/ 266 w 309"/>
                  <a:gd name="T55" fmla="*/ 213 h 389"/>
                  <a:gd name="T56" fmla="*/ 249 w 309"/>
                  <a:gd name="T57" fmla="*/ 209 h 389"/>
                  <a:gd name="T58" fmla="*/ 238 w 309"/>
                  <a:gd name="T59" fmla="*/ 220 h 389"/>
                  <a:gd name="T60" fmla="*/ 245 w 309"/>
                  <a:gd name="T61" fmla="*/ 235 h 389"/>
                  <a:gd name="T62" fmla="*/ 225 w 309"/>
                  <a:gd name="T63" fmla="*/ 255 h 389"/>
                  <a:gd name="T64" fmla="*/ 229 w 309"/>
                  <a:gd name="T65" fmla="*/ 263 h 389"/>
                  <a:gd name="T66" fmla="*/ 208 w 309"/>
                  <a:gd name="T67" fmla="*/ 273 h 389"/>
                  <a:gd name="T68" fmla="*/ 211 w 309"/>
                  <a:gd name="T69" fmla="*/ 289 h 389"/>
                  <a:gd name="T70" fmla="*/ 205 w 309"/>
                  <a:gd name="T71" fmla="*/ 296 h 389"/>
                  <a:gd name="T72" fmla="*/ 177 w 309"/>
                  <a:gd name="T73" fmla="*/ 296 h 389"/>
                  <a:gd name="T74" fmla="*/ 162 w 309"/>
                  <a:gd name="T75" fmla="*/ 309 h 389"/>
                  <a:gd name="T76" fmla="*/ 160 w 309"/>
                  <a:gd name="T77" fmla="*/ 314 h 389"/>
                  <a:gd name="T78" fmla="*/ 173 w 309"/>
                  <a:gd name="T79" fmla="*/ 323 h 389"/>
                  <a:gd name="T80" fmla="*/ 159 w 309"/>
                  <a:gd name="T81" fmla="*/ 345 h 389"/>
                  <a:gd name="T82" fmla="*/ 140 w 309"/>
                  <a:gd name="T83" fmla="*/ 370 h 389"/>
                  <a:gd name="T84" fmla="*/ 132 w 309"/>
                  <a:gd name="T85" fmla="*/ 367 h 389"/>
                  <a:gd name="T86" fmla="*/ 112 w 309"/>
                  <a:gd name="T87" fmla="*/ 388 h 389"/>
                  <a:gd name="T88" fmla="*/ 90 w 309"/>
                  <a:gd name="T89" fmla="*/ 340 h 389"/>
                  <a:gd name="T90" fmla="*/ 71 w 309"/>
                  <a:gd name="T91" fmla="*/ 314 h 389"/>
                  <a:gd name="T92" fmla="*/ 57 w 309"/>
                  <a:gd name="T93" fmla="*/ 316 h 389"/>
                  <a:gd name="T94" fmla="*/ 48 w 309"/>
                  <a:gd name="T95" fmla="*/ 309 h 389"/>
                  <a:gd name="T96" fmla="*/ 0 w 309"/>
                  <a:gd name="T97" fmla="*/ 299 h 389"/>
                  <a:gd name="T98" fmla="*/ 0 w 309"/>
                  <a:gd name="T99" fmla="*/ 29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9" h="389">
                    <a:moveTo>
                      <a:pt x="0" y="299"/>
                    </a:moveTo>
                    <a:lnTo>
                      <a:pt x="11" y="232"/>
                    </a:lnTo>
                    <a:lnTo>
                      <a:pt x="22" y="214"/>
                    </a:lnTo>
                    <a:lnTo>
                      <a:pt x="26" y="195"/>
                    </a:lnTo>
                    <a:lnTo>
                      <a:pt x="41" y="168"/>
                    </a:lnTo>
                    <a:lnTo>
                      <a:pt x="33" y="157"/>
                    </a:lnTo>
                    <a:lnTo>
                      <a:pt x="35" y="134"/>
                    </a:lnTo>
                    <a:lnTo>
                      <a:pt x="66" y="98"/>
                    </a:lnTo>
                    <a:lnTo>
                      <a:pt x="63" y="75"/>
                    </a:lnTo>
                    <a:lnTo>
                      <a:pt x="85" y="40"/>
                    </a:lnTo>
                    <a:lnTo>
                      <a:pt x="105" y="45"/>
                    </a:lnTo>
                    <a:lnTo>
                      <a:pt x="146" y="16"/>
                    </a:lnTo>
                    <a:lnTo>
                      <a:pt x="153" y="0"/>
                    </a:lnTo>
                    <a:lnTo>
                      <a:pt x="177" y="5"/>
                    </a:lnTo>
                    <a:lnTo>
                      <a:pt x="190" y="37"/>
                    </a:lnTo>
                    <a:lnTo>
                      <a:pt x="201" y="61"/>
                    </a:lnTo>
                    <a:lnTo>
                      <a:pt x="226" y="61"/>
                    </a:lnTo>
                    <a:lnTo>
                      <a:pt x="244" y="40"/>
                    </a:lnTo>
                    <a:lnTo>
                      <a:pt x="267" y="64"/>
                    </a:lnTo>
                    <a:lnTo>
                      <a:pt x="308" y="48"/>
                    </a:lnTo>
                    <a:lnTo>
                      <a:pt x="282" y="112"/>
                    </a:lnTo>
                    <a:lnTo>
                      <a:pt x="267" y="104"/>
                    </a:lnTo>
                    <a:lnTo>
                      <a:pt x="256" y="109"/>
                    </a:lnTo>
                    <a:lnTo>
                      <a:pt x="255" y="115"/>
                    </a:lnTo>
                    <a:lnTo>
                      <a:pt x="269" y="131"/>
                    </a:lnTo>
                    <a:lnTo>
                      <a:pt x="266" y="189"/>
                    </a:lnTo>
                    <a:lnTo>
                      <a:pt x="269" y="208"/>
                    </a:lnTo>
                    <a:lnTo>
                      <a:pt x="266" y="213"/>
                    </a:lnTo>
                    <a:lnTo>
                      <a:pt x="249" y="209"/>
                    </a:lnTo>
                    <a:lnTo>
                      <a:pt x="238" y="220"/>
                    </a:lnTo>
                    <a:lnTo>
                      <a:pt x="245" y="235"/>
                    </a:lnTo>
                    <a:lnTo>
                      <a:pt x="225" y="255"/>
                    </a:lnTo>
                    <a:lnTo>
                      <a:pt x="229" y="263"/>
                    </a:lnTo>
                    <a:lnTo>
                      <a:pt x="208" y="273"/>
                    </a:lnTo>
                    <a:lnTo>
                      <a:pt x="211" y="289"/>
                    </a:lnTo>
                    <a:lnTo>
                      <a:pt x="205" y="296"/>
                    </a:lnTo>
                    <a:lnTo>
                      <a:pt x="177" y="296"/>
                    </a:lnTo>
                    <a:lnTo>
                      <a:pt x="162" y="309"/>
                    </a:lnTo>
                    <a:lnTo>
                      <a:pt x="160" y="314"/>
                    </a:lnTo>
                    <a:lnTo>
                      <a:pt x="173" y="323"/>
                    </a:lnTo>
                    <a:lnTo>
                      <a:pt x="159" y="345"/>
                    </a:lnTo>
                    <a:lnTo>
                      <a:pt x="140" y="370"/>
                    </a:lnTo>
                    <a:lnTo>
                      <a:pt x="132" y="367"/>
                    </a:lnTo>
                    <a:lnTo>
                      <a:pt x="112" y="388"/>
                    </a:lnTo>
                    <a:lnTo>
                      <a:pt x="90" y="340"/>
                    </a:lnTo>
                    <a:lnTo>
                      <a:pt x="71" y="314"/>
                    </a:lnTo>
                    <a:lnTo>
                      <a:pt x="57" y="316"/>
                    </a:lnTo>
                    <a:lnTo>
                      <a:pt x="48" y="309"/>
                    </a:lnTo>
                    <a:lnTo>
                      <a:pt x="0" y="299"/>
                    </a:lnTo>
                    <a:lnTo>
                      <a:pt x="0" y="299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江西">
                <a:hlinkClick r:id="" action="ppaction://macro?name=Slide1.江西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874900" y="4635941"/>
                <a:ext cx="729058" cy="1053566"/>
              </a:xfrm>
              <a:custGeom>
                <a:avLst/>
                <a:gdLst>
                  <a:gd name="T0" fmla="*/ 14966 w 341"/>
                  <a:gd name="T1" fmla="*/ 229423 h 473"/>
                  <a:gd name="T2" fmla="*/ 62002 w 341"/>
                  <a:gd name="T3" fmla="*/ 325202 h 473"/>
                  <a:gd name="T4" fmla="*/ 68416 w 341"/>
                  <a:gd name="T5" fmla="*/ 374205 h 473"/>
                  <a:gd name="T6" fmla="*/ 42760 w 341"/>
                  <a:gd name="T7" fmla="*/ 423208 h 473"/>
                  <a:gd name="T8" fmla="*/ 6414 w 341"/>
                  <a:gd name="T9" fmla="*/ 452165 h 473"/>
                  <a:gd name="T10" fmla="*/ 0 w 341"/>
                  <a:gd name="T11" fmla="*/ 541261 h 473"/>
                  <a:gd name="T12" fmla="*/ 10690 w 341"/>
                  <a:gd name="T13" fmla="*/ 554626 h 473"/>
                  <a:gd name="T14" fmla="*/ 29932 w 341"/>
                  <a:gd name="T15" fmla="*/ 545716 h 473"/>
                  <a:gd name="T16" fmla="*/ 42760 w 341"/>
                  <a:gd name="T17" fmla="*/ 554626 h 473"/>
                  <a:gd name="T18" fmla="*/ 42760 w 341"/>
                  <a:gd name="T19" fmla="*/ 612538 h 473"/>
                  <a:gd name="T20" fmla="*/ 68416 w 341"/>
                  <a:gd name="T21" fmla="*/ 679361 h 473"/>
                  <a:gd name="T22" fmla="*/ 96210 w 341"/>
                  <a:gd name="T23" fmla="*/ 690498 h 473"/>
                  <a:gd name="T24" fmla="*/ 98348 w 341"/>
                  <a:gd name="T25" fmla="*/ 788504 h 473"/>
                  <a:gd name="T26" fmla="*/ 81244 w 341"/>
                  <a:gd name="T27" fmla="*/ 855326 h 473"/>
                  <a:gd name="T28" fmla="*/ 98348 w 341"/>
                  <a:gd name="T29" fmla="*/ 886510 h 473"/>
                  <a:gd name="T30" fmla="*/ 130418 w 341"/>
                  <a:gd name="T31" fmla="*/ 917694 h 473"/>
                  <a:gd name="T32" fmla="*/ 205248 w 341"/>
                  <a:gd name="T33" fmla="*/ 895420 h 473"/>
                  <a:gd name="T34" fmla="*/ 218076 w 341"/>
                  <a:gd name="T35" fmla="*/ 926604 h 473"/>
                  <a:gd name="T36" fmla="*/ 196696 w 341"/>
                  <a:gd name="T37" fmla="*/ 957787 h 473"/>
                  <a:gd name="T38" fmla="*/ 158212 w 341"/>
                  <a:gd name="T39" fmla="*/ 1020155 h 473"/>
                  <a:gd name="T40" fmla="*/ 158212 w 341"/>
                  <a:gd name="T41" fmla="*/ 1035747 h 473"/>
                  <a:gd name="T42" fmla="*/ 179592 w 341"/>
                  <a:gd name="T43" fmla="*/ 1051339 h 473"/>
                  <a:gd name="T44" fmla="*/ 337804 w 341"/>
                  <a:gd name="T45" fmla="*/ 986744 h 473"/>
                  <a:gd name="T46" fmla="*/ 395530 w 341"/>
                  <a:gd name="T47" fmla="*/ 1020155 h 473"/>
                  <a:gd name="T48" fmla="*/ 410496 w 341"/>
                  <a:gd name="T49" fmla="*/ 1002336 h 473"/>
                  <a:gd name="T50" fmla="*/ 395530 w 341"/>
                  <a:gd name="T51" fmla="*/ 966697 h 473"/>
                  <a:gd name="T52" fmla="*/ 399806 w 341"/>
                  <a:gd name="T53" fmla="*/ 944423 h 473"/>
                  <a:gd name="T54" fmla="*/ 423324 w 341"/>
                  <a:gd name="T55" fmla="*/ 795186 h 473"/>
                  <a:gd name="T56" fmla="*/ 446842 w 341"/>
                  <a:gd name="T57" fmla="*/ 755093 h 473"/>
                  <a:gd name="T58" fmla="*/ 455394 w 341"/>
                  <a:gd name="T59" fmla="*/ 712772 h 473"/>
                  <a:gd name="T60" fmla="*/ 487464 w 341"/>
                  <a:gd name="T61" fmla="*/ 652632 h 473"/>
                  <a:gd name="T62" fmla="*/ 470360 w 341"/>
                  <a:gd name="T63" fmla="*/ 628130 h 473"/>
                  <a:gd name="T64" fmla="*/ 474636 w 341"/>
                  <a:gd name="T65" fmla="*/ 576900 h 473"/>
                  <a:gd name="T66" fmla="*/ 540914 w 341"/>
                  <a:gd name="T67" fmla="*/ 496713 h 473"/>
                  <a:gd name="T68" fmla="*/ 534500 w 341"/>
                  <a:gd name="T69" fmla="*/ 445482 h 473"/>
                  <a:gd name="T70" fmla="*/ 581536 w 341"/>
                  <a:gd name="T71" fmla="*/ 367523 h 473"/>
                  <a:gd name="T72" fmla="*/ 624296 w 341"/>
                  <a:gd name="T73" fmla="*/ 378660 h 473"/>
                  <a:gd name="T74" fmla="*/ 711954 w 341"/>
                  <a:gd name="T75" fmla="*/ 314065 h 473"/>
                  <a:gd name="T76" fmla="*/ 726920 w 341"/>
                  <a:gd name="T77" fmla="*/ 278427 h 473"/>
                  <a:gd name="T78" fmla="*/ 671332 w 341"/>
                  <a:gd name="T79" fmla="*/ 171511 h 473"/>
                  <a:gd name="T80" fmla="*/ 637124 w 341"/>
                  <a:gd name="T81" fmla="*/ 118053 h 473"/>
                  <a:gd name="T82" fmla="*/ 658504 w 341"/>
                  <a:gd name="T83" fmla="*/ 91324 h 473"/>
                  <a:gd name="T84" fmla="*/ 628572 w 341"/>
                  <a:gd name="T85" fmla="*/ 62368 h 473"/>
                  <a:gd name="T86" fmla="*/ 543052 w 341"/>
                  <a:gd name="T87" fmla="*/ 62368 h 473"/>
                  <a:gd name="T88" fmla="*/ 508844 w 341"/>
                  <a:gd name="T89" fmla="*/ 22274 h 473"/>
                  <a:gd name="T90" fmla="*/ 442566 w 341"/>
                  <a:gd name="T91" fmla="*/ 89096 h 473"/>
                  <a:gd name="T92" fmla="*/ 416910 w 341"/>
                  <a:gd name="T93" fmla="*/ 77959 h 473"/>
                  <a:gd name="T94" fmla="*/ 446842 w 341"/>
                  <a:gd name="T95" fmla="*/ 24502 h 473"/>
                  <a:gd name="T96" fmla="*/ 442566 w 341"/>
                  <a:gd name="T97" fmla="*/ 6682 h 473"/>
                  <a:gd name="T98" fmla="*/ 416910 w 341"/>
                  <a:gd name="T99" fmla="*/ 0 h 473"/>
                  <a:gd name="T100" fmla="*/ 337804 w 341"/>
                  <a:gd name="T101" fmla="*/ 44548 h 473"/>
                  <a:gd name="T102" fmla="*/ 277940 w 341"/>
                  <a:gd name="T103" fmla="*/ 66822 h 473"/>
                  <a:gd name="T104" fmla="*/ 226628 w 341"/>
                  <a:gd name="T105" fmla="*/ 62368 h 473"/>
                  <a:gd name="T106" fmla="*/ 113314 w 341"/>
                  <a:gd name="T107" fmla="*/ 167056 h 473"/>
                  <a:gd name="T108" fmla="*/ 55588 w 341"/>
                  <a:gd name="T109" fmla="*/ 187103 h 473"/>
                  <a:gd name="T110" fmla="*/ 14966 w 341"/>
                  <a:gd name="T111" fmla="*/ 229423 h 473"/>
                  <a:gd name="T112" fmla="*/ 14966 w 341"/>
                  <a:gd name="T113" fmla="*/ 229423 h 47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1" h="473">
                    <a:moveTo>
                      <a:pt x="7" y="103"/>
                    </a:moveTo>
                    <a:lnTo>
                      <a:pt x="29" y="146"/>
                    </a:lnTo>
                    <a:lnTo>
                      <a:pt x="32" y="168"/>
                    </a:lnTo>
                    <a:lnTo>
                      <a:pt x="20" y="190"/>
                    </a:lnTo>
                    <a:lnTo>
                      <a:pt x="3" y="203"/>
                    </a:lnTo>
                    <a:lnTo>
                      <a:pt x="0" y="243"/>
                    </a:lnTo>
                    <a:lnTo>
                      <a:pt x="5" y="249"/>
                    </a:lnTo>
                    <a:lnTo>
                      <a:pt x="14" y="245"/>
                    </a:lnTo>
                    <a:lnTo>
                      <a:pt x="20" y="249"/>
                    </a:lnTo>
                    <a:lnTo>
                      <a:pt x="20" y="275"/>
                    </a:lnTo>
                    <a:lnTo>
                      <a:pt x="32" y="305"/>
                    </a:lnTo>
                    <a:lnTo>
                      <a:pt x="45" y="310"/>
                    </a:lnTo>
                    <a:lnTo>
                      <a:pt x="46" y="354"/>
                    </a:lnTo>
                    <a:lnTo>
                      <a:pt x="38" y="384"/>
                    </a:lnTo>
                    <a:lnTo>
                      <a:pt x="46" y="398"/>
                    </a:lnTo>
                    <a:lnTo>
                      <a:pt x="61" y="412"/>
                    </a:lnTo>
                    <a:lnTo>
                      <a:pt x="96" y="402"/>
                    </a:lnTo>
                    <a:lnTo>
                      <a:pt x="102" y="416"/>
                    </a:lnTo>
                    <a:lnTo>
                      <a:pt x="92" y="430"/>
                    </a:lnTo>
                    <a:lnTo>
                      <a:pt x="74" y="458"/>
                    </a:lnTo>
                    <a:lnTo>
                      <a:pt x="74" y="465"/>
                    </a:lnTo>
                    <a:lnTo>
                      <a:pt x="84" y="472"/>
                    </a:lnTo>
                    <a:lnTo>
                      <a:pt x="158" y="443"/>
                    </a:lnTo>
                    <a:lnTo>
                      <a:pt x="185" y="458"/>
                    </a:lnTo>
                    <a:lnTo>
                      <a:pt x="192" y="450"/>
                    </a:lnTo>
                    <a:lnTo>
                      <a:pt x="185" y="434"/>
                    </a:lnTo>
                    <a:lnTo>
                      <a:pt x="187" y="424"/>
                    </a:lnTo>
                    <a:lnTo>
                      <a:pt x="198" y="357"/>
                    </a:lnTo>
                    <a:lnTo>
                      <a:pt x="209" y="339"/>
                    </a:lnTo>
                    <a:lnTo>
                      <a:pt x="213" y="320"/>
                    </a:lnTo>
                    <a:lnTo>
                      <a:pt x="228" y="293"/>
                    </a:lnTo>
                    <a:lnTo>
                      <a:pt x="220" y="282"/>
                    </a:lnTo>
                    <a:lnTo>
                      <a:pt x="222" y="259"/>
                    </a:lnTo>
                    <a:lnTo>
                      <a:pt x="253" y="223"/>
                    </a:lnTo>
                    <a:lnTo>
                      <a:pt x="250" y="200"/>
                    </a:lnTo>
                    <a:lnTo>
                      <a:pt x="272" y="165"/>
                    </a:lnTo>
                    <a:lnTo>
                      <a:pt x="292" y="170"/>
                    </a:lnTo>
                    <a:lnTo>
                      <a:pt x="333" y="141"/>
                    </a:lnTo>
                    <a:lnTo>
                      <a:pt x="340" y="125"/>
                    </a:lnTo>
                    <a:lnTo>
                      <a:pt x="314" y="77"/>
                    </a:lnTo>
                    <a:lnTo>
                      <a:pt x="298" y="53"/>
                    </a:lnTo>
                    <a:lnTo>
                      <a:pt x="308" y="41"/>
                    </a:lnTo>
                    <a:lnTo>
                      <a:pt x="294" y="28"/>
                    </a:lnTo>
                    <a:lnTo>
                      <a:pt x="254" y="28"/>
                    </a:lnTo>
                    <a:lnTo>
                      <a:pt x="238" y="10"/>
                    </a:lnTo>
                    <a:lnTo>
                      <a:pt x="207" y="40"/>
                    </a:lnTo>
                    <a:lnTo>
                      <a:pt x="195" y="35"/>
                    </a:lnTo>
                    <a:lnTo>
                      <a:pt x="209" y="11"/>
                    </a:lnTo>
                    <a:lnTo>
                      <a:pt x="207" y="3"/>
                    </a:lnTo>
                    <a:lnTo>
                      <a:pt x="195" y="0"/>
                    </a:lnTo>
                    <a:lnTo>
                      <a:pt x="158" y="20"/>
                    </a:lnTo>
                    <a:lnTo>
                      <a:pt x="130" y="30"/>
                    </a:lnTo>
                    <a:lnTo>
                      <a:pt x="106" y="28"/>
                    </a:lnTo>
                    <a:lnTo>
                      <a:pt x="53" y="75"/>
                    </a:lnTo>
                    <a:lnTo>
                      <a:pt x="26" y="84"/>
                    </a:lnTo>
                    <a:lnTo>
                      <a:pt x="7" y="103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湖南">
                <a:hlinkClick r:id="" action="ppaction://macro?name=Slide1.湖南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162900" y="4696559"/>
                <a:ext cx="832746" cy="978201"/>
              </a:xfrm>
              <a:custGeom>
                <a:avLst/>
                <a:gdLst>
                  <a:gd name="T0" fmla="*/ 335 w 392"/>
                  <a:gd name="T1" fmla="*/ 54 h 439"/>
                  <a:gd name="T2" fmla="*/ 328 w 392"/>
                  <a:gd name="T3" fmla="*/ 16 h 439"/>
                  <a:gd name="T4" fmla="*/ 300 w 392"/>
                  <a:gd name="T5" fmla="*/ 22 h 439"/>
                  <a:gd name="T6" fmla="*/ 278 w 392"/>
                  <a:gd name="T7" fmla="*/ 35 h 439"/>
                  <a:gd name="T8" fmla="*/ 258 w 392"/>
                  <a:gd name="T9" fmla="*/ 19 h 439"/>
                  <a:gd name="T10" fmla="*/ 220 w 392"/>
                  <a:gd name="T11" fmla="*/ 26 h 439"/>
                  <a:gd name="T12" fmla="*/ 106 w 392"/>
                  <a:gd name="T13" fmla="*/ 0 h 439"/>
                  <a:gd name="T14" fmla="*/ 115 w 392"/>
                  <a:gd name="T15" fmla="*/ 29 h 439"/>
                  <a:gd name="T16" fmla="*/ 62 w 392"/>
                  <a:gd name="T17" fmla="*/ 29 h 439"/>
                  <a:gd name="T18" fmla="*/ 18 w 392"/>
                  <a:gd name="T19" fmla="*/ 84 h 439"/>
                  <a:gd name="T20" fmla="*/ 36 w 392"/>
                  <a:gd name="T21" fmla="*/ 210 h 439"/>
                  <a:gd name="T22" fmla="*/ 4 w 392"/>
                  <a:gd name="T23" fmla="*/ 255 h 439"/>
                  <a:gd name="T24" fmla="*/ 48 w 392"/>
                  <a:gd name="T25" fmla="*/ 260 h 439"/>
                  <a:gd name="T26" fmla="*/ 57 w 392"/>
                  <a:gd name="T27" fmla="*/ 340 h 439"/>
                  <a:gd name="T28" fmla="*/ 94 w 392"/>
                  <a:gd name="T29" fmla="*/ 320 h 439"/>
                  <a:gd name="T30" fmla="*/ 110 w 392"/>
                  <a:gd name="T31" fmla="*/ 338 h 439"/>
                  <a:gd name="T32" fmla="*/ 145 w 392"/>
                  <a:gd name="T33" fmla="*/ 312 h 439"/>
                  <a:gd name="T34" fmla="*/ 182 w 392"/>
                  <a:gd name="T35" fmla="*/ 312 h 439"/>
                  <a:gd name="T36" fmla="*/ 201 w 392"/>
                  <a:gd name="T37" fmla="*/ 342 h 439"/>
                  <a:gd name="T38" fmla="*/ 179 w 392"/>
                  <a:gd name="T39" fmla="*/ 395 h 439"/>
                  <a:gd name="T40" fmla="*/ 179 w 392"/>
                  <a:gd name="T41" fmla="*/ 419 h 439"/>
                  <a:gd name="T42" fmla="*/ 216 w 392"/>
                  <a:gd name="T43" fmla="*/ 438 h 439"/>
                  <a:gd name="T44" fmla="*/ 243 w 392"/>
                  <a:gd name="T45" fmla="*/ 429 h 439"/>
                  <a:gd name="T46" fmla="*/ 258 w 392"/>
                  <a:gd name="T47" fmla="*/ 395 h 439"/>
                  <a:gd name="T48" fmla="*/ 284 w 392"/>
                  <a:gd name="T49" fmla="*/ 390 h 439"/>
                  <a:gd name="T50" fmla="*/ 321 w 392"/>
                  <a:gd name="T51" fmla="*/ 393 h 439"/>
                  <a:gd name="T52" fmla="*/ 316 w 392"/>
                  <a:gd name="T53" fmla="*/ 371 h 439"/>
                  <a:gd name="T54" fmla="*/ 371 w 392"/>
                  <a:gd name="T55" fmla="*/ 364 h 439"/>
                  <a:gd name="T56" fmla="*/ 383 w 392"/>
                  <a:gd name="T57" fmla="*/ 338 h 439"/>
                  <a:gd name="T58" fmla="*/ 390 w 392"/>
                  <a:gd name="T59" fmla="*/ 264 h 439"/>
                  <a:gd name="T60" fmla="*/ 365 w 392"/>
                  <a:gd name="T61" fmla="*/ 229 h 439"/>
                  <a:gd name="T62" fmla="*/ 359 w 392"/>
                  <a:gd name="T63" fmla="*/ 199 h 439"/>
                  <a:gd name="T64" fmla="*/ 345 w 392"/>
                  <a:gd name="T65" fmla="*/ 197 h 439"/>
                  <a:gd name="T66" fmla="*/ 365 w 392"/>
                  <a:gd name="T67" fmla="*/ 144 h 439"/>
                  <a:gd name="T68" fmla="*/ 374 w 392"/>
                  <a:gd name="T69" fmla="*/ 100 h 439"/>
                  <a:gd name="T70" fmla="*/ 352 w 392"/>
                  <a:gd name="T71" fmla="*/ 57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2" h="439">
                    <a:moveTo>
                      <a:pt x="352" y="57"/>
                    </a:moveTo>
                    <a:lnTo>
                      <a:pt x="335" y="54"/>
                    </a:lnTo>
                    <a:lnTo>
                      <a:pt x="328" y="43"/>
                    </a:lnTo>
                    <a:lnTo>
                      <a:pt x="328" y="16"/>
                    </a:lnTo>
                    <a:lnTo>
                      <a:pt x="318" y="4"/>
                    </a:lnTo>
                    <a:lnTo>
                      <a:pt x="300" y="22"/>
                    </a:lnTo>
                    <a:lnTo>
                      <a:pt x="292" y="35"/>
                    </a:lnTo>
                    <a:lnTo>
                      <a:pt x="278" y="35"/>
                    </a:lnTo>
                    <a:lnTo>
                      <a:pt x="275" y="14"/>
                    </a:lnTo>
                    <a:lnTo>
                      <a:pt x="258" y="19"/>
                    </a:lnTo>
                    <a:lnTo>
                      <a:pt x="236" y="35"/>
                    </a:lnTo>
                    <a:lnTo>
                      <a:pt x="220" y="26"/>
                    </a:lnTo>
                    <a:lnTo>
                      <a:pt x="191" y="6"/>
                    </a:lnTo>
                    <a:lnTo>
                      <a:pt x="106" y="0"/>
                    </a:lnTo>
                    <a:lnTo>
                      <a:pt x="97" y="9"/>
                    </a:lnTo>
                    <a:lnTo>
                      <a:pt x="115" y="29"/>
                    </a:lnTo>
                    <a:lnTo>
                      <a:pt x="94" y="43"/>
                    </a:lnTo>
                    <a:lnTo>
                      <a:pt x="62" y="29"/>
                    </a:lnTo>
                    <a:lnTo>
                      <a:pt x="29" y="57"/>
                    </a:lnTo>
                    <a:lnTo>
                      <a:pt x="18" y="84"/>
                    </a:lnTo>
                    <a:lnTo>
                      <a:pt x="21" y="144"/>
                    </a:lnTo>
                    <a:lnTo>
                      <a:pt x="36" y="210"/>
                    </a:lnTo>
                    <a:lnTo>
                      <a:pt x="0" y="249"/>
                    </a:lnTo>
                    <a:lnTo>
                      <a:pt x="4" y="255"/>
                    </a:lnTo>
                    <a:lnTo>
                      <a:pt x="36" y="245"/>
                    </a:lnTo>
                    <a:lnTo>
                      <a:pt x="48" y="260"/>
                    </a:lnTo>
                    <a:lnTo>
                      <a:pt x="39" y="306"/>
                    </a:lnTo>
                    <a:lnTo>
                      <a:pt x="57" y="340"/>
                    </a:lnTo>
                    <a:lnTo>
                      <a:pt x="76" y="344"/>
                    </a:lnTo>
                    <a:lnTo>
                      <a:pt x="94" y="320"/>
                    </a:lnTo>
                    <a:lnTo>
                      <a:pt x="102" y="340"/>
                    </a:lnTo>
                    <a:lnTo>
                      <a:pt x="110" y="338"/>
                    </a:lnTo>
                    <a:lnTo>
                      <a:pt x="139" y="311"/>
                    </a:lnTo>
                    <a:lnTo>
                      <a:pt x="145" y="312"/>
                    </a:lnTo>
                    <a:lnTo>
                      <a:pt x="159" y="305"/>
                    </a:lnTo>
                    <a:lnTo>
                      <a:pt x="182" y="312"/>
                    </a:lnTo>
                    <a:lnTo>
                      <a:pt x="182" y="338"/>
                    </a:lnTo>
                    <a:lnTo>
                      <a:pt x="201" y="342"/>
                    </a:lnTo>
                    <a:lnTo>
                      <a:pt x="196" y="368"/>
                    </a:lnTo>
                    <a:lnTo>
                      <a:pt x="179" y="395"/>
                    </a:lnTo>
                    <a:lnTo>
                      <a:pt x="171" y="419"/>
                    </a:lnTo>
                    <a:lnTo>
                      <a:pt x="179" y="419"/>
                    </a:lnTo>
                    <a:lnTo>
                      <a:pt x="198" y="400"/>
                    </a:lnTo>
                    <a:lnTo>
                      <a:pt x="216" y="438"/>
                    </a:lnTo>
                    <a:lnTo>
                      <a:pt x="229" y="429"/>
                    </a:lnTo>
                    <a:lnTo>
                      <a:pt x="243" y="429"/>
                    </a:lnTo>
                    <a:lnTo>
                      <a:pt x="258" y="417"/>
                    </a:lnTo>
                    <a:lnTo>
                      <a:pt x="258" y="395"/>
                    </a:lnTo>
                    <a:lnTo>
                      <a:pt x="265" y="388"/>
                    </a:lnTo>
                    <a:lnTo>
                      <a:pt x="284" y="390"/>
                    </a:lnTo>
                    <a:lnTo>
                      <a:pt x="316" y="404"/>
                    </a:lnTo>
                    <a:lnTo>
                      <a:pt x="321" y="393"/>
                    </a:lnTo>
                    <a:lnTo>
                      <a:pt x="313" y="380"/>
                    </a:lnTo>
                    <a:lnTo>
                      <a:pt x="316" y="371"/>
                    </a:lnTo>
                    <a:lnTo>
                      <a:pt x="335" y="354"/>
                    </a:lnTo>
                    <a:lnTo>
                      <a:pt x="371" y="364"/>
                    </a:lnTo>
                    <a:lnTo>
                      <a:pt x="391" y="352"/>
                    </a:lnTo>
                    <a:lnTo>
                      <a:pt x="383" y="338"/>
                    </a:lnTo>
                    <a:lnTo>
                      <a:pt x="391" y="308"/>
                    </a:lnTo>
                    <a:lnTo>
                      <a:pt x="390" y="264"/>
                    </a:lnTo>
                    <a:lnTo>
                      <a:pt x="377" y="259"/>
                    </a:lnTo>
                    <a:lnTo>
                      <a:pt x="365" y="229"/>
                    </a:lnTo>
                    <a:lnTo>
                      <a:pt x="365" y="203"/>
                    </a:lnTo>
                    <a:lnTo>
                      <a:pt x="359" y="199"/>
                    </a:lnTo>
                    <a:lnTo>
                      <a:pt x="350" y="203"/>
                    </a:lnTo>
                    <a:lnTo>
                      <a:pt x="345" y="197"/>
                    </a:lnTo>
                    <a:lnTo>
                      <a:pt x="348" y="157"/>
                    </a:lnTo>
                    <a:lnTo>
                      <a:pt x="365" y="144"/>
                    </a:lnTo>
                    <a:lnTo>
                      <a:pt x="377" y="122"/>
                    </a:lnTo>
                    <a:lnTo>
                      <a:pt x="374" y="100"/>
                    </a:lnTo>
                    <a:lnTo>
                      <a:pt x="352" y="57"/>
                    </a:lnTo>
                    <a:lnTo>
                      <a:pt x="352" y="57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5" name="贵州">
                <a:hlinkClick r:id="" action="ppaction://macro?name=Slide1.贵州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4344172" y="4853520"/>
                <a:ext cx="916862" cy="838058"/>
              </a:xfrm>
              <a:custGeom>
                <a:avLst/>
                <a:gdLst>
                  <a:gd name="T0" fmla="*/ 121 w 439"/>
                  <a:gd name="T1" fmla="*/ 128 h 383"/>
                  <a:gd name="T2" fmla="*/ 111 w 439"/>
                  <a:gd name="T3" fmla="*/ 158 h 383"/>
                  <a:gd name="T4" fmla="*/ 92 w 439"/>
                  <a:gd name="T5" fmla="*/ 164 h 383"/>
                  <a:gd name="T6" fmla="*/ 51 w 439"/>
                  <a:gd name="T7" fmla="*/ 158 h 383"/>
                  <a:gd name="T8" fmla="*/ 43 w 439"/>
                  <a:gd name="T9" fmla="*/ 168 h 383"/>
                  <a:gd name="T10" fmla="*/ 20 w 439"/>
                  <a:gd name="T11" fmla="*/ 160 h 383"/>
                  <a:gd name="T12" fmla="*/ 0 w 439"/>
                  <a:gd name="T13" fmla="*/ 189 h 383"/>
                  <a:gd name="T14" fmla="*/ 9 w 439"/>
                  <a:gd name="T15" fmla="*/ 197 h 383"/>
                  <a:gd name="T16" fmla="*/ 9 w 439"/>
                  <a:gd name="T17" fmla="*/ 216 h 383"/>
                  <a:gd name="T18" fmla="*/ 19 w 439"/>
                  <a:gd name="T19" fmla="*/ 232 h 383"/>
                  <a:gd name="T20" fmla="*/ 59 w 439"/>
                  <a:gd name="T21" fmla="*/ 220 h 383"/>
                  <a:gd name="T22" fmla="*/ 72 w 439"/>
                  <a:gd name="T23" fmla="*/ 230 h 383"/>
                  <a:gd name="T24" fmla="*/ 53 w 439"/>
                  <a:gd name="T25" fmla="*/ 308 h 383"/>
                  <a:gd name="T26" fmla="*/ 77 w 439"/>
                  <a:gd name="T27" fmla="*/ 332 h 383"/>
                  <a:gd name="T28" fmla="*/ 70 w 439"/>
                  <a:gd name="T29" fmla="*/ 377 h 383"/>
                  <a:gd name="T30" fmla="*/ 94 w 439"/>
                  <a:gd name="T31" fmla="*/ 379 h 383"/>
                  <a:gd name="T32" fmla="*/ 120 w 439"/>
                  <a:gd name="T33" fmla="*/ 355 h 383"/>
                  <a:gd name="T34" fmla="*/ 131 w 439"/>
                  <a:gd name="T35" fmla="*/ 361 h 383"/>
                  <a:gd name="T36" fmla="*/ 182 w 439"/>
                  <a:gd name="T37" fmla="*/ 382 h 383"/>
                  <a:gd name="T38" fmla="*/ 190 w 439"/>
                  <a:gd name="T39" fmla="*/ 377 h 383"/>
                  <a:gd name="T40" fmla="*/ 192 w 439"/>
                  <a:gd name="T41" fmla="*/ 360 h 383"/>
                  <a:gd name="T42" fmla="*/ 202 w 439"/>
                  <a:gd name="T43" fmla="*/ 351 h 383"/>
                  <a:gd name="T44" fmla="*/ 272 w 439"/>
                  <a:gd name="T45" fmla="*/ 305 h 383"/>
                  <a:gd name="T46" fmla="*/ 284 w 439"/>
                  <a:gd name="T47" fmla="*/ 319 h 383"/>
                  <a:gd name="T48" fmla="*/ 327 w 439"/>
                  <a:gd name="T49" fmla="*/ 332 h 383"/>
                  <a:gd name="T50" fmla="*/ 351 w 439"/>
                  <a:gd name="T51" fmla="*/ 301 h 383"/>
                  <a:gd name="T52" fmla="*/ 362 w 439"/>
                  <a:gd name="T53" fmla="*/ 308 h 383"/>
                  <a:gd name="T54" fmla="*/ 379 w 439"/>
                  <a:gd name="T55" fmla="*/ 308 h 383"/>
                  <a:gd name="T56" fmla="*/ 379 w 439"/>
                  <a:gd name="T57" fmla="*/ 299 h 383"/>
                  <a:gd name="T58" fmla="*/ 402 w 439"/>
                  <a:gd name="T59" fmla="*/ 291 h 383"/>
                  <a:gd name="T60" fmla="*/ 402 w 439"/>
                  <a:gd name="T61" fmla="*/ 285 h 383"/>
                  <a:gd name="T62" fmla="*/ 410 w 439"/>
                  <a:gd name="T63" fmla="*/ 275 h 383"/>
                  <a:gd name="T64" fmla="*/ 415 w 439"/>
                  <a:gd name="T65" fmla="*/ 276 h 383"/>
                  <a:gd name="T66" fmla="*/ 438 w 439"/>
                  <a:gd name="T67" fmla="*/ 255 h 383"/>
                  <a:gd name="T68" fmla="*/ 420 w 439"/>
                  <a:gd name="T69" fmla="*/ 221 h 383"/>
                  <a:gd name="T70" fmla="*/ 429 w 439"/>
                  <a:gd name="T71" fmla="*/ 175 h 383"/>
                  <a:gd name="T72" fmla="*/ 417 w 439"/>
                  <a:gd name="T73" fmla="*/ 160 h 383"/>
                  <a:gd name="T74" fmla="*/ 385 w 439"/>
                  <a:gd name="T75" fmla="*/ 170 h 383"/>
                  <a:gd name="T76" fmla="*/ 381 w 439"/>
                  <a:gd name="T77" fmla="*/ 164 h 383"/>
                  <a:gd name="T78" fmla="*/ 417 w 439"/>
                  <a:gd name="T79" fmla="*/ 125 h 383"/>
                  <a:gd name="T80" fmla="*/ 402 w 439"/>
                  <a:gd name="T81" fmla="*/ 59 h 383"/>
                  <a:gd name="T82" fmla="*/ 377 w 439"/>
                  <a:gd name="T83" fmla="*/ 78 h 383"/>
                  <a:gd name="T84" fmla="*/ 355 w 439"/>
                  <a:gd name="T85" fmla="*/ 55 h 383"/>
                  <a:gd name="T86" fmla="*/ 334 w 439"/>
                  <a:gd name="T87" fmla="*/ 27 h 383"/>
                  <a:gd name="T88" fmla="*/ 333 w 439"/>
                  <a:gd name="T89" fmla="*/ 10 h 383"/>
                  <a:gd name="T90" fmla="*/ 318 w 439"/>
                  <a:gd name="T91" fmla="*/ 8 h 383"/>
                  <a:gd name="T92" fmla="*/ 301 w 439"/>
                  <a:gd name="T93" fmla="*/ 13 h 383"/>
                  <a:gd name="T94" fmla="*/ 274 w 439"/>
                  <a:gd name="T95" fmla="*/ 0 h 383"/>
                  <a:gd name="T96" fmla="*/ 260 w 439"/>
                  <a:gd name="T97" fmla="*/ 31 h 383"/>
                  <a:gd name="T98" fmla="*/ 236 w 439"/>
                  <a:gd name="T99" fmla="*/ 34 h 383"/>
                  <a:gd name="T100" fmla="*/ 220 w 439"/>
                  <a:gd name="T101" fmla="*/ 59 h 383"/>
                  <a:gd name="T102" fmla="*/ 208 w 439"/>
                  <a:gd name="T103" fmla="*/ 55 h 383"/>
                  <a:gd name="T104" fmla="*/ 192 w 439"/>
                  <a:gd name="T105" fmla="*/ 59 h 383"/>
                  <a:gd name="T106" fmla="*/ 166 w 439"/>
                  <a:gd name="T107" fmla="*/ 44 h 383"/>
                  <a:gd name="T108" fmla="*/ 145 w 439"/>
                  <a:gd name="T109" fmla="*/ 69 h 383"/>
                  <a:gd name="T110" fmla="*/ 145 w 439"/>
                  <a:gd name="T111" fmla="*/ 79 h 383"/>
                  <a:gd name="T112" fmla="*/ 186 w 439"/>
                  <a:gd name="T113" fmla="*/ 101 h 383"/>
                  <a:gd name="T114" fmla="*/ 196 w 439"/>
                  <a:gd name="T115" fmla="*/ 118 h 383"/>
                  <a:gd name="T116" fmla="*/ 166 w 439"/>
                  <a:gd name="T117" fmla="*/ 129 h 383"/>
                  <a:gd name="T118" fmla="*/ 121 w 439"/>
                  <a:gd name="T119" fmla="*/ 128 h 383"/>
                  <a:gd name="T120" fmla="*/ 121 w 439"/>
                  <a:gd name="T121" fmla="*/ 128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39" h="383">
                    <a:moveTo>
                      <a:pt x="121" y="128"/>
                    </a:moveTo>
                    <a:lnTo>
                      <a:pt x="111" y="158"/>
                    </a:lnTo>
                    <a:lnTo>
                      <a:pt x="92" y="164"/>
                    </a:lnTo>
                    <a:lnTo>
                      <a:pt x="51" y="158"/>
                    </a:lnTo>
                    <a:lnTo>
                      <a:pt x="43" y="168"/>
                    </a:lnTo>
                    <a:lnTo>
                      <a:pt x="20" y="160"/>
                    </a:lnTo>
                    <a:lnTo>
                      <a:pt x="0" y="189"/>
                    </a:lnTo>
                    <a:lnTo>
                      <a:pt x="9" y="197"/>
                    </a:lnTo>
                    <a:lnTo>
                      <a:pt x="9" y="216"/>
                    </a:lnTo>
                    <a:lnTo>
                      <a:pt x="19" y="232"/>
                    </a:lnTo>
                    <a:lnTo>
                      <a:pt x="59" y="220"/>
                    </a:lnTo>
                    <a:lnTo>
                      <a:pt x="72" y="230"/>
                    </a:lnTo>
                    <a:lnTo>
                      <a:pt x="53" y="308"/>
                    </a:lnTo>
                    <a:lnTo>
                      <a:pt x="77" y="332"/>
                    </a:lnTo>
                    <a:lnTo>
                      <a:pt x="70" y="377"/>
                    </a:lnTo>
                    <a:lnTo>
                      <a:pt x="94" y="379"/>
                    </a:lnTo>
                    <a:lnTo>
                      <a:pt x="120" y="355"/>
                    </a:lnTo>
                    <a:lnTo>
                      <a:pt x="131" y="361"/>
                    </a:lnTo>
                    <a:lnTo>
                      <a:pt x="182" y="382"/>
                    </a:lnTo>
                    <a:lnTo>
                      <a:pt x="190" y="377"/>
                    </a:lnTo>
                    <a:lnTo>
                      <a:pt x="192" y="360"/>
                    </a:lnTo>
                    <a:lnTo>
                      <a:pt x="202" y="351"/>
                    </a:lnTo>
                    <a:lnTo>
                      <a:pt x="272" y="305"/>
                    </a:lnTo>
                    <a:lnTo>
                      <a:pt x="284" y="319"/>
                    </a:lnTo>
                    <a:lnTo>
                      <a:pt x="327" y="332"/>
                    </a:lnTo>
                    <a:lnTo>
                      <a:pt x="351" y="301"/>
                    </a:lnTo>
                    <a:lnTo>
                      <a:pt x="362" y="308"/>
                    </a:lnTo>
                    <a:lnTo>
                      <a:pt x="379" y="308"/>
                    </a:lnTo>
                    <a:lnTo>
                      <a:pt x="379" y="299"/>
                    </a:lnTo>
                    <a:lnTo>
                      <a:pt x="402" y="291"/>
                    </a:lnTo>
                    <a:lnTo>
                      <a:pt x="402" y="285"/>
                    </a:lnTo>
                    <a:lnTo>
                      <a:pt x="410" y="275"/>
                    </a:lnTo>
                    <a:lnTo>
                      <a:pt x="415" y="276"/>
                    </a:lnTo>
                    <a:lnTo>
                      <a:pt x="438" y="255"/>
                    </a:lnTo>
                    <a:lnTo>
                      <a:pt x="420" y="221"/>
                    </a:lnTo>
                    <a:lnTo>
                      <a:pt x="429" y="175"/>
                    </a:lnTo>
                    <a:lnTo>
                      <a:pt x="417" y="160"/>
                    </a:lnTo>
                    <a:lnTo>
                      <a:pt x="385" y="170"/>
                    </a:lnTo>
                    <a:lnTo>
                      <a:pt x="381" y="164"/>
                    </a:lnTo>
                    <a:lnTo>
                      <a:pt x="417" y="125"/>
                    </a:lnTo>
                    <a:lnTo>
                      <a:pt x="402" y="59"/>
                    </a:lnTo>
                    <a:lnTo>
                      <a:pt x="377" y="78"/>
                    </a:lnTo>
                    <a:lnTo>
                      <a:pt x="355" y="55"/>
                    </a:lnTo>
                    <a:lnTo>
                      <a:pt x="334" y="27"/>
                    </a:lnTo>
                    <a:lnTo>
                      <a:pt x="333" y="10"/>
                    </a:lnTo>
                    <a:lnTo>
                      <a:pt x="318" y="8"/>
                    </a:lnTo>
                    <a:lnTo>
                      <a:pt x="301" y="13"/>
                    </a:lnTo>
                    <a:lnTo>
                      <a:pt x="274" y="0"/>
                    </a:lnTo>
                    <a:lnTo>
                      <a:pt x="260" y="31"/>
                    </a:lnTo>
                    <a:lnTo>
                      <a:pt x="236" y="34"/>
                    </a:lnTo>
                    <a:lnTo>
                      <a:pt x="220" y="59"/>
                    </a:lnTo>
                    <a:lnTo>
                      <a:pt x="208" y="55"/>
                    </a:lnTo>
                    <a:lnTo>
                      <a:pt x="192" y="59"/>
                    </a:lnTo>
                    <a:lnTo>
                      <a:pt x="166" y="44"/>
                    </a:lnTo>
                    <a:lnTo>
                      <a:pt x="145" y="69"/>
                    </a:lnTo>
                    <a:lnTo>
                      <a:pt x="145" y="79"/>
                    </a:lnTo>
                    <a:lnTo>
                      <a:pt x="186" y="101"/>
                    </a:lnTo>
                    <a:lnTo>
                      <a:pt x="196" y="118"/>
                    </a:lnTo>
                    <a:lnTo>
                      <a:pt x="166" y="129"/>
                    </a:lnTo>
                    <a:lnTo>
                      <a:pt x="121" y="128"/>
                    </a:lnTo>
                    <a:lnTo>
                      <a:pt x="121" y="128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6" name="浙江">
                <a:hlinkClick r:id="" action="ppaction://macro?name=Slide1.浙江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6542400" y="4371426"/>
                <a:ext cx="571988" cy="706324"/>
              </a:xfrm>
              <a:custGeom>
                <a:avLst/>
                <a:gdLst>
                  <a:gd name="T0" fmla="*/ 197 w 274"/>
                  <a:gd name="T1" fmla="*/ 303 h 320"/>
                  <a:gd name="T2" fmla="*/ 156 w 274"/>
                  <a:gd name="T3" fmla="*/ 319 h 320"/>
                  <a:gd name="T4" fmla="*/ 133 w 274"/>
                  <a:gd name="T5" fmla="*/ 295 h 320"/>
                  <a:gd name="T6" fmla="*/ 115 w 274"/>
                  <a:gd name="T7" fmla="*/ 316 h 320"/>
                  <a:gd name="T8" fmla="*/ 90 w 274"/>
                  <a:gd name="T9" fmla="*/ 316 h 320"/>
                  <a:gd name="T10" fmla="*/ 79 w 274"/>
                  <a:gd name="T11" fmla="*/ 292 h 320"/>
                  <a:gd name="T12" fmla="*/ 66 w 274"/>
                  <a:gd name="T13" fmla="*/ 260 h 320"/>
                  <a:gd name="T14" fmla="*/ 42 w 274"/>
                  <a:gd name="T15" fmla="*/ 255 h 320"/>
                  <a:gd name="T16" fmla="*/ 16 w 274"/>
                  <a:gd name="T17" fmla="*/ 207 h 320"/>
                  <a:gd name="T18" fmla="*/ 0 w 274"/>
                  <a:gd name="T19" fmla="*/ 183 h 320"/>
                  <a:gd name="T20" fmla="*/ 10 w 274"/>
                  <a:gd name="T21" fmla="*/ 171 h 320"/>
                  <a:gd name="T22" fmla="*/ 16 w 274"/>
                  <a:gd name="T23" fmla="*/ 166 h 320"/>
                  <a:gd name="T24" fmla="*/ 43 w 274"/>
                  <a:gd name="T25" fmla="*/ 128 h 320"/>
                  <a:gd name="T26" fmla="*/ 42 w 274"/>
                  <a:gd name="T27" fmla="*/ 96 h 320"/>
                  <a:gd name="T28" fmla="*/ 51 w 274"/>
                  <a:gd name="T29" fmla="*/ 83 h 320"/>
                  <a:gd name="T30" fmla="*/ 72 w 274"/>
                  <a:gd name="T31" fmla="*/ 79 h 320"/>
                  <a:gd name="T32" fmla="*/ 79 w 274"/>
                  <a:gd name="T33" fmla="*/ 70 h 320"/>
                  <a:gd name="T34" fmla="*/ 71 w 274"/>
                  <a:gd name="T35" fmla="*/ 55 h 320"/>
                  <a:gd name="T36" fmla="*/ 82 w 274"/>
                  <a:gd name="T37" fmla="*/ 41 h 320"/>
                  <a:gd name="T38" fmla="*/ 82 w 274"/>
                  <a:gd name="T39" fmla="*/ 11 h 320"/>
                  <a:gd name="T40" fmla="*/ 97 w 274"/>
                  <a:gd name="T41" fmla="*/ 4 h 320"/>
                  <a:gd name="T42" fmla="*/ 123 w 274"/>
                  <a:gd name="T43" fmla="*/ 20 h 320"/>
                  <a:gd name="T44" fmla="*/ 155 w 274"/>
                  <a:gd name="T45" fmla="*/ 25 h 320"/>
                  <a:gd name="T46" fmla="*/ 176 w 274"/>
                  <a:gd name="T47" fmla="*/ 0 h 320"/>
                  <a:gd name="T48" fmla="*/ 201 w 274"/>
                  <a:gd name="T49" fmla="*/ 22 h 320"/>
                  <a:gd name="T50" fmla="*/ 190 w 274"/>
                  <a:gd name="T51" fmla="*/ 30 h 320"/>
                  <a:gd name="T52" fmla="*/ 177 w 274"/>
                  <a:gd name="T53" fmla="*/ 50 h 320"/>
                  <a:gd name="T54" fmla="*/ 156 w 274"/>
                  <a:gd name="T55" fmla="*/ 55 h 320"/>
                  <a:gd name="T56" fmla="*/ 149 w 274"/>
                  <a:gd name="T57" fmla="*/ 61 h 320"/>
                  <a:gd name="T58" fmla="*/ 168 w 274"/>
                  <a:gd name="T59" fmla="*/ 73 h 320"/>
                  <a:gd name="T60" fmla="*/ 206 w 274"/>
                  <a:gd name="T61" fmla="*/ 55 h 320"/>
                  <a:gd name="T62" fmla="*/ 267 w 274"/>
                  <a:gd name="T63" fmla="*/ 81 h 320"/>
                  <a:gd name="T64" fmla="*/ 273 w 274"/>
                  <a:gd name="T65" fmla="*/ 133 h 320"/>
                  <a:gd name="T66" fmla="*/ 249 w 274"/>
                  <a:gd name="T67" fmla="*/ 133 h 320"/>
                  <a:gd name="T68" fmla="*/ 247 w 274"/>
                  <a:gd name="T69" fmla="*/ 148 h 320"/>
                  <a:gd name="T70" fmla="*/ 260 w 274"/>
                  <a:gd name="T71" fmla="*/ 170 h 320"/>
                  <a:gd name="T72" fmla="*/ 249 w 274"/>
                  <a:gd name="T73" fmla="*/ 183 h 320"/>
                  <a:gd name="T74" fmla="*/ 261 w 274"/>
                  <a:gd name="T75" fmla="*/ 204 h 320"/>
                  <a:gd name="T76" fmla="*/ 241 w 274"/>
                  <a:gd name="T77" fmla="*/ 228 h 320"/>
                  <a:gd name="T78" fmla="*/ 232 w 274"/>
                  <a:gd name="T79" fmla="*/ 215 h 320"/>
                  <a:gd name="T80" fmla="*/ 202 w 274"/>
                  <a:gd name="T81" fmla="*/ 292 h 320"/>
                  <a:gd name="T82" fmla="*/ 197 w 274"/>
                  <a:gd name="T83" fmla="*/ 303 h 320"/>
                  <a:gd name="T84" fmla="*/ 197 w 274"/>
                  <a:gd name="T85" fmla="*/ 30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74" h="320">
                    <a:moveTo>
                      <a:pt x="197" y="303"/>
                    </a:moveTo>
                    <a:lnTo>
                      <a:pt x="156" y="319"/>
                    </a:lnTo>
                    <a:lnTo>
                      <a:pt x="133" y="295"/>
                    </a:lnTo>
                    <a:lnTo>
                      <a:pt x="115" y="316"/>
                    </a:lnTo>
                    <a:lnTo>
                      <a:pt x="90" y="316"/>
                    </a:lnTo>
                    <a:lnTo>
                      <a:pt x="79" y="292"/>
                    </a:lnTo>
                    <a:lnTo>
                      <a:pt x="66" y="260"/>
                    </a:lnTo>
                    <a:lnTo>
                      <a:pt x="42" y="255"/>
                    </a:lnTo>
                    <a:lnTo>
                      <a:pt x="16" y="207"/>
                    </a:lnTo>
                    <a:lnTo>
                      <a:pt x="0" y="183"/>
                    </a:lnTo>
                    <a:lnTo>
                      <a:pt x="10" y="171"/>
                    </a:lnTo>
                    <a:lnTo>
                      <a:pt x="16" y="166"/>
                    </a:lnTo>
                    <a:lnTo>
                      <a:pt x="43" y="128"/>
                    </a:lnTo>
                    <a:lnTo>
                      <a:pt x="42" y="96"/>
                    </a:lnTo>
                    <a:lnTo>
                      <a:pt x="51" y="83"/>
                    </a:lnTo>
                    <a:lnTo>
                      <a:pt x="72" y="79"/>
                    </a:lnTo>
                    <a:lnTo>
                      <a:pt x="79" y="70"/>
                    </a:lnTo>
                    <a:lnTo>
                      <a:pt x="71" y="55"/>
                    </a:lnTo>
                    <a:lnTo>
                      <a:pt x="82" y="41"/>
                    </a:lnTo>
                    <a:lnTo>
                      <a:pt x="82" y="11"/>
                    </a:lnTo>
                    <a:lnTo>
                      <a:pt x="97" y="4"/>
                    </a:lnTo>
                    <a:lnTo>
                      <a:pt x="123" y="20"/>
                    </a:lnTo>
                    <a:lnTo>
                      <a:pt x="155" y="25"/>
                    </a:lnTo>
                    <a:lnTo>
                      <a:pt x="176" y="0"/>
                    </a:lnTo>
                    <a:lnTo>
                      <a:pt x="201" y="22"/>
                    </a:lnTo>
                    <a:lnTo>
                      <a:pt x="190" y="30"/>
                    </a:lnTo>
                    <a:lnTo>
                      <a:pt x="177" y="50"/>
                    </a:lnTo>
                    <a:lnTo>
                      <a:pt x="156" y="55"/>
                    </a:lnTo>
                    <a:lnTo>
                      <a:pt x="149" y="61"/>
                    </a:lnTo>
                    <a:lnTo>
                      <a:pt x="168" y="73"/>
                    </a:lnTo>
                    <a:lnTo>
                      <a:pt x="206" y="55"/>
                    </a:lnTo>
                    <a:lnTo>
                      <a:pt x="267" y="81"/>
                    </a:lnTo>
                    <a:lnTo>
                      <a:pt x="273" y="133"/>
                    </a:lnTo>
                    <a:lnTo>
                      <a:pt x="249" y="133"/>
                    </a:lnTo>
                    <a:lnTo>
                      <a:pt x="247" y="148"/>
                    </a:lnTo>
                    <a:lnTo>
                      <a:pt x="260" y="170"/>
                    </a:lnTo>
                    <a:lnTo>
                      <a:pt x="249" y="183"/>
                    </a:lnTo>
                    <a:lnTo>
                      <a:pt x="261" y="204"/>
                    </a:lnTo>
                    <a:lnTo>
                      <a:pt x="241" y="228"/>
                    </a:lnTo>
                    <a:lnTo>
                      <a:pt x="232" y="215"/>
                    </a:lnTo>
                    <a:lnTo>
                      <a:pt x="202" y="292"/>
                    </a:lnTo>
                    <a:lnTo>
                      <a:pt x="197" y="303"/>
                    </a:lnTo>
                    <a:lnTo>
                      <a:pt x="197" y="303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7" name="安徽">
                <a:hlinkClick r:id="" action="ppaction://macro?name=Slide1.安徽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6009666" y="3822063"/>
                <a:ext cx="729004" cy="916538"/>
              </a:xfrm>
              <a:custGeom>
                <a:avLst/>
                <a:gdLst>
                  <a:gd name="T0" fmla="*/ 82 w 343"/>
                  <a:gd name="T1" fmla="*/ 0 h 408"/>
                  <a:gd name="T2" fmla="*/ 142 w 343"/>
                  <a:gd name="T3" fmla="*/ 35 h 408"/>
                  <a:gd name="T4" fmla="*/ 188 w 343"/>
                  <a:gd name="T5" fmla="*/ 55 h 408"/>
                  <a:gd name="T6" fmla="*/ 210 w 343"/>
                  <a:gd name="T7" fmla="*/ 59 h 408"/>
                  <a:gd name="T8" fmla="*/ 221 w 343"/>
                  <a:gd name="T9" fmla="*/ 108 h 408"/>
                  <a:gd name="T10" fmla="*/ 258 w 343"/>
                  <a:gd name="T11" fmla="*/ 129 h 408"/>
                  <a:gd name="T12" fmla="*/ 285 w 343"/>
                  <a:gd name="T13" fmla="*/ 112 h 408"/>
                  <a:gd name="T14" fmla="*/ 295 w 343"/>
                  <a:gd name="T15" fmla="*/ 141 h 408"/>
                  <a:gd name="T16" fmla="*/ 261 w 343"/>
                  <a:gd name="T17" fmla="*/ 159 h 408"/>
                  <a:gd name="T18" fmla="*/ 248 w 343"/>
                  <a:gd name="T19" fmla="*/ 184 h 408"/>
                  <a:gd name="T20" fmla="*/ 285 w 343"/>
                  <a:gd name="T21" fmla="*/ 220 h 408"/>
                  <a:gd name="T22" fmla="*/ 342 w 343"/>
                  <a:gd name="T23" fmla="*/ 247 h 408"/>
                  <a:gd name="T24" fmla="*/ 331 w 343"/>
                  <a:gd name="T25" fmla="*/ 291 h 408"/>
                  <a:gd name="T26" fmla="*/ 332 w 343"/>
                  <a:gd name="T27" fmla="*/ 315 h 408"/>
                  <a:gd name="T28" fmla="*/ 302 w 343"/>
                  <a:gd name="T29" fmla="*/ 332 h 408"/>
                  <a:gd name="T30" fmla="*/ 276 w 343"/>
                  <a:gd name="T31" fmla="*/ 402 h 408"/>
                  <a:gd name="T32" fmla="*/ 256 w 343"/>
                  <a:gd name="T33" fmla="*/ 394 h 408"/>
                  <a:gd name="T34" fmla="*/ 200 w 343"/>
                  <a:gd name="T35" fmla="*/ 376 h 408"/>
                  <a:gd name="T36" fmla="*/ 157 w 343"/>
                  <a:gd name="T37" fmla="*/ 401 h 408"/>
                  <a:gd name="T38" fmla="*/ 169 w 343"/>
                  <a:gd name="T39" fmla="*/ 369 h 408"/>
                  <a:gd name="T40" fmla="*/ 120 w 343"/>
                  <a:gd name="T41" fmla="*/ 386 h 408"/>
                  <a:gd name="T42" fmla="*/ 96 w 343"/>
                  <a:gd name="T43" fmla="*/ 299 h 408"/>
                  <a:gd name="T44" fmla="*/ 75 w 343"/>
                  <a:gd name="T45" fmla="*/ 286 h 408"/>
                  <a:gd name="T46" fmla="*/ 56 w 343"/>
                  <a:gd name="T47" fmla="*/ 242 h 408"/>
                  <a:gd name="T48" fmla="*/ 78 w 343"/>
                  <a:gd name="T49" fmla="*/ 212 h 408"/>
                  <a:gd name="T50" fmla="*/ 68 w 343"/>
                  <a:gd name="T51" fmla="*/ 171 h 408"/>
                  <a:gd name="T52" fmla="*/ 21 w 343"/>
                  <a:gd name="T53" fmla="*/ 168 h 408"/>
                  <a:gd name="T54" fmla="*/ 21 w 343"/>
                  <a:gd name="T55" fmla="*/ 127 h 408"/>
                  <a:gd name="T56" fmla="*/ 39 w 343"/>
                  <a:gd name="T57" fmla="*/ 92 h 408"/>
                  <a:gd name="T58" fmla="*/ 46 w 343"/>
                  <a:gd name="T59" fmla="*/ 51 h 408"/>
                  <a:gd name="T60" fmla="*/ 75 w 343"/>
                  <a:gd name="T61" fmla="*/ 75 h 408"/>
                  <a:gd name="T62" fmla="*/ 104 w 343"/>
                  <a:gd name="T63" fmla="*/ 52 h 408"/>
                  <a:gd name="T64" fmla="*/ 75 w 343"/>
                  <a:gd name="T65" fmla="*/ 20 h 408"/>
                  <a:gd name="T66" fmla="*/ 70 w 343"/>
                  <a:gd name="T67" fmla="*/ 3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3" h="408">
                    <a:moveTo>
                      <a:pt x="70" y="3"/>
                    </a:moveTo>
                    <a:lnTo>
                      <a:pt x="82" y="0"/>
                    </a:lnTo>
                    <a:lnTo>
                      <a:pt x="123" y="16"/>
                    </a:lnTo>
                    <a:lnTo>
                      <a:pt x="142" y="35"/>
                    </a:lnTo>
                    <a:lnTo>
                      <a:pt x="174" y="44"/>
                    </a:lnTo>
                    <a:lnTo>
                      <a:pt x="188" y="55"/>
                    </a:lnTo>
                    <a:lnTo>
                      <a:pt x="206" y="52"/>
                    </a:lnTo>
                    <a:lnTo>
                      <a:pt x="210" y="59"/>
                    </a:lnTo>
                    <a:lnTo>
                      <a:pt x="204" y="99"/>
                    </a:lnTo>
                    <a:lnTo>
                      <a:pt x="221" y="108"/>
                    </a:lnTo>
                    <a:lnTo>
                      <a:pt x="231" y="123"/>
                    </a:lnTo>
                    <a:lnTo>
                      <a:pt x="258" y="129"/>
                    </a:lnTo>
                    <a:lnTo>
                      <a:pt x="268" y="111"/>
                    </a:lnTo>
                    <a:lnTo>
                      <a:pt x="285" y="112"/>
                    </a:lnTo>
                    <a:lnTo>
                      <a:pt x="297" y="127"/>
                    </a:lnTo>
                    <a:lnTo>
                      <a:pt x="295" y="141"/>
                    </a:lnTo>
                    <a:lnTo>
                      <a:pt x="261" y="145"/>
                    </a:lnTo>
                    <a:lnTo>
                      <a:pt x="261" y="159"/>
                    </a:lnTo>
                    <a:lnTo>
                      <a:pt x="261" y="170"/>
                    </a:lnTo>
                    <a:lnTo>
                      <a:pt x="248" y="184"/>
                    </a:lnTo>
                    <a:lnTo>
                      <a:pt x="258" y="200"/>
                    </a:lnTo>
                    <a:lnTo>
                      <a:pt x="285" y="220"/>
                    </a:lnTo>
                    <a:lnTo>
                      <a:pt x="287" y="242"/>
                    </a:lnTo>
                    <a:lnTo>
                      <a:pt x="342" y="247"/>
                    </a:lnTo>
                    <a:lnTo>
                      <a:pt x="342" y="277"/>
                    </a:lnTo>
                    <a:lnTo>
                      <a:pt x="331" y="291"/>
                    </a:lnTo>
                    <a:lnTo>
                      <a:pt x="339" y="306"/>
                    </a:lnTo>
                    <a:lnTo>
                      <a:pt x="332" y="315"/>
                    </a:lnTo>
                    <a:lnTo>
                      <a:pt x="311" y="319"/>
                    </a:lnTo>
                    <a:lnTo>
                      <a:pt x="302" y="332"/>
                    </a:lnTo>
                    <a:lnTo>
                      <a:pt x="303" y="364"/>
                    </a:lnTo>
                    <a:lnTo>
                      <a:pt x="276" y="402"/>
                    </a:lnTo>
                    <a:lnTo>
                      <a:pt x="270" y="407"/>
                    </a:lnTo>
                    <a:lnTo>
                      <a:pt x="256" y="394"/>
                    </a:lnTo>
                    <a:lnTo>
                      <a:pt x="216" y="394"/>
                    </a:lnTo>
                    <a:lnTo>
                      <a:pt x="200" y="376"/>
                    </a:lnTo>
                    <a:lnTo>
                      <a:pt x="169" y="406"/>
                    </a:lnTo>
                    <a:lnTo>
                      <a:pt x="157" y="401"/>
                    </a:lnTo>
                    <a:lnTo>
                      <a:pt x="171" y="377"/>
                    </a:lnTo>
                    <a:lnTo>
                      <a:pt x="169" y="369"/>
                    </a:lnTo>
                    <a:lnTo>
                      <a:pt x="157" y="366"/>
                    </a:lnTo>
                    <a:lnTo>
                      <a:pt x="120" y="386"/>
                    </a:lnTo>
                    <a:lnTo>
                      <a:pt x="85" y="319"/>
                    </a:lnTo>
                    <a:lnTo>
                      <a:pt x="96" y="299"/>
                    </a:lnTo>
                    <a:lnTo>
                      <a:pt x="93" y="291"/>
                    </a:lnTo>
                    <a:lnTo>
                      <a:pt x="75" y="286"/>
                    </a:lnTo>
                    <a:lnTo>
                      <a:pt x="43" y="267"/>
                    </a:lnTo>
                    <a:lnTo>
                      <a:pt x="56" y="242"/>
                    </a:lnTo>
                    <a:lnTo>
                      <a:pt x="75" y="233"/>
                    </a:lnTo>
                    <a:lnTo>
                      <a:pt x="78" y="212"/>
                    </a:lnTo>
                    <a:lnTo>
                      <a:pt x="72" y="175"/>
                    </a:lnTo>
                    <a:lnTo>
                      <a:pt x="68" y="171"/>
                    </a:lnTo>
                    <a:lnTo>
                      <a:pt x="49" y="190"/>
                    </a:lnTo>
                    <a:lnTo>
                      <a:pt x="21" y="168"/>
                    </a:lnTo>
                    <a:lnTo>
                      <a:pt x="0" y="142"/>
                    </a:lnTo>
                    <a:lnTo>
                      <a:pt x="21" y="127"/>
                    </a:lnTo>
                    <a:lnTo>
                      <a:pt x="27" y="102"/>
                    </a:lnTo>
                    <a:lnTo>
                      <a:pt x="39" y="92"/>
                    </a:lnTo>
                    <a:lnTo>
                      <a:pt x="37" y="57"/>
                    </a:lnTo>
                    <a:lnTo>
                      <a:pt x="46" y="51"/>
                    </a:lnTo>
                    <a:lnTo>
                      <a:pt x="63" y="61"/>
                    </a:lnTo>
                    <a:lnTo>
                      <a:pt x="75" y="75"/>
                    </a:lnTo>
                    <a:lnTo>
                      <a:pt x="96" y="61"/>
                    </a:lnTo>
                    <a:lnTo>
                      <a:pt x="104" y="52"/>
                    </a:lnTo>
                    <a:lnTo>
                      <a:pt x="100" y="35"/>
                    </a:lnTo>
                    <a:lnTo>
                      <a:pt x="75" y="20"/>
                    </a:lnTo>
                    <a:lnTo>
                      <a:pt x="70" y="3"/>
                    </a:lnTo>
                    <a:lnTo>
                      <a:pt x="70" y="3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8" name="江苏">
                <a:hlinkClick r:id="" action="ppaction://macro?name=Slide1.江苏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6194721" y="3715554"/>
                <a:ext cx="846767" cy="703520"/>
              </a:xfrm>
              <a:custGeom>
                <a:avLst/>
                <a:gdLst>
                  <a:gd name="T0" fmla="*/ 375 w 404"/>
                  <a:gd name="T1" fmla="*/ 255 h 323"/>
                  <a:gd name="T2" fmla="*/ 365 w 404"/>
                  <a:gd name="T3" fmla="*/ 282 h 323"/>
                  <a:gd name="T4" fmla="*/ 354 w 404"/>
                  <a:gd name="T5" fmla="*/ 297 h 323"/>
                  <a:gd name="T6" fmla="*/ 333 w 404"/>
                  <a:gd name="T7" fmla="*/ 322 h 323"/>
                  <a:gd name="T8" fmla="*/ 301 w 404"/>
                  <a:gd name="T9" fmla="*/ 317 h 323"/>
                  <a:gd name="T10" fmla="*/ 275 w 404"/>
                  <a:gd name="T11" fmla="*/ 301 h 323"/>
                  <a:gd name="T12" fmla="*/ 260 w 404"/>
                  <a:gd name="T13" fmla="*/ 308 h 323"/>
                  <a:gd name="T14" fmla="*/ 205 w 404"/>
                  <a:gd name="T15" fmla="*/ 303 h 323"/>
                  <a:gd name="T16" fmla="*/ 203 w 404"/>
                  <a:gd name="T17" fmla="*/ 281 h 323"/>
                  <a:gd name="T18" fmla="*/ 176 w 404"/>
                  <a:gd name="T19" fmla="*/ 261 h 323"/>
                  <a:gd name="T20" fmla="*/ 166 w 404"/>
                  <a:gd name="T21" fmla="*/ 245 h 323"/>
                  <a:gd name="T22" fmla="*/ 179 w 404"/>
                  <a:gd name="T23" fmla="*/ 231 h 323"/>
                  <a:gd name="T24" fmla="*/ 179 w 404"/>
                  <a:gd name="T25" fmla="*/ 220 h 323"/>
                  <a:gd name="T26" fmla="*/ 179 w 404"/>
                  <a:gd name="T27" fmla="*/ 206 h 323"/>
                  <a:gd name="T28" fmla="*/ 213 w 404"/>
                  <a:gd name="T29" fmla="*/ 202 h 323"/>
                  <a:gd name="T30" fmla="*/ 215 w 404"/>
                  <a:gd name="T31" fmla="*/ 188 h 323"/>
                  <a:gd name="T32" fmla="*/ 203 w 404"/>
                  <a:gd name="T33" fmla="*/ 173 h 323"/>
                  <a:gd name="T34" fmla="*/ 186 w 404"/>
                  <a:gd name="T35" fmla="*/ 172 h 323"/>
                  <a:gd name="T36" fmla="*/ 176 w 404"/>
                  <a:gd name="T37" fmla="*/ 190 h 323"/>
                  <a:gd name="T38" fmla="*/ 149 w 404"/>
                  <a:gd name="T39" fmla="*/ 184 h 323"/>
                  <a:gd name="T40" fmla="*/ 139 w 404"/>
                  <a:gd name="T41" fmla="*/ 169 h 323"/>
                  <a:gd name="T42" fmla="*/ 122 w 404"/>
                  <a:gd name="T43" fmla="*/ 160 h 323"/>
                  <a:gd name="T44" fmla="*/ 128 w 404"/>
                  <a:gd name="T45" fmla="*/ 120 h 323"/>
                  <a:gd name="T46" fmla="*/ 124 w 404"/>
                  <a:gd name="T47" fmla="*/ 113 h 323"/>
                  <a:gd name="T48" fmla="*/ 106 w 404"/>
                  <a:gd name="T49" fmla="*/ 116 h 323"/>
                  <a:gd name="T50" fmla="*/ 92 w 404"/>
                  <a:gd name="T51" fmla="*/ 105 h 323"/>
                  <a:gd name="T52" fmla="*/ 60 w 404"/>
                  <a:gd name="T53" fmla="*/ 96 h 323"/>
                  <a:gd name="T54" fmla="*/ 41 w 404"/>
                  <a:gd name="T55" fmla="*/ 77 h 323"/>
                  <a:gd name="T56" fmla="*/ 0 w 404"/>
                  <a:gd name="T57" fmla="*/ 61 h 323"/>
                  <a:gd name="T58" fmla="*/ 3 w 404"/>
                  <a:gd name="T59" fmla="*/ 42 h 323"/>
                  <a:gd name="T60" fmla="*/ 20 w 404"/>
                  <a:gd name="T61" fmla="*/ 35 h 323"/>
                  <a:gd name="T62" fmla="*/ 50 w 404"/>
                  <a:gd name="T63" fmla="*/ 61 h 323"/>
                  <a:gd name="T64" fmla="*/ 60 w 404"/>
                  <a:gd name="T65" fmla="*/ 61 h 323"/>
                  <a:gd name="T66" fmla="*/ 87 w 404"/>
                  <a:gd name="T67" fmla="*/ 57 h 323"/>
                  <a:gd name="T68" fmla="*/ 103 w 404"/>
                  <a:gd name="T69" fmla="*/ 45 h 323"/>
                  <a:gd name="T70" fmla="*/ 125 w 404"/>
                  <a:gd name="T71" fmla="*/ 62 h 323"/>
                  <a:gd name="T72" fmla="*/ 134 w 404"/>
                  <a:gd name="T73" fmla="*/ 46 h 323"/>
                  <a:gd name="T74" fmla="*/ 138 w 404"/>
                  <a:gd name="T75" fmla="*/ 36 h 323"/>
                  <a:gd name="T76" fmla="*/ 156 w 404"/>
                  <a:gd name="T77" fmla="*/ 26 h 323"/>
                  <a:gd name="T78" fmla="*/ 161 w 404"/>
                  <a:gd name="T79" fmla="*/ 4 h 323"/>
                  <a:gd name="T80" fmla="*/ 179 w 404"/>
                  <a:gd name="T81" fmla="*/ 0 h 323"/>
                  <a:gd name="T82" fmla="*/ 226 w 404"/>
                  <a:gd name="T83" fmla="*/ 31 h 323"/>
                  <a:gd name="T84" fmla="*/ 258 w 404"/>
                  <a:gd name="T85" fmla="*/ 45 h 323"/>
                  <a:gd name="T86" fmla="*/ 322 w 404"/>
                  <a:gd name="T87" fmla="*/ 150 h 323"/>
                  <a:gd name="T88" fmla="*/ 319 w 404"/>
                  <a:gd name="T89" fmla="*/ 161 h 323"/>
                  <a:gd name="T90" fmla="*/ 362 w 404"/>
                  <a:gd name="T91" fmla="*/ 181 h 323"/>
                  <a:gd name="T92" fmla="*/ 374 w 404"/>
                  <a:gd name="T93" fmla="*/ 198 h 323"/>
                  <a:gd name="T94" fmla="*/ 393 w 404"/>
                  <a:gd name="T95" fmla="*/ 208 h 323"/>
                  <a:gd name="T96" fmla="*/ 403 w 404"/>
                  <a:gd name="T97" fmla="*/ 227 h 323"/>
                  <a:gd name="T98" fmla="*/ 389 w 404"/>
                  <a:gd name="T99" fmla="*/ 232 h 323"/>
                  <a:gd name="T100" fmla="*/ 368 w 404"/>
                  <a:gd name="T101" fmla="*/ 226 h 323"/>
                  <a:gd name="T102" fmla="*/ 338 w 404"/>
                  <a:gd name="T103" fmla="*/ 226 h 323"/>
                  <a:gd name="T104" fmla="*/ 311 w 404"/>
                  <a:gd name="T105" fmla="*/ 216 h 323"/>
                  <a:gd name="T106" fmla="*/ 298 w 404"/>
                  <a:gd name="T107" fmla="*/ 226 h 323"/>
                  <a:gd name="T108" fmla="*/ 325 w 404"/>
                  <a:gd name="T109" fmla="*/ 232 h 323"/>
                  <a:gd name="T110" fmla="*/ 349 w 404"/>
                  <a:gd name="T111" fmla="*/ 243 h 323"/>
                  <a:gd name="T112" fmla="*/ 375 w 404"/>
                  <a:gd name="T113" fmla="*/ 255 h 323"/>
                  <a:gd name="T114" fmla="*/ 375 w 404"/>
                  <a:gd name="T115" fmla="*/ 255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04" h="323">
                    <a:moveTo>
                      <a:pt x="375" y="255"/>
                    </a:moveTo>
                    <a:lnTo>
                      <a:pt x="365" y="282"/>
                    </a:lnTo>
                    <a:lnTo>
                      <a:pt x="354" y="297"/>
                    </a:lnTo>
                    <a:lnTo>
                      <a:pt x="333" y="322"/>
                    </a:lnTo>
                    <a:lnTo>
                      <a:pt x="301" y="317"/>
                    </a:lnTo>
                    <a:lnTo>
                      <a:pt x="275" y="301"/>
                    </a:lnTo>
                    <a:lnTo>
                      <a:pt x="260" y="308"/>
                    </a:lnTo>
                    <a:lnTo>
                      <a:pt x="205" y="303"/>
                    </a:lnTo>
                    <a:lnTo>
                      <a:pt x="203" y="281"/>
                    </a:lnTo>
                    <a:lnTo>
                      <a:pt x="176" y="261"/>
                    </a:lnTo>
                    <a:lnTo>
                      <a:pt x="166" y="245"/>
                    </a:lnTo>
                    <a:lnTo>
                      <a:pt x="179" y="231"/>
                    </a:lnTo>
                    <a:lnTo>
                      <a:pt x="179" y="220"/>
                    </a:lnTo>
                    <a:lnTo>
                      <a:pt x="179" y="206"/>
                    </a:lnTo>
                    <a:lnTo>
                      <a:pt x="213" y="202"/>
                    </a:lnTo>
                    <a:lnTo>
                      <a:pt x="215" y="188"/>
                    </a:lnTo>
                    <a:lnTo>
                      <a:pt x="203" y="173"/>
                    </a:lnTo>
                    <a:lnTo>
                      <a:pt x="186" y="172"/>
                    </a:lnTo>
                    <a:lnTo>
                      <a:pt x="176" y="190"/>
                    </a:lnTo>
                    <a:lnTo>
                      <a:pt x="149" y="184"/>
                    </a:lnTo>
                    <a:lnTo>
                      <a:pt x="139" y="169"/>
                    </a:lnTo>
                    <a:lnTo>
                      <a:pt x="122" y="160"/>
                    </a:lnTo>
                    <a:lnTo>
                      <a:pt x="128" y="120"/>
                    </a:lnTo>
                    <a:lnTo>
                      <a:pt x="124" y="113"/>
                    </a:lnTo>
                    <a:lnTo>
                      <a:pt x="106" y="116"/>
                    </a:lnTo>
                    <a:lnTo>
                      <a:pt x="92" y="105"/>
                    </a:lnTo>
                    <a:lnTo>
                      <a:pt x="60" y="96"/>
                    </a:lnTo>
                    <a:lnTo>
                      <a:pt x="41" y="77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20" y="35"/>
                    </a:lnTo>
                    <a:lnTo>
                      <a:pt x="50" y="61"/>
                    </a:lnTo>
                    <a:lnTo>
                      <a:pt x="60" y="61"/>
                    </a:lnTo>
                    <a:lnTo>
                      <a:pt x="87" y="57"/>
                    </a:lnTo>
                    <a:lnTo>
                      <a:pt x="103" y="45"/>
                    </a:lnTo>
                    <a:lnTo>
                      <a:pt x="125" y="62"/>
                    </a:lnTo>
                    <a:lnTo>
                      <a:pt x="134" y="46"/>
                    </a:lnTo>
                    <a:lnTo>
                      <a:pt x="138" y="36"/>
                    </a:lnTo>
                    <a:lnTo>
                      <a:pt x="156" y="26"/>
                    </a:lnTo>
                    <a:lnTo>
                      <a:pt x="161" y="4"/>
                    </a:lnTo>
                    <a:lnTo>
                      <a:pt x="179" y="0"/>
                    </a:lnTo>
                    <a:lnTo>
                      <a:pt x="226" y="31"/>
                    </a:lnTo>
                    <a:lnTo>
                      <a:pt x="258" y="45"/>
                    </a:lnTo>
                    <a:lnTo>
                      <a:pt x="322" y="150"/>
                    </a:lnTo>
                    <a:lnTo>
                      <a:pt x="319" y="161"/>
                    </a:lnTo>
                    <a:lnTo>
                      <a:pt x="362" y="181"/>
                    </a:lnTo>
                    <a:lnTo>
                      <a:pt x="374" y="198"/>
                    </a:lnTo>
                    <a:lnTo>
                      <a:pt x="393" y="208"/>
                    </a:lnTo>
                    <a:lnTo>
                      <a:pt x="403" y="227"/>
                    </a:lnTo>
                    <a:lnTo>
                      <a:pt x="389" y="232"/>
                    </a:lnTo>
                    <a:lnTo>
                      <a:pt x="368" y="226"/>
                    </a:lnTo>
                    <a:lnTo>
                      <a:pt x="338" y="226"/>
                    </a:lnTo>
                    <a:lnTo>
                      <a:pt x="311" y="216"/>
                    </a:lnTo>
                    <a:lnTo>
                      <a:pt x="298" y="226"/>
                    </a:lnTo>
                    <a:lnTo>
                      <a:pt x="325" y="232"/>
                    </a:lnTo>
                    <a:lnTo>
                      <a:pt x="349" y="243"/>
                    </a:lnTo>
                    <a:lnTo>
                      <a:pt x="375" y="255"/>
                    </a:lnTo>
                    <a:lnTo>
                      <a:pt x="375" y="255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9" name="湖北">
                <a:hlinkClick r:id="" action="ppaction://macro?name=Slide1.湖北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078784" y="4116363"/>
                <a:ext cx="1177623" cy="782002"/>
              </a:xfrm>
              <a:custGeom>
                <a:avLst/>
                <a:gdLst>
                  <a:gd name="T0" fmla="*/ 76 w 551"/>
                  <a:gd name="T1" fmla="*/ 318 h 346"/>
                  <a:gd name="T2" fmla="*/ 141 w 551"/>
                  <a:gd name="T3" fmla="*/ 304 h 346"/>
                  <a:gd name="T4" fmla="*/ 144 w 551"/>
                  <a:gd name="T5" fmla="*/ 270 h 346"/>
                  <a:gd name="T6" fmla="*/ 238 w 551"/>
                  <a:gd name="T7" fmla="*/ 267 h 346"/>
                  <a:gd name="T8" fmla="*/ 283 w 551"/>
                  <a:gd name="T9" fmla="*/ 296 h 346"/>
                  <a:gd name="T10" fmla="*/ 322 w 551"/>
                  <a:gd name="T11" fmla="*/ 275 h 346"/>
                  <a:gd name="T12" fmla="*/ 339 w 551"/>
                  <a:gd name="T13" fmla="*/ 296 h 346"/>
                  <a:gd name="T14" fmla="*/ 365 w 551"/>
                  <a:gd name="T15" fmla="*/ 265 h 346"/>
                  <a:gd name="T16" fmla="*/ 375 w 551"/>
                  <a:gd name="T17" fmla="*/ 304 h 346"/>
                  <a:gd name="T18" fmla="*/ 399 w 551"/>
                  <a:gd name="T19" fmla="*/ 318 h 346"/>
                  <a:gd name="T20" fmla="*/ 445 w 551"/>
                  <a:gd name="T21" fmla="*/ 290 h 346"/>
                  <a:gd name="T22" fmla="*/ 522 w 551"/>
                  <a:gd name="T23" fmla="*/ 245 h 346"/>
                  <a:gd name="T24" fmla="*/ 515 w 551"/>
                  <a:gd name="T25" fmla="*/ 168 h 346"/>
                  <a:gd name="T26" fmla="*/ 523 w 551"/>
                  <a:gd name="T27" fmla="*/ 140 h 346"/>
                  <a:gd name="T28" fmla="*/ 473 w 551"/>
                  <a:gd name="T29" fmla="*/ 116 h 346"/>
                  <a:gd name="T30" fmla="*/ 438 w 551"/>
                  <a:gd name="T31" fmla="*/ 116 h 346"/>
                  <a:gd name="T32" fmla="*/ 387 w 551"/>
                  <a:gd name="T33" fmla="*/ 98 h 346"/>
                  <a:gd name="T34" fmla="*/ 358 w 551"/>
                  <a:gd name="T35" fmla="*/ 67 h 346"/>
                  <a:gd name="T36" fmla="*/ 331 w 551"/>
                  <a:gd name="T37" fmla="*/ 65 h 346"/>
                  <a:gd name="T38" fmla="*/ 271 w 551"/>
                  <a:gd name="T39" fmla="*/ 65 h 346"/>
                  <a:gd name="T40" fmla="*/ 159 w 551"/>
                  <a:gd name="T41" fmla="*/ 0 h 346"/>
                  <a:gd name="T42" fmla="*/ 135 w 551"/>
                  <a:gd name="T43" fmla="*/ 8 h 346"/>
                  <a:gd name="T44" fmla="*/ 68 w 551"/>
                  <a:gd name="T45" fmla="*/ 8 h 346"/>
                  <a:gd name="T46" fmla="*/ 76 w 551"/>
                  <a:gd name="T47" fmla="*/ 31 h 346"/>
                  <a:gd name="T48" fmla="*/ 108 w 551"/>
                  <a:gd name="T49" fmla="*/ 41 h 346"/>
                  <a:gd name="T50" fmla="*/ 73 w 551"/>
                  <a:gd name="T51" fmla="*/ 65 h 346"/>
                  <a:gd name="T52" fmla="*/ 73 w 551"/>
                  <a:gd name="T53" fmla="*/ 95 h 346"/>
                  <a:gd name="T54" fmla="*/ 93 w 551"/>
                  <a:gd name="T55" fmla="*/ 125 h 346"/>
                  <a:gd name="T56" fmla="*/ 117 w 551"/>
                  <a:gd name="T57" fmla="*/ 189 h 346"/>
                  <a:gd name="T58" fmla="*/ 100 w 551"/>
                  <a:gd name="T59" fmla="*/ 200 h 346"/>
                  <a:gd name="T60" fmla="*/ 14 w 551"/>
                  <a:gd name="T61" fmla="*/ 233 h 346"/>
                  <a:gd name="T62" fmla="*/ 12 w 551"/>
                  <a:gd name="T63" fmla="*/ 263 h 346"/>
                  <a:gd name="T64" fmla="*/ 28 w 551"/>
                  <a:gd name="T65" fmla="*/ 298 h 346"/>
                  <a:gd name="T66" fmla="*/ 65 w 551"/>
                  <a:gd name="T67" fmla="*/ 345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51" h="346">
                    <a:moveTo>
                      <a:pt x="65" y="345"/>
                    </a:moveTo>
                    <a:lnTo>
                      <a:pt x="76" y="318"/>
                    </a:lnTo>
                    <a:lnTo>
                      <a:pt x="109" y="290"/>
                    </a:lnTo>
                    <a:lnTo>
                      <a:pt x="141" y="304"/>
                    </a:lnTo>
                    <a:lnTo>
                      <a:pt x="162" y="290"/>
                    </a:lnTo>
                    <a:lnTo>
                      <a:pt x="144" y="270"/>
                    </a:lnTo>
                    <a:lnTo>
                      <a:pt x="153" y="261"/>
                    </a:lnTo>
                    <a:lnTo>
                      <a:pt x="238" y="267"/>
                    </a:lnTo>
                    <a:lnTo>
                      <a:pt x="267" y="287"/>
                    </a:lnTo>
                    <a:lnTo>
                      <a:pt x="283" y="296"/>
                    </a:lnTo>
                    <a:lnTo>
                      <a:pt x="305" y="280"/>
                    </a:lnTo>
                    <a:lnTo>
                      <a:pt x="322" y="275"/>
                    </a:lnTo>
                    <a:lnTo>
                      <a:pt x="325" y="296"/>
                    </a:lnTo>
                    <a:lnTo>
                      <a:pt x="339" y="296"/>
                    </a:lnTo>
                    <a:lnTo>
                      <a:pt x="347" y="283"/>
                    </a:lnTo>
                    <a:lnTo>
                      <a:pt x="365" y="265"/>
                    </a:lnTo>
                    <a:lnTo>
                      <a:pt x="375" y="277"/>
                    </a:lnTo>
                    <a:lnTo>
                      <a:pt x="375" y="304"/>
                    </a:lnTo>
                    <a:lnTo>
                      <a:pt x="382" y="315"/>
                    </a:lnTo>
                    <a:lnTo>
                      <a:pt x="399" y="318"/>
                    </a:lnTo>
                    <a:lnTo>
                      <a:pt x="418" y="299"/>
                    </a:lnTo>
                    <a:lnTo>
                      <a:pt x="445" y="290"/>
                    </a:lnTo>
                    <a:lnTo>
                      <a:pt x="498" y="243"/>
                    </a:lnTo>
                    <a:lnTo>
                      <a:pt x="522" y="245"/>
                    </a:lnTo>
                    <a:lnTo>
                      <a:pt x="550" y="235"/>
                    </a:lnTo>
                    <a:lnTo>
                      <a:pt x="515" y="168"/>
                    </a:lnTo>
                    <a:lnTo>
                      <a:pt x="526" y="148"/>
                    </a:lnTo>
                    <a:lnTo>
                      <a:pt x="523" y="140"/>
                    </a:lnTo>
                    <a:lnTo>
                      <a:pt x="505" y="135"/>
                    </a:lnTo>
                    <a:lnTo>
                      <a:pt x="473" y="116"/>
                    </a:lnTo>
                    <a:lnTo>
                      <a:pt x="458" y="107"/>
                    </a:lnTo>
                    <a:lnTo>
                      <a:pt x="438" y="116"/>
                    </a:lnTo>
                    <a:lnTo>
                      <a:pt x="416" y="98"/>
                    </a:lnTo>
                    <a:lnTo>
                      <a:pt x="387" y="98"/>
                    </a:lnTo>
                    <a:lnTo>
                      <a:pt x="365" y="86"/>
                    </a:lnTo>
                    <a:lnTo>
                      <a:pt x="358" y="67"/>
                    </a:lnTo>
                    <a:lnTo>
                      <a:pt x="347" y="55"/>
                    </a:lnTo>
                    <a:lnTo>
                      <a:pt x="331" y="65"/>
                    </a:lnTo>
                    <a:lnTo>
                      <a:pt x="317" y="58"/>
                    </a:lnTo>
                    <a:lnTo>
                      <a:pt x="271" y="65"/>
                    </a:lnTo>
                    <a:lnTo>
                      <a:pt x="220" y="54"/>
                    </a:lnTo>
                    <a:lnTo>
                      <a:pt x="159" y="0"/>
                    </a:lnTo>
                    <a:lnTo>
                      <a:pt x="143" y="14"/>
                    </a:lnTo>
                    <a:lnTo>
                      <a:pt x="135" y="8"/>
                    </a:lnTo>
                    <a:lnTo>
                      <a:pt x="123" y="8"/>
                    </a:lnTo>
                    <a:lnTo>
                      <a:pt x="68" y="8"/>
                    </a:lnTo>
                    <a:lnTo>
                      <a:pt x="59" y="15"/>
                    </a:lnTo>
                    <a:lnTo>
                      <a:pt x="76" y="31"/>
                    </a:lnTo>
                    <a:lnTo>
                      <a:pt x="93" y="35"/>
                    </a:lnTo>
                    <a:lnTo>
                      <a:pt x="108" y="41"/>
                    </a:lnTo>
                    <a:lnTo>
                      <a:pt x="100" y="52"/>
                    </a:lnTo>
                    <a:lnTo>
                      <a:pt x="73" y="65"/>
                    </a:lnTo>
                    <a:lnTo>
                      <a:pt x="68" y="87"/>
                    </a:lnTo>
                    <a:lnTo>
                      <a:pt x="73" y="95"/>
                    </a:lnTo>
                    <a:lnTo>
                      <a:pt x="76" y="122"/>
                    </a:lnTo>
                    <a:lnTo>
                      <a:pt x="93" y="125"/>
                    </a:lnTo>
                    <a:lnTo>
                      <a:pt x="109" y="146"/>
                    </a:lnTo>
                    <a:lnTo>
                      <a:pt x="117" y="189"/>
                    </a:lnTo>
                    <a:lnTo>
                      <a:pt x="111" y="203"/>
                    </a:lnTo>
                    <a:lnTo>
                      <a:pt x="100" y="200"/>
                    </a:lnTo>
                    <a:lnTo>
                      <a:pt x="69" y="225"/>
                    </a:lnTo>
                    <a:lnTo>
                      <a:pt x="14" y="233"/>
                    </a:lnTo>
                    <a:lnTo>
                      <a:pt x="0" y="248"/>
                    </a:lnTo>
                    <a:lnTo>
                      <a:pt x="12" y="263"/>
                    </a:lnTo>
                    <a:lnTo>
                      <a:pt x="13" y="295"/>
                    </a:lnTo>
                    <a:lnTo>
                      <a:pt x="28" y="298"/>
                    </a:lnTo>
                    <a:lnTo>
                      <a:pt x="65" y="345"/>
                    </a:lnTo>
                    <a:lnTo>
                      <a:pt x="65" y="345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0" name="陕西">
                <a:hlinkClick r:id="" action="ppaction://macro?name=Slide1.陕西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4719889" y="2972792"/>
                <a:ext cx="745828" cy="1404240"/>
              </a:xfrm>
              <a:custGeom>
                <a:avLst/>
                <a:gdLst>
                  <a:gd name="T0" fmla="*/ 294 w 354"/>
                  <a:gd name="T1" fmla="*/ 381 h 640"/>
                  <a:gd name="T2" fmla="*/ 287 w 354"/>
                  <a:gd name="T3" fmla="*/ 214 h 640"/>
                  <a:gd name="T4" fmla="*/ 311 w 354"/>
                  <a:gd name="T5" fmla="*/ 162 h 640"/>
                  <a:gd name="T6" fmla="*/ 309 w 354"/>
                  <a:gd name="T7" fmla="*/ 85 h 640"/>
                  <a:gd name="T8" fmla="*/ 323 w 354"/>
                  <a:gd name="T9" fmla="*/ 34 h 640"/>
                  <a:gd name="T10" fmla="*/ 312 w 354"/>
                  <a:gd name="T11" fmla="*/ 0 h 640"/>
                  <a:gd name="T12" fmla="*/ 259 w 354"/>
                  <a:gd name="T13" fmla="*/ 18 h 640"/>
                  <a:gd name="T14" fmla="*/ 241 w 354"/>
                  <a:gd name="T15" fmla="*/ 65 h 640"/>
                  <a:gd name="T16" fmla="*/ 221 w 354"/>
                  <a:gd name="T17" fmla="*/ 81 h 640"/>
                  <a:gd name="T18" fmla="*/ 153 w 354"/>
                  <a:gd name="T19" fmla="*/ 164 h 640"/>
                  <a:gd name="T20" fmla="*/ 100 w 354"/>
                  <a:gd name="T21" fmla="*/ 162 h 640"/>
                  <a:gd name="T22" fmla="*/ 87 w 354"/>
                  <a:gd name="T23" fmla="*/ 213 h 640"/>
                  <a:gd name="T24" fmla="*/ 153 w 354"/>
                  <a:gd name="T25" fmla="*/ 254 h 640"/>
                  <a:gd name="T26" fmla="*/ 188 w 354"/>
                  <a:gd name="T27" fmla="*/ 293 h 640"/>
                  <a:gd name="T28" fmla="*/ 182 w 354"/>
                  <a:gd name="T29" fmla="*/ 344 h 640"/>
                  <a:gd name="T30" fmla="*/ 132 w 354"/>
                  <a:gd name="T31" fmla="*/ 360 h 640"/>
                  <a:gd name="T32" fmla="*/ 126 w 354"/>
                  <a:gd name="T33" fmla="*/ 374 h 640"/>
                  <a:gd name="T34" fmla="*/ 91 w 354"/>
                  <a:gd name="T35" fmla="*/ 391 h 640"/>
                  <a:gd name="T36" fmla="*/ 48 w 354"/>
                  <a:gd name="T37" fmla="*/ 381 h 640"/>
                  <a:gd name="T38" fmla="*/ 48 w 354"/>
                  <a:gd name="T39" fmla="*/ 399 h 640"/>
                  <a:gd name="T40" fmla="*/ 34 w 354"/>
                  <a:gd name="T41" fmla="*/ 427 h 640"/>
                  <a:gd name="T42" fmla="*/ 39 w 354"/>
                  <a:gd name="T43" fmla="*/ 479 h 640"/>
                  <a:gd name="T44" fmla="*/ 45 w 354"/>
                  <a:gd name="T45" fmla="*/ 504 h 640"/>
                  <a:gd name="T46" fmla="*/ 0 w 354"/>
                  <a:gd name="T47" fmla="*/ 512 h 640"/>
                  <a:gd name="T48" fmla="*/ 5 w 354"/>
                  <a:gd name="T49" fmla="*/ 559 h 640"/>
                  <a:gd name="T50" fmla="*/ 23 w 354"/>
                  <a:gd name="T51" fmla="*/ 579 h 640"/>
                  <a:gd name="T52" fmla="*/ 83 w 354"/>
                  <a:gd name="T53" fmla="*/ 571 h 640"/>
                  <a:gd name="T54" fmla="*/ 95 w 354"/>
                  <a:gd name="T55" fmla="*/ 588 h 640"/>
                  <a:gd name="T56" fmla="*/ 157 w 354"/>
                  <a:gd name="T57" fmla="*/ 615 h 640"/>
                  <a:gd name="T58" fmla="*/ 233 w 354"/>
                  <a:gd name="T59" fmla="*/ 624 h 640"/>
                  <a:gd name="T60" fmla="*/ 270 w 354"/>
                  <a:gd name="T61" fmla="*/ 632 h 640"/>
                  <a:gd name="T62" fmla="*/ 262 w 354"/>
                  <a:gd name="T63" fmla="*/ 597 h 640"/>
                  <a:gd name="T64" fmla="*/ 294 w 354"/>
                  <a:gd name="T65" fmla="*/ 562 h 640"/>
                  <a:gd name="T66" fmla="*/ 287 w 354"/>
                  <a:gd name="T67" fmla="*/ 545 h 640"/>
                  <a:gd name="T68" fmla="*/ 253 w 354"/>
                  <a:gd name="T69" fmla="*/ 525 h 640"/>
                  <a:gd name="T70" fmla="*/ 317 w 354"/>
                  <a:gd name="T71" fmla="*/ 518 h 640"/>
                  <a:gd name="T72" fmla="*/ 337 w 354"/>
                  <a:gd name="T73" fmla="*/ 524 h 640"/>
                  <a:gd name="T74" fmla="*/ 353 w 354"/>
                  <a:gd name="T75" fmla="*/ 488 h 640"/>
                  <a:gd name="T76" fmla="*/ 303 w 354"/>
                  <a:gd name="T77" fmla="*/ 403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54" h="640">
                    <a:moveTo>
                      <a:pt x="303" y="403"/>
                    </a:moveTo>
                    <a:lnTo>
                      <a:pt x="294" y="381"/>
                    </a:lnTo>
                    <a:lnTo>
                      <a:pt x="311" y="324"/>
                    </a:lnTo>
                    <a:lnTo>
                      <a:pt x="287" y="214"/>
                    </a:lnTo>
                    <a:lnTo>
                      <a:pt x="303" y="187"/>
                    </a:lnTo>
                    <a:lnTo>
                      <a:pt x="311" y="162"/>
                    </a:lnTo>
                    <a:lnTo>
                      <a:pt x="289" y="117"/>
                    </a:lnTo>
                    <a:lnTo>
                      <a:pt x="309" y="85"/>
                    </a:lnTo>
                    <a:lnTo>
                      <a:pt x="312" y="56"/>
                    </a:lnTo>
                    <a:lnTo>
                      <a:pt x="323" y="34"/>
                    </a:lnTo>
                    <a:lnTo>
                      <a:pt x="322" y="7"/>
                    </a:lnTo>
                    <a:lnTo>
                      <a:pt x="312" y="0"/>
                    </a:lnTo>
                    <a:lnTo>
                      <a:pt x="298" y="17"/>
                    </a:lnTo>
                    <a:lnTo>
                      <a:pt x="259" y="18"/>
                    </a:lnTo>
                    <a:lnTo>
                      <a:pt x="239" y="49"/>
                    </a:lnTo>
                    <a:lnTo>
                      <a:pt x="241" y="65"/>
                    </a:lnTo>
                    <a:lnTo>
                      <a:pt x="237" y="76"/>
                    </a:lnTo>
                    <a:lnTo>
                      <a:pt x="221" y="81"/>
                    </a:lnTo>
                    <a:lnTo>
                      <a:pt x="160" y="169"/>
                    </a:lnTo>
                    <a:lnTo>
                      <a:pt x="153" y="164"/>
                    </a:lnTo>
                    <a:lnTo>
                      <a:pt x="135" y="158"/>
                    </a:lnTo>
                    <a:lnTo>
                      <a:pt x="100" y="162"/>
                    </a:lnTo>
                    <a:lnTo>
                      <a:pt x="88" y="177"/>
                    </a:lnTo>
                    <a:lnTo>
                      <a:pt x="87" y="213"/>
                    </a:lnTo>
                    <a:lnTo>
                      <a:pt x="92" y="224"/>
                    </a:lnTo>
                    <a:lnTo>
                      <a:pt x="153" y="254"/>
                    </a:lnTo>
                    <a:lnTo>
                      <a:pt x="184" y="274"/>
                    </a:lnTo>
                    <a:lnTo>
                      <a:pt x="188" y="293"/>
                    </a:lnTo>
                    <a:lnTo>
                      <a:pt x="173" y="316"/>
                    </a:lnTo>
                    <a:lnTo>
                      <a:pt x="182" y="344"/>
                    </a:lnTo>
                    <a:lnTo>
                      <a:pt x="176" y="357"/>
                    </a:lnTo>
                    <a:lnTo>
                      <a:pt x="132" y="360"/>
                    </a:lnTo>
                    <a:lnTo>
                      <a:pt x="123" y="367"/>
                    </a:lnTo>
                    <a:lnTo>
                      <a:pt x="126" y="374"/>
                    </a:lnTo>
                    <a:lnTo>
                      <a:pt x="126" y="386"/>
                    </a:lnTo>
                    <a:lnTo>
                      <a:pt x="91" y="391"/>
                    </a:lnTo>
                    <a:lnTo>
                      <a:pt x="72" y="381"/>
                    </a:lnTo>
                    <a:lnTo>
                      <a:pt x="48" y="381"/>
                    </a:lnTo>
                    <a:lnTo>
                      <a:pt x="45" y="386"/>
                    </a:lnTo>
                    <a:lnTo>
                      <a:pt x="48" y="399"/>
                    </a:lnTo>
                    <a:lnTo>
                      <a:pt x="37" y="413"/>
                    </a:lnTo>
                    <a:lnTo>
                      <a:pt x="34" y="427"/>
                    </a:lnTo>
                    <a:lnTo>
                      <a:pt x="56" y="445"/>
                    </a:lnTo>
                    <a:lnTo>
                      <a:pt x="39" y="479"/>
                    </a:lnTo>
                    <a:lnTo>
                      <a:pt x="46" y="495"/>
                    </a:lnTo>
                    <a:lnTo>
                      <a:pt x="45" y="504"/>
                    </a:lnTo>
                    <a:lnTo>
                      <a:pt x="19" y="504"/>
                    </a:lnTo>
                    <a:lnTo>
                      <a:pt x="0" y="512"/>
                    </a:lnTo>
                    <a:lnTo>
                      <a:pt x="15" y="533"/>
                    </a:lnTo>
                    <a:lnTo>
                      <a:pt x="5" y="559"/>
                    </a:lnTo>
                    <a:lnTo>
                      <a:pt x="21" y="562"/>
                    </a:lnTo>
                    <a:lnTo>
                      <a:pt x="23" y="579"/>
                    </a:lnTo>
                    <a:lnTo>
                      <a:pt x="36" y="580"/>
                    </a:lnTo>
                    <a:lnTo>
                      <a:pt x="83" y="571"/>
                    </a:lnTo>
                    <a:lnTo>
                      <a:pt x="92" y="575"/>
                    </a:lnTo>
                    <a:lnTo>
                      <a:pt x="95" y="588"/>
                    </a:lnTo>
                    <a:lnTo>
                      <a:pt x="115" y="593"/>
                    </a:lnTo>
                    <a:lnTo>
                      <a:pt x="157" y="615"/>
                    </a:lnTo>
                    <a:lnTo>
                      <a:pt x="182" y="605"/>
                    </a:lnTo>
                    <a:lnTo>
                      <a:pt x="233" y="624"/>
                    </a:lnTo>
                    <a:lnTo>
                      <a:pt x="245" y="639"/>
                    </a:lnTo>
                    <a:lnTo>
                      <a:pt x="270" y="632"/>
                    </a:lnTo>
                    <a:lnTo>
                      <a:pt x="267" y="605"/>
                    </a:lnTo>
                    <a:lnTo>
                      <a:pt x="262" y="597"/>
                    </a:lnTo>
                    <a:lnTo>
                      <a:pt x="267" y="575"/>
                    </a:lnTo>
                    <a:lnTo>
                      <a:pt x="294" y="562"/>
                    </a:lnTo>
                    <a:lnTo>
                      <a:pt x="302" y="551"/>
                    </a:lnTo>
                    <a:lnTo>
                      <a:pt x="287" y="545"/>
                    </a:lnTo>
                    <a:lnTo>
                      <a:pt x="270" y="541"/>
                    </a:lnTo>
                    <a:lnTo>
                      <a:pt x="253" y="525"/>
                    </a:lnTo>
                    <a:lnTo>
                      <a:pt x="262" y="518"/>
                    </a:lnTo>
                    <a:lnTo>
                      <a:pt x="317" y="518"/>
                    </a:lnTo>
                    <a:lnTo>
                      <a:pt x="329" y="518"/>
                    </a:lnTo>
                    <a:lnTo>
                      <a:pt x="337" y="524"/>
                    </a:lnTo>
                    <a:lnTo>
                      <a:pt x="353" y="510"/>
                    </a:lnTo>
                    <a:lnTo>
                      <a:pt x="353" y="488"/>
                    </a:lnTo>
                    <a:lnTo>
                      <a:pt x="303" y="413"/>
                    </a:lnTo>
                    <a:lnTo>
                      <a:pt x="303" y="403"/>
                    </a:lnTo>
                    <a:lnTo>
                      <a:pt x="303" y="403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1" name="山西">
                <a:hlinkClick r:id="" action="ppaction://macro?name=Slide1.山西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345150" y="2762577"/>
                <a:ext cx="524323" cy="1112739"/>
              </a:xfrm>
              <a:custGeom>
                <a:avLst/>
                <a:gdLst>
                  <a:gd name="T0" fmla="*/ 16 w 247"/>
                  <a:gd name="T1" fmla="*/ 506 h 507"/>
                  <a:gd name="T2" fmla="*/ 70 w 247"/>
                  <a:gd name="T3" fmla="*/ 492 h 507"/>
                  <a:gd name="T4" fmla="*/ 136 w 247"/>
                  <a:gd name="T5" fmla="*/ 446 h 507"/>
                  <a:gd name="T6" fmla="*/ 184 w 247"/>
                  <a:gd name="T7" fmla="*/ 436 h 507"/>
                  <a:gd name="T8" fmla="*/ 219 w 247"/>
                  <a:gd name="T9" fmla="*/ 408 h 507"/>
                  <a:gd name="T10" fmla="*/ 224 w 247"/>
                  <a:gd name="T11" fmla="*/ 347 h 507"/>
                  <a:gd name="T12" fmla="*/ 206 w 247"/>
                  <a:gd name="T13" fmla="*/ 326 h 507"/>
                  <a:gd name="T14" fmla="*/ 212 w 247"/>
                  <a:gd name="T15" fmla="*/ 307 h 507"/>
                  <a:gd name="T16" fmla="*/ 224 w 247"/>
                  <a:gd name="T17" fmla="*/ 290 h 507"/>
                  <a:gd name="T18" fmla="*/ 227 w 247"/>
                  <a:gd name="T19" fmla="*/ 265 h 507"/>
                  <a:gd name="T20" fmla="*/ 238 w 247"/>
                  <a:gd name="T21" fmla="*/ 246 h 507"/>
                  <a:gd name="T22" fmla="*/ 219 w 247"/>
                  <a:gd name="T23" fmla="*/ 209 h 507"/>
                  <a:gd name="T24" fmla="*/ 193 w 247"/>
                  <a:gd name="T25" fmla="*/ 179 h 507"/>
                  <a:gd name="T26" fmla="*/ 208 w 247"/>
                  <a:gd name="T27" fmla="*/ 132 h 507"/>
                  <a:gd name="T28" fmla="*/ 240 w 247"/>
                  <a:gd name="T29" fmla="*/ 110 h 507"/>
                  <a:gd name="T30" fmla="*/ 246 w 247"/>
                  <a:gd name="T31" fmla="*/ 80 h 507"/>
                  <a:gd name="T32" fmla="*/ 232 w 247"/>
                  <a:gd name="T33" fmla="*/ 52 h 507"/>
                  <a:gd name="T34" fmla="*/ 232 w 247"/>
                  <a:gd name="T35" fmla="*/ 18 h 507"/>
                  <a:gd name="T36" fmla="*/ 212 w 247"/>
                  <a:gd name="T37" fmla="*/ 0 h 507"/>
                  <a:gd name="T38" fmla="*/ 165 w 247"/>
                  <a:gd name="T39" fmla="*/ 24 h 507"/>
                  <a:gd name="T40" fmla="*/ 157 w 247"/>
                  <a:gd name="T41" fmla="*/ 17 h 507"/>
                  <a:gd name="T42" fmla="*/ 131 w 247"/>
                  <a:gd name="T43" fmla="*/ 34 h 507"/>
                  <a:gd name="T44" fmla="*/ 111 w 247"/>
                  <a:gd name="T45" fmla="*/ 33 h 507"/>
                  <a:gd name="T46" fmla="*/ 70 w 247"/>
                  <a:gd name="T47" fmla="*/ 92 h 507"/>
                  <a:gd name="T48" fmla="*/ 56 w 247"/>
                  <a:gd name="T49" fmla="*/ 92 h 507"/>
                  <a:gd name="T50" fmla="*/ 35 w 247"/>
                  <a:gd name="T51" fmla="*/ 110 h 507"/>
                  <a:gd name="T52" fmla="*/ 36 w 247"/>
                  <a:gd name="T53" fmla="*/ 137 h 507"/>
                  <a:gd name="T54" fmla="*/ 25 w 247"/>
                  <a:gd name="T55" fmla="*/ 159 h 507"/>
                  <a:gd name="T56" fmla="*/ 22 w 247"/>
                  <a:gd name="T57" fmla="*/ 188 h 507"/>
                  <a:gd name="T58" fmla="*/ 2 w 247"/>
                  <a:gd name="T59" fmla="*/ 220 h 507"/>
                  <a:gd name="T60" fmla="*/ 24 w 247"/>
                  <a:gd name="T61" fmla="*/ 265 h 507"/>
                  <a:gd name="T62" fmla="*/ 16 w 247"/>
                  <a:gd name="T63" fmla="*/ 290 h 507"/>
                  <a:gd name="T64" fmla="*/ 0 w 247"/>
                  <a:gd name="T65" fmla="*/ 317 h 507"/>
                  <a:gd name="T66" fmla="*/ 24 w 247"/>
                  <a:gd name="T67" fmla="*/ 427 h 507"/>
                  <a:gd name="T68" fmla="*/ 7 w 247"/>
                  <a:gd name="T69" fmla="*/ 484 h 507"/>
                  <a:gd name="T70" fmla="*/ 16 w 247"/>
                  <a:gd name="T71" fmla="*/ 506 h 507"/>
                  <a:gd name="T72" fmla="*/ 16 w 247"/>
                  <a:gd name="T73" fmla="*/ 50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7" h="507">
                    <a:moveTo>
                      <a:pt x="16" y="506"/>
                    </a:moveTo>
                    <a:lnTo>
                      <a:pt x="70" y="492"/>
                    </a:lnTo>
                    <a:lnTo>
                      <a:pt x="136" y="446"/>
                    </a:lnTo>
                    <a:lnTo>
                      <a:pt x="184" y="436"/>
                    </a:lnTo>
                    <a:lnTo>
                      <a:pt x="219" y="408"/>
                    </a:lnTo>
                    <a:lnTo>
                      <a:pt x="224" y="347"/>
                    </a:lnTo>
                    <a:lnTo>
                      <a:pt x="206" y="326"/>
                    </a:lnTo>
                    <a:lnTo>
                      <a:pt x="212" y="307"/>
                    </a:lnTo>
                    <a:lnTo>
                      <a:pt x="224" y="290"/>
                    </a:lnTo>
                    <a:lnTo>
                      <a:pt x="227" y="265"/>
                    </a:lnTo>
                    <a:lnTo>
                      <a:pt x="238" y="246"/>
                    </a:lnTo>
                    <a:lnTo>
                      <a:pt x="219" y="209"/>
                    </a:lnTo>
                    <a:lnTo>
                      <a:pt x="193" y="179"/>
                    </a:lnTo>
                    <a:lnTo>
                      <a:pt x="208" y="132"/>
                    </a:lnTo>
                    <a:lnTo>
                      <a:pt x="240" y="110"/>
                    </a:lnTo>
                    <a:lnTo>
                      <a:pt x="246" y="80"/>
                    </a:lnTo>
                    <a:lnTo>
                      <a:pt x="232" y="52"/>
                    </a:lnTo>
                    <a:lnTo>
                      <a:pt x="232" y="18"/>
                    </a:lnTo>
                    <a:lnTo>
                      <a:pt x="212" y="0"/>
                    </a:lnTo>
                    <a:lnTo>
                      <a:pt x="165" y="24"/>
                    </a:lnTo>
                    <a:lnTo>
                      <a:pt x="157" y="17"/>
                    </a:lnTo>
                    <a:lnTo>
                      <a:pt x="131" y="34"/>
                    </a:lnTo>
                    <a:lnTo>
                      <a:pt x="111" y="33"/>
                    </a:lnTo>
                    <a:lnTo>
                      <a:pt x="70" y="92"/>
                    </a:lnTo>
                    <a:lnTo>
                      <a:pt x="56" y="92"/>
                    </a:lnTo>
                    <a:lnTo>
                      <a:pt x="35" y="110"/>
                    </a:lnTo>
                    <a:lnTo>
                      <a:pt x="36" y="137"/>
                    </a:lnTo>
                    <a:lnTo>
                      <a:pt x="25" y="159"/>
                    </a:lnTo>
                    <a:lnTo>
                      <a:pt x="22" y="188"/>
                    </a:lnTo>
                    <a:lnTo>
                      <a:pt x="2" y="220"/>
                    </a:lnTo>
                    <a:lnTo>
                      <a:pt x="24" y="265"/>
                    </a:lnTo>
                    <a:lnTo>
                      <a:pt x="16" y="290"/>
                    </a:lnTo>
                    <a:lnTo>
                      <a:pt x="0" y="317"/>
                    </a:lnTo>
                    <a:lnTo>
                      <a:pt x="24" y="427"/>
                    </a:lnTo>
                    <a:lnTo>
                      <a:pt x="7" y="484"/>
                    </a:lnTo>
                    <a:lnTo>
                      <a:pt x="16" y="506"/>
                    </a:lnTo>
                    <a:lnTo>
                      <a:pt x="16" y="506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2" name="山东">
                <a:hlinkClick r:id="" action="ppaction://macro?name=Slide1.山东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998451" y="3160585"/>
                <a:ext cx="986960" cy="703520"/>
              </a:xfrm>
              <a:custGeom>
                <a:avLst/>
                <a:gdLst>
                  <a:gd name="T0" fmla="*/ 101 w 461"/>
                  <a:gd name="T1" fmla="*/ 306 h 316"/>
                  <a:gd name="T2" fmla="*/ 104 w 461"/>
                  <a:gd name="T3" fmla="*/ 287 h 316"/>
                  <a:gd name="T4" fmla="*/ 121 w 461"/>
                  <a:gd name="T5" fmla="*/ 280 h 316"/>
                  <a:gd name="T6" fmla="*/ 151 w 461"/>
                  <a:gd name="T7" fmla="*/ 306 h 316"/>
                  <a:gd name="T8" fmla="*/ 161 w 461"/>
                  <a:gd name="T9" fmla="*/ 306 h 316"/>
                  <a:gd name="T10" fmla="*/ 188 w 461"/>
                  <a:gd name="T11" fmla="*/ 302 h 316"/>
                  <a:gd name="T12" fmla="*/ 204 w 461"/>
                  <a:gd name="T13" fmla="*/ 290 h 316"/>
                  <a:gd name="T14" fmla="*/ 226 w 461"/>
                  <a:gd name="T15" fmla="*/ 307 h 316"/>
                  <a:gd name="T16" fmla="*/ 235 w 461"/>
                  <a:gd name="T17" fmla="*/ 291 h 316"/>
                  <a:gd name="T18" fmla="*/ 239 w 461"/>
                  <a:gd name="T19" fmla="*/ 281 h 316"/>
                  <a:gd name="T20" fmla="*/ 257 w 461"/>
                  <a:gd name="T21" fmla="*/ 271 h 316"/>
                  <a:gd name="T22" fmla="*/ 262 w 461"/>
                  <a:gd name="T23" fmla="*/ 249 h 316"/>
                  <a:gd name="T24" fmla="*/ 280 w 461"/>
                  <a:gd name="T25" fmla="*/ 245 h 316"/>
                  <a:gd name="T26" fmla="*/ 332 w 461"/>
                  <a:gd name="T27" fmla="*/ 158 h 316"/>
                  <a:gd name="T28" fmla="*/ 322 w 461"/>
                  <a:gd name="T29" fmla="*/ 143 h 316"/>
                  <a:gd name="T30" fmla="*/ 332 w 461"/>
                  <a:gd name="T31" fmla="*/ 134 h 316"/>
                  <a:gd name="T32" fmla="*/ 343 w 461"/>
                  <a:gd name="T33" fmla="*/ 138 h 316"/>
                  <a:gd name="T34" fmla="*/ 359 w 461"/>
                  <a:gd name="T35" fmla="*/ 129 h 316"/>
                  <a:gd name="T36" fmla="*/ 369 w 461"/>
                  <a:gd name="T37" fmla="*/ 109 h 316"/>
                  <a:gd name="T38" fmla="*/ 412 w 461"/>
                  <a:gd name="T39" fmla="*/ 69 h 316"/>
                  <a:gd name="T40" fmla="*/ 445 w 461"/>
                  <a:gd name="T41" fmla="*/ 58 h 316"/>
                  <a:gd name="T42" fmla="*/ 460 w 461"/>
                  <a:gd name="T43" fmla="*/ 44 h 316"/>
                  <a:gd name="T44" fmla="*/ 456 w 461"/>
                  <a:gd name="T45" fmla="*/ 12 h 316"/>
                  <a:gd name="T46" fmla="*/ 434 w 461"/>
                  <a:gd name="T47" fmla="*/ 10 h 316"/>
                  <a:gd name="T48" fmla="*/ 384 w 461"/>
                  <a:gd name="T49" fmla="*/ 16 h 316"/>
                  <a:gd name="T50" fmla="*/ 349 w 461"/>
                  <a:gd name="T51" fmla="*/ 0 h 316"/>
                  <a:gd name="T52" fmla="*/ 328 w 461"/>
                  <a:gd name="T53" fmla="*/ 3 h 316"/>
                  <a:gd name="T54" fmla="*/ 277 w 461"/>
                  <a:gd name="T55" fmla="*/ 69 h 316"/>
                  <a:gd name="T56" fmla="*/ 262 w 461"/>
                  <a:gd name="T57" fmla="*/ 78 h 316"/>
                  <a:gd name="T58" fmla="*/ 229 w 461"/>
                  <a:gd name="T59" fmla="*/ 64 h 316"/>
                  <a:gd name="T60" fmla="*/ 226 w 461"/>
                  <a:gd name="T61" fmla="*/ 47 h 316"/>
                  <a:gd name="T62" fmla="*/ 219 w 461"/>
                  <a:gd name="T63" fmla="*/ 18 h 316"/>
                  <a:gd name="T64" fmla="*/ 201 w 461"/>
                  <a:gd name="T65" fmla="*/ 6 h 316"/>
                  <a:gd name="T66" fmla="*/ 171 w 461"/>
                  <a:gd name="T67" fmla="*/ 13 h 316"/>
                  <a:gd name="T68" fmla="*/ 152 w 461"/>
                  <a:gd name="T69" fmla="*/ 1 h 316"/>
                  <a:gd name="T70" fmla="*/ 125 w 461"/>
                  <a:gd name="T71" fmla="*/ 35 h 316"/>
                  <a:gd name="T72" fmla="*/ 95 w 461"/>
                  <a:gd name="T73" fmla="*/ 44 h 316"/>
                  <a:gd name="T74" fmla="*/ 55 w 461"/>
                  <a:gd name="T75" fmla="*/ 81 h 316"/>
                  <a:gd name="T76" fmla="*/ 10 w 461"/>
                  <a:gd name="T77" fmla="*/ 161 h 316"/>
                  <a:gd name="T78" fmla="*/ 22 w 461"/>
                  <a:gd name="T79" fmla="*/ 184 h 316"/>
                  <a:gd name="T80" fmla="*/ 19 w 461"/>
                  <a:gd name="T81" fmla="*/ 193 h 316"/>
                  <a:gd name="T82" fmla="*/ 19 w 461"/>
                  <a:gd name="T83" fmla="*/ 204 h 316"/>
                  <a:gd name="T84" fmla="*/ 26 w 461"/>
                  <a:gd name="T85" fmla="*/ 213 h 316"/>
                  <a:gd name="T86" fmla="*/ 40 w 461"/>
                  <a:gd name="T87" fmla="*/ 202 h 316"/>
                  <a:gd name="T88" fmla="*/ 64 w 461"/>
                  <a:gd name="T89" fmla="*/ 196 h 316"/>
                  <a:gd name="T90" fmla="*/ 0 w 461"/>
                  <a:gd name="T91" fmla="*/ 269 h 316"/>
                  <a:gd name="T92" fmla="*/ 0 w 461"/>
                  <a:gd name="T93" fmla="*/ 285 h 316"/>
                  <a:gd name="T94" fmla="*/ 13 w 461"/>
                  <a:gd name="T95" fmla="*/ 290 h 316"/>
                  <a:gd name="T96" fmla="*/ 42 w 461"/>
                  <a:gd name="T97" fmla="*/ 315 h 316"/>
                  <a:gd name="T98" fmla="*/ 89 w 461"/>
                  <a:gd name="T99" fmla="*/ 309 h 316"/>
                  <a:gd name="T100" fmla="*/ 101 w 461"/>
                  <a:gd name="T101" fmla="*/ 306 h 316"/>
                  <a:gd name="T102" fmla="*/ 101 w 461"/>
                  <a:gd name="T103" fmla="*/ 30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61" h="316">
                    <a:moveTo>
                      <a:pt x="101" y="306"/>
                    </a:moveTo>
                    <a:lnTo>
                      <a:pt x="104" y="287"/>
                    </a:lnTo>
                    <a:lnTo>
                      <a:pt x="121" y="280"/>
                    </a:lnTo>
                    <a:lnTo>
                      <a:pt x="151" y="306"/>
                    </a:lnTo>
                    <a:lnTo>
                      <a:pt x="161" y="306"/>
                    </a:lnTo>
                    <a:lnTo>
                      <a:pt x="188" y="302"/>
                    </a:lnTo>
                    <a:lnTo>
                      <a:pt x="204" y="290"/>
                    </a:lnTo>
                    <a:lnTo>
                      <a:pt x="226" y="307"/>
                    </a:lnTo>
                    <a:lnTo>
                      <a:pt x="235" y="291"/>
                    </a:lnTo>
                    <a:lnTo>
                      <a:pt x="239" y="281"/>
                    </a:lnTo>
                    <a:lnTo>
                      <a:pt x="257" y="271"/>
                    </a:lnTo>
                    <a:lnTo>
                      <a:pt x="262" y="249"/>
                    </a:lnTo>
                    <a:lnTo>
                      <a:pt x="280" y="245"/>
                    </a:lnTo>
                    <a:lnTo>
                      <a:pt x="332" y="158"/>
                    </a:lnTo>
                    <a:lnTo>
                      <a:pt x="322" y="143"/>
                    </a:lnTo>
                    <a:lnTo>
                      <a:pt x="332" y="134"/>
                    </a:lnTo>
                    <a:lnTo>
                      <a:pt x="343" y="138"/>
                    </a:lnTo>
                    <a:lnTo>
                      <a:pt x="359" y="129"/>
                    </a:lnTo>
                    <a:lnTo>
                      <a:pt x="369" y="109"/>
                    </a:lnTo>
                    <a:lnTo>
                      <a:pt x="412" y="69"/>
                    </a:lnTo>
                    <a:lnTo>
                      <a:pt x="445" y="58"/>
                    </a:lnTo>
                    <a:lnTo>
                      <a:pt x="460" y="44"/>
                    </a:lnTo>
                    <a:lnTo>
                      <a:pt x="456" y="12"/>
                    </a:lnTo>
                    <a:lnTo>
                      <a:pt x="434" y="10"/>
                    </a:lnTo>
                    <a:lnTo>
                      <a:pt x="384" y="16"/>
                    </a:lnTo>
                    <a:lnTo>
                      <a:pt x="349" y="0"/>
                    </a:lnTo>
                    <a:lnTo>
                      <a:pt x="328" y="3"/>
                    </a:lnTo>
                    <a:lnTo>
                      <a:pt x="277" y="69"/>
                    </a:lnTo>
                    <a:lnTo>
                      <a:pt x="262" y="78"/>
                    </a:lnTo>
                    <a:lnTo>
                      <a:pt x="229" y="64"/>
                    </a:lnTo>
                    <a:lnTo>
                      <a:pt x="226" y="47"/>
                    </a:lnTo>
                    <a:lnTo>
                      <a:pt x="219" y="18"/>
                    </a:lnTo>
                    <a:lnTo>
                      <a:pt x="201" y="6"/>
                    </a:lnTo>
                    <a:lnTo>
                      <a:pt x="171" y="13"/>
                    </a:lnTo>
                    <a:lnTo>
                      <a:pt x="152" y="1"/>
                    </a:lnTo>
                    <a:lnTo>
                      <a:pt x="125" y="35"/>
                    </a:lnTo>
                    <a:lnTo>
                      <a:pt x="95" y="44"/>
                    </a:lnTo>
                    <a:lnTo>
                      <a:pt x="55" y="81"/>
                    </a:lnTo>
                    <a:lnTo>
                      <a:pt x="10" y="161"/>
                    </a:lnTo>
                    <a:lnTo>
                      <a:pt x="22" y="184"/>
                    </a:lnTo>
                    <a:lnTo>
                      <a:pt x="19" y="193"/>
                    </a:lnTo>
                    <a:lnTo>
                      <a:pt x="19" y="204"/>
                    </a:lnTo>
                    <a:lnTo>
                      <a:pt x="26" y="213"/>
                    </a:lnTo>
                    <a:lnTo>
                      <a:pt x="40" y="202"/>
                    </a:lnTo>
                    <a:lnTo>
                      <a:pt x="64" y="196"/>
                    </a:lnTo>
                    <a:lnTo>
                      <a:pt x="0" y="269"/>
                    </a:lnTo>
                    <a:lnTo>
                      <a:pt x="0" y="285"/>
                    </a:lnTo>
                    <a:lnTo>
                      <a:pt x="13" y="290"/>
                    </a:lnTo>
                    <a:lnTo>
                      <a:pt x="42" y="315"/>
                    </a:lnTo>
                    <a:lnTo>
                      <a:pt x="89" y="309"/>
                    </a:lnTo>
                    <a:lnTo>
                      <a:pt x="101" y="306"/>
                    </a:lnTo>
                    <a:lnTo>
                      <a:pt x="101" y="306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3" name="天津">
                <a:hlinkClick r:id="" action="ppaction://macro?name=Slide1.天津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6200329" y="2796212"/>
                <a:ext cx="140193" cy="294301"/>
              </a:xfrm>
              <a:custGeom>
                <a:avLst/>
                <a:gdLst>
                  <a:gd name="T0" fmla="*/ 60 w 74"/>
                  <a:gd name="T1" fmla="*/ 124 h 134"/>
                  <a:gd name="T2" fmla="*/ 39 w 74"/>
                  <a:gd name="T3" fmla="*/ 133 h 134"/>
                  <a:gd name="T4" fmla="*/ 3 w 74"/>
                  <a:gd name="T5" fmla="*/ 123 h 134"/>
                  <a:gd name="T6" fmla="*/ 1 w 74"/>
                  <a:gd name="T7" fmla="*/ 114 h 134"/>
                  <a:gd name="T8" fmla="*/ 0 w 74"/>
                  <a:gd name="T9" fmla="*/ 55 h 134"/>
                  <a:gd name="T10" fmla="*/ 23 w 74"/>
                  <a:gd name="T11" fmla="*/ 44 h 134"/>
                  <a:gd name="T12" fmla="*/ 19 w 74"/>
                  <a:gd name="T13" fmla="*/ 33 h 134"/>
                  <a:gd name="T14" fmla="*/ 25 w 74"/>
                  <a:gd name="T15" fmla="*/ 11 h 134"/>
                  <a:gd name="T16" fmla="*/ 27 w 74"/>
                  <a:gd name="T17" fmla="*/ 0 h 134"/>
                  <a:gd name="T18" fmla="*/ 40 w 74"/>
                  <a:gd name="T19" fmla="*/ 6 h 134"/>
                  <a:gd name="T20" fmla="*/ 46 w 74"/>
                  <a:gd name="T21" fmla="*/ 26 h 134"/>
                  <a:gd name="T22" fmla="*/ 43 w 74"/>
                  <a:gd name="T23" fmla="*/ 39 h 134"/>
                  <a:gd name="T24" fmla="*/ 70 w 74"/>
                  <a:gd name="T25" fmla="*/ 57 h 134"/>
                  <a:gd name="T26" fmla="*/ 73 w 74"/>
                  <a:gd name="T27" fmla="*/ 71 h 134"/>
                  <a:gd name="T28" fmla="*/ 58 w 74"/>
                  <a:gd name="T29" fmla="*/ 83 h 134"/>
                  <a:gd name="T30" fmla="*/ 53 w 74"/>
                  <a:gd name="T31" fmla="*/ 107 h 134"/>
                  <a:gd name="T32" fmla="*/ 60 w 74"/>
                  <a:gd name="T33" fmla="*/ 124 h 134"/>
                  <a:gd name="T34" fmla="*/ 60 w 74"/>
                  <a:gd name="T35" fmla="*/ 12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4" h="134">
                    <a:moveTo>
                      <a:pt x="60" y="124"/>
                    </a:moveTo>
                    <a:lnTo>
                      <a:pt x="39" y="133"/>
                    </a:lnTo>
                    <a:lnTo>
                      <a:pt x="3" y="123"/>
                    </a:lnTo>
                    <a:lnTo>
                      <a:pt x="1" y="114"/>
                    </a:lnTo>
                    <a:lnTo>
                      <a:pt x="0" y="55"/>
                    </a:lnTo>
                    <a:lnTo>
                      <a:pt x="23" y="44"/>
                    </a:lnTo>
                    <a:lnTo>
                      <a:pt x="19" y="33"/>
                    </a:lnTo>
                    <a:lnTo>
                      <a:pt x="25" y="11"/>
                    </a:lnTo>
                    <a:lnTo>
                      <a:pt x="27" y="0"/>
                    </a:lnTo>
                    <a:lnTo>
                      <a:pt x="40" y="6"/>
                    </a:lnTo>
                    <a:lnTo>
                      <a:pt x="46" y="26"/>
                    </a:lnTo>
                    <a:lnTo>
                      <a:pt x="43" y="39"/>
                    </a:lnTo>
                    <a:lnTo>
                      <a:pt x="70" y="57"/>
                    </a:lnTo>
                    <a:lnTo>
                      <a:pt x="73" y="71"/>
                    </a:lnTo>
                    <a:lnTo>
                      <a:pt x="58" y="83"/>
                    </a:lnTo>
                    <a:lnTo>
                      <a:pt x="53" y="107"/>
                    </a:lnTo>
                    <a:lnTo>
                      <a:pt x="60" y="124"/>
                    </a:lnTo>
                    <a:lnTo>
                      <a:pt x="60" y="124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4" name="北京">
                <a:hlinkClick r:id="" action="ppaction://macro?name=Slide1.北京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998451" y="2675687"/>
                <a:ext cx="260758" cy="269076"/>
              </a:xfrm>
              <a:custGeom>
                <a:avLst/>
                <a:gdLst>
                  <a:gd name="T0" fmla="*/ 11 w 14"/>
                  <a:gd name="T1" fmla="*/ 12 h 14"/>
                  <a:gd name="T2" fmla="*/ 12 w 14"/>
                  <a:gd name="T3" fmla="*/ 10 h 14"/>
                  <a:gd name="T4" fmla="*/ 13 w 14"/>
                  <a:gd name="T5" fmla="*/ 10 h 14"/>
                  <a:gd name="T6" fmla="*/ 14 w 14"/>
                  <a:gd name="T7" fmla="*/ 7 h 14"/>
                  <a:gd name="T8" fmla="*/ 14 w 14"/>
                  <a:gd name="T9" fmla="*/ 6 h 14"/>
                  <a:gd name="T10" fmla="*/ 13 w 14"/>
                  <a:gd name="T11" fmla="*/ 3 h 14"/>
                  <a:gd name="T12" fmla="*/ 12 w 14"/>
                  <a:gd name="T13" fmla="*/ 3 h 14"/>
                  <a:gd name="T14" fmla="*/ 7 w 14"/>
                  <a:gd name="T15" fmla="*/ 0 h 14"/>
                  <a:gd name="T16" fmla="*/ 4 w 14"/>
                  <a:gd name="T17" fmla="*/ 3 h 14"/>
                  <a:gd name="T18" fmla="*/ 3 w 14"/>
                  <a:gd name="T19" fmla="*/ 6 h 14"/>
                  <a:gd name="T20" fmla="*/ 0 w 14"/>
                  <a:gd name="T21" fmla="*/ 9 h 14"/>
                  <a:gd name="T22" fmla="*/ 0 w 14"/>
                  <a:gd name="T23" fmla="*/ 12 h 14"/>
                  <a:gd name="T24" fmla="*/ 1 w 14"/>
                  <a:gd name="T25" fmla="*/ 14 h 14"/>
                  <a:gd name="T26" fmla="*/ 4 w 14"/>
                  <a:gd name="T27" fmla="*/ 13 h 14"/>
                  <a:gd name="T28" fmla="*/ 7 w 14"/>
                  <a:gd name="T29" fmla="*/ 14 h 14"/>
                  <a:gd name="T30" fmla="*/ 8 w 14"/>
                  <a:gd name="T31" fmla="*/ 13 h 14"/>
                  <a:gd name="T32" fmla="*/ 11 w 14"/>
                  <a:gd name="T33" fmla="*/ 12 h 14"/>
                  <a:gd name="T34" fmla="*/ 11 w 14"/>
                  <a:gd name="T3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" h="14">
                    <a:moveTo>
                      <a:pt x="11" y="12"/>
                    </a:moveTo>
                    <a:lnTo>
                      <a:pt x="12" y="10"/>
                    </a:lnTo>
                    <a:lnTo>
                      <a:pt x="13" y="10"/>
                    </a:lnTo>
                    <a:lnTo>
                      <a:pt x="14" y="7"/>
                    </a:lnTo>
                    <a:lnTo>
                      <a:pt x="14" y="6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1" y="14"/>
                    </a:lnTo>
                    <a:lnTo>
                      <a:pt x="4" y="13"/>
                    </a:lnTo>
                    <a:lnTo>
                      <a:pt x="7" y="14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1" y="12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5" name="宁夏">
                <a:hlinkClick r:id="" action="ppaction://macro?name=Slide1.宁夏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4543245" y="3009230"/>
                <a:ext cx="400953" cy="742760"/>
              </a:xfrm>
              <a:custGeom>
                <a:avLst/>
                <a:gdLst>
                  <a:gd name="T0" fmla="*/ 180 w 194"/>
                  <a:gd name="T1" fmla="*/ 187 h 335"/>
                  <a:gd name="T2" fmla="*/ 181 w 194"/>
                  <a:gd name="T3" fmla="*/ 151 h 335"/>
                  <a:gd name="T4" fmla="*/ 193 w 194"/>
                  <a:gd name="T5" fmla="*/ 136 h 335"/>
                  <a:gd name="T6" fmla="*/ 188 w 194"/>
                  <a:gd name="T7" fmla="*/ 119 h 335"/>
                  <a:gd name="T8" fmla="*/ 129 w 194"/>
                  <a:gd name="T9" fmla="*/ 96 h 335"/>
                  <a:gd name="T10" fmla="*/ 132 w 194"/>
                  <a:gd name="T11" fmla="*/ 72 h 335"/>
                  <a:gd name="T12" fmla="*/ 151 w 194"/>
                  <a:gd name="T13" fmla="*/ 47 h 335"/>
                  <a:gd name="T14" fmla="*/ 139 w 194"/>
                  <a:gd name="T15" fmla="*/ 6 h 335"/>
                  <a:gd name="T16" fmla="*/ 135 w 194"/>
                  <a:gd name="T17" fmla="*/ 0 h 335"/>
                  <a:gd name="T18" fmla="*/ 95 w 194"/>
                  <a:gd name="T19" fmla="*/ 27 h 335"/>
                  <a:gd name="T20" fmla="*/ 77 w 194"/>
                  <a:gd name="T21" fmla="*/ 85 h 335"/>
                  <a:gd name="T22" fmla="*/ 70 w 194"/>
                  <a:gd name="T23" fmla="*/ 127 h 335"/>
                  <a:gd name="T24" fmla="*/ 39 w 194"/>
                  <a:gd name="T25" fmla="*/ 151 h 335"/>
                  <a:gd name="T26" fmla="*/ 21 w 194"/>
                  <a:gd name="T27" fmla="*/ 159 h 335"/>
                  <a:gd name="T28" fmla="*/ 0 w 194"/>
                  <a:gd name="T29" fmla="*/ 165 h 335"/>
                  <a:gd name="T30" fmla="*/ 49 w 194"/>
                  <a:gd name="T31" fmla="*/ 226 h 335"/>
                  <a:gd name="T32" fmla="*/ 60 w 194"/>
                  <a:gd name="T33" fmla="*/ 272 h 335"/>
                  <a:gd name="T34" fmla="*/ 54 w 194"/>
                  <a:gd name="T35" fmla="*/ 294 h 335"/>
                  <a:gd name="T36" fmla="*/ 89 w 194"/>
                  <a:gd name="T37" fmla="*/ 312 h 335"/>
                  <a:gd name="T38" fmla="*/ 89 w 194"/>
                  <a:gd name="T39" fmla="*/ 327 h 335"/>
                  <a:gd name="T40" fmla="*/ 120 w 194"/>
                  <a:gd name="T41" fmla="*/ 334 h 335"/>
                  <a:gd name="T42" fmla="*/ 130 w 194"/>
                  <a:gd name="T43" fmla="*/ 334 h 335"/>
                  <a:gd name="T44" fmla="*/ 130 w 194"/>
                  <a:gd name="T45" fmla="*/ 308 h 335"/>
                  <a:gd name="T46" fmla="*/ 155 w 194"/>
                  <a:gd name="T47" fmla="*/ 305 h 335"/>
                  <a:gd name="T48" fmla="*/ 160 w 194"/>
                  <a:gd name="T49" fmla="*/ 274 h 335"/>
                  <a:gd name="T50" fmla="*/ 143 w 194"/>
                  <a:gd name="T51" fmla="*/ 261 h 335"/>
                  <a:gd name="T52" fmla="*/ 130 w 194"/>
                  <a:gd name="T53" fmla="*/ 248 h 335"/>
                  <a:gd name="T54" fmla="*/ 136 w 194"/>
                  <a:gd name="T55" fmla="*/ 188 h 335"/>
                  <a:gd name="T56" fmla="*/ 149 w 194"/>
                  <a:gd name="T57" fmla="*/ 182 h 335"/>
                  <a:gd name="T58" fmla="*/ 171 w 194"/>
                  <a:gd name="T59" fmla="*/ 191 h 335"/>
                  <a:gd name="T60" fmla="*/ 180 w 194"/>
                  <a:gd name="T61" fmla="*/ 187 h 335"/>
                  <a:gd name="T62" fmla="*/ 180 w 194"/>
                  <a:gd name="T63" fmla="*/ 187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4" h="335">
                    <a:moveTo>
                      <a:pt x="180" y="187"/>
                    </a:moveTo>
                    <a:lnTo>
                      <a:pt x="181" y="151"/>
                    </a:lnTo>
                    <a:lnTo>
                      <a:pt x="193" y="136"/>
                    </a:lnTo>
                    <a:lnTo>
                      <a:pt x="188" y="119"/>
                    </a:lnTo>
                    <a:lnTo>
                      <a:pt x="129" y="96"/>
                    </a:lnTo>
                    <a:lnTo>
                      <a:pt x="132" y="72"/>
                    </a:lnTo>
                    <a:lnTo>
                      <a:pt x="151" y="47"/>
                    </a:lnTo>
                    <a:lnTo>
                      <a:pt x="139" y="6"/>
                    </a:lnTo>
                    <a:lnTo>
                      <a:pt x="135" y="0"/>
                    </a:lnTo>
                    <a:lnTo>
                      <a:pt x="95" y="27"/>
                    </a:lnTo>
                    <a:lnTo>
                      <a:pt x="77" y="85"/>
                    </a:lnTo>
                    <a:lnTo>
                      <a:pt x="70" y="127"/>
                    </a:lnTo>
                    <a:lnTo>
                      <a:pt x="39" y="151"/>
                    </a:lnTo>
                    <a:lnTo>
                      <a:pt x="21" y="159"/>
                    </a:lnTo>
                    <a:lnTo>
                      <a:pt x="0" y="165"/>
                    </a:lnTo>
                    <a:lnTo>
                      <a:pt x="49" y="226"/>
                    </a:lnTo>
                    <a:lnTo>
                      <a:pt x="60" y="272"/>
                    </a:lnTo>
                    <a:lnTo>
                      <a:pt x="54" y="294"/>
                    </a:lnTo>
                    <a:lnTo>
                      <a:pt x="89" y="312"/>
                    </a:lnTo>
                    <a:lnTo>
                      <a:pt x="89" y="327"/>
                    </a:lnTo>
                    <a:lnTo>
                      <a:pt x="120" y="334"/>
                    </a:lnTo>
                    <a:lnTo>
                      <a:pt x="130" y="334"/>
                    </a:lnTo>
                    <a:lnTo>
                      <a:pt x="130" y="308"/>
                    </a:lnTo>
                    <a:lnTo>
                      <a:pt x="155" y="305"/>
                    </a:lnTo>
                    <a:lnTo>
                      <a:pt x="160" y="274"/>
                    </a:lnTo>
                    <a:lnTo>
                      <a:pt x="143" y="261"/>
                    </a:lnTo>
                    <a:lnTo>
                      <a:pt x="130" y="248"/>
                    </a:lnTo>
                    <a:lnTo>
                      <a:pt x="136" y="188"/>
                    </a:lnTo>
                    <a:lnTo>
                      <a:pt x="149" y="182"/>
                    </a:lnTo>
                    <a:lnTo>
                      <a:pt x="171" y="191"/>
                    </a:lnTo>
                    <a:lnTo>
                      <a:pt x="180" y="187"/>
                    </a:lnTo>
                    <a:lnTo>
                      <a:pt x="180" y="187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6" name="西藏">
                <a:hlinkClick r:id="" action="ppaction://macro?name=Slide1.西藏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775563" y="3271807"/>
                <a:ext cx="2929370" cy="1659831"/>
              </a:xfrm>
              <a:custGeom>
                <a:avLst/>
                <a:gdLst>
                  <a:gd name="T0" fmla="*/ 1779897 w 1394"/>
                  <a:gd name="T1" fmla="*/ 1582783 h 754"/>
                  <a:gd name="T2" fmla="*/ 1828229 w 1394"/>
                  <a:gd name="T3" fmla="*/ 1635616 h 754"/>
                  <a:gd name="T4" fmla="*/ 1977430 w 1394"/>
                  <a:gd name="T5" fmla="*/ 1582783 h 754"/>
                  <a:gd name="T6" fmla="*/ 2067791 w 1394"/>
                  <a:gd name="T7" fmla="*/ 1512339 h 754"/>
                  <a:gd name="T8" fmla="*/ 2179165 w 1394"/>
                  <a:gd name="T9" fmla="*/ 1468312 h 754"/>
                  <a:gd name="T10" fmla="*/ 2294743 w 1394"/>
                  <a:gd name="T11" fmla="*/ 1428687 h 754"/>
                  <a:gd name="T12" fmla="*/ 2485972 w 1394"/>
                  <a:gd name="T13" fmla="*/ 1391264 h 754"/>
                  <a:gd name="T14" fmla="*/ 2490175 w 1394"/>
                  <a:gd name="T15" fmla="*/ 1468312 h 754"/>
                  <a:gd name="T16" fmla="*/ 2549014 w 1394"/>
                  <a:gd name="T17" fmla="*/ 1479319 h 754"/>
                  <a:gd name="T18" fmla="*/ 2515392 w 1394"/>
                  <a:gd name="T19" fmla="*/ 1571776 h 754"/>
                  <a:gd name="T20" fmla="*/ 2549014 w 1394"/>
                  <a:gd name="T21" fmla="*/ 1582783 h 754"/>
                  <a:gd name="T22" fmla="*/ 2710823 w 1394"/>
                  <a:gd name="T23" fmla="*/ 1571776 h 754"/>
                  <a:gd name="T24" fmla="*/ 2809589 w 1394"/>
                  <a:gd name="T25" fmla="*/ 1604797 h 754"/>
                  <a:gd name="T26" fmla="*/ 2853719 w 1394"/>
                  <a:gd name="T27" fmla="*/ 1624609 h 754"/>
                  <a:gd name="T28" fmla="*/ 2860023 w 1394"/>
                  <a:gd name="T29" fmla="*/ 1512339 h 754"/>
                  <a:gd name="T30" fmla="*/ 2927269 w 1394"/>
                  <a:gd name="T31" fmla="*/ 1439694 h 754"/>
                  <a:gd name="T32" fmla="*/ 2874733 w 1394"/>
                  <a:gd name="T33" fmla="*/ 1085274 h 754"/>
                  <a:gd name="T34" fmla="*/ 2815894 w 1394"/>
                  <a:gd name="T35" fmla="*/ 889352 h 754"/>
                  <a:gd name="T36" fmla="*/ 2677200 w 1394"/>
                  <a:gd name="T37" fmla="*/ 821110 h 754"/>
                  <a:gd name="T38" fmla="*/ 2586840 w 1394"/>
                  <a:gd name="T39" fmla="*/ 999421 h 754"/>
                  <a:gd name="T40" fmla="*/ 2422929 w 1394"/>
                  <a:gd name="T41" fmla="*/ 904762 h 754"/>
                  <a:gd name="T42" fmla="*/ 2109819 w 1394"/>
                  <a:gd name="T43" fmla="*/ 788090 h 754"/>
                  <a:gd name="T44" fmla="*/ 1981633 w 1394"/>
                  <a:gd name="T45" fmla="*/ 766076 h 754"/>
                  <a:gd name="T46" fmla="*/ 1733666 w 1394"/>
                  <a:gd name="T47" fmla="*/ 658209 h 754"/>
                  <a:gd name="T48" fmla="*/ 1611784 w 1394"/>
                  <a:gd name="T49" fmla="*/ 356622 h 754"/>
                  <a:gd name="T50" fmla="*/ 1662218 w 1394"/>
                  <a:gd name="T51" fmla="*/ 259761 h 754"/>
                  <a:gd name="T52" fmla="*/ 1655914 w 1394"/>
                  <a:gd name="T53" fmla="*/ 127679 h 754"/>
                  <a:gd name="T54" fmla="*/ 1674826 w 1394"/>
                  <a:gd name="T55" fmla="*/ 63840 h 754"/>
                  <a:gd name="T56" fmla="*/ 1460482 w 1394"/>
                  <a:gd name="T57" fmla="*/ 0 h 754"/>
                  <a:gd name="T58" fmla="*/ 1300775 w 1394"/>
                  <a:gd name="T59" fmla="*/ 17611 h 754"/>
                  <a:gd name="T60" fmla="*/ 1101141 w 1394"/>
                  <a:gd name="T61" fmla="*/ 88055 h 754"/>
                  <a:gd name="T62" fmla="*/ 905709 w 1394"/>
                  <a:gd name="T63" fmla="*/ 112270 h 754"/>
                  <a:gd name="T64" fmla="*/ 777523 w 1394"/>
                  <a:gd name="T65" fmla="*/ 39625 h 754"/>
                  <a:gd name="T66" fmla="*/ 563179 w 1394"/>
                  <a:gd name="T67" fmla="*/ 79249 h 754"/>
                  <a:gd name="T68" fmla="*/ 477021 w 1394"/>
                  <a:gd name="T69" fmla="*/ 28618 h 754"/>
                  <a:gd name="T70" fmla="*/ 317313 w 1394"/>
                  <a:gd name="T71" fmla="*/ 52833 h 754"/>
                  <a:gd name="T72" fmla="*/ 237460 w 1394"/>
                  <a:gd name="T73" fmla="*/ 158498 h 754"/>
                  <a:gd name="T74" fmla="*/ 193330 w 1394"/>
                  <a:gd name="T75" fmla="*/ 213533 h 754"/>
                  <a:gd name="T76" fmla="*/ 138693 w 1394"/>
                  <a:gd name="T77" fmla="*/ 242150 h 754"/>
                  <a:gd name="T78" fmla="*/ 113476 w 1394"/>
                  <a:gd name="T79" fmla="*/ 286178 h 754"/>
                  <a:gd name="T80" fmla="*/ 157606 w 1394"/>
                  <a:gd name="T81" fmla="*/ 380837 h 754"/>
                  <a:gd name="T82" fmla="*/ 144998 w 1394"/>
                  <a:gd name="T83" fmla="*/ 477697 h 754"/>
                  <a:gd name="T84" fmla="*/ 39927 w 1394"/>
                  <a:gd name="T85" fmla="*/ 449079 h 754"/>
                  <a:gd name="T86" fmla="*/ 0 w 1394"/>
                  <a:gd name="T87" fmla="*/ 482099 h 754"/>
                  <a:gd name="T88" fmla="*/ 27318 w 1394"/>
                  <a:gd name="T89" fmla="*/ 572356 h 754"/>
                  <a:gd name="T90" fmla="*/ 14710 w 1394"/>
                  <a:gd name="T91" fmla="*/ 656007 h 754"/>
                  <a:gd name="T92" fmla="*/ 63042 w 1394"/>
                  <a:gd name="T93" fmla="*/ 686827 h 754"/>
                  <a:gd name="T94" fmla="*/ 193330 w 1394"/>
                  <a:gd name="T95" fmla="*/ 816707 h 754"/>
                  <a:gd name="T96" fmla="*/ 273184 w 1394"/>
                  <a:gd name="T97" fmla="*/ 933380 h 754"/>
                  <a:gd name="T98" fmla="*/ 321516 w 1394"/>
                  <a:gd name="T99" fmla="*/ 975206 h 754"/>
                  <a:gd name="T100" fmla="*/ 409776 w 1394"/>
                  <a:gd name="T101" fmla="*/ 966400 h 754"/>
                  <a:gd name="T102" fmla="*/ 619917 w 1394"/>
                  <a:gd name="T103" fmla="*/ 1208551 h 754"/>
                  <a:gd name="T104" fmla="*/ 682959 w 1394"/>
                  <a:gd name="T105" fmla="*/ 1182134 h 754"/>
                  <a:gd name="T106" fmla="*/ 701872 w 1394"/>
                  <a:gd name="T107" fmla="*/ 1274592 h 754"/>
                  <a:gd name="T108" fmla="*/ 830058 w 1394"/>
                  <a:gd name="T109" fmla="*/ 1329626 h 754"/>
                  <a:gd name="T110" fmla="*/ 935129 w 1394"/>
                  <a:gd name="T111" fmla="*/ 1448500 h 754"/>
                  <a:gd name="T112" fmla="*/ 954042 w 1394"/>
                  <a:gd name="T113" fmla="*/ 1494728 h 754"/>
                  <a:gd name="T114" fmla="*/ 1073822 w 1394"/>
                  <a:gd name="T115" fmla="*/ 1490326 h 754"/>
                  <a:gd name="T116" fmla="*/ 1275558 w 1394"/>
                  <a:gd name="T117" fmla="*/ 1536554 h 754"/>
                  <a:gd name="T118" fmla="*/ 1370121 w 1394"/>
                  <a:gd name="T119" fmla="*/ 1562971 h 754"/>
                  <a:gd name="T120" fmla="*/ 1374324 w 1394"/>
                  <a:gd name="T121" fmla="*/ 1657630 h 754"/>
                  <a:gd name="T122" fmla="*/ 1546640 w 1394"/>
                  <a:gd name="T123" fmla="*/ 1516742 h 754"/>
                  <a:gd name="T124" fmla="*/ 1687435 w 1394"/>
                  <a:gd name="T125" fmla="*/ 1571776 h 75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394" h="754">
                    <a:moveTo>
                      <a:pt x="803" y="714"/>
                    </a:moveTo>
                    <a:lnTo>
                      <a:pt x="847" y="719"/>
                    </a:lnTo>
                    <a:lnTo>
                      <a:pt x="862" y="740"/>
                    </a:lnTo>
                    <a:lnTo>
                      <a:pt x="870" y="743"/>
                    </a:lnTo>
                    <a:lnTo>
                      <a:pt x="936" y="732"/>
                    </a:lnTo>
                    <a:lnTo>
                      <a:pt x="941" y="719"/>
                    </a:lnTo>
                    <a:lnTo>
                      <a:pt x="952" y="713"/>
                    </a:lnTo>
                    <a:lnTo>
                      <a:pt x="984" y="687"/>
                    </a:lnTo>
                    <a:lnTo>
                      <a:pt x="1012" y="684"/>
                    </a:lnTo>
                    <a:lnTo>
                      <a:pt x="1037" y="667"/>
                    </a:lnTo>
                    <a:lnTo>
                      <a:pt x="1087" y="640"/>
                    </a:lnTo>
                    <a:lnTo>
                      <a:pt x="1092" y="649"/>
                    </a:lnTo>
                    <a:lnTo>
                      <a:pt x="1130" y="660"/>
                    </a:lnTo>
                    <a:lnTo>
                      <a:pt x="1183" y="632"/>
                    </a:lnTo>
                    <a:lnTo>
                      <a:pt x="1201" y="644"/>
                    </a:lnTo>
                    <a:lnTo>
                      <a:pt x="1185" y="667"/>
                    </a:lnTo>
                    <a:lnTo>
                      <a:pt x="1191" y="672"/>
                    </a:lnTo>
                    <a:lnTo>
                      <a:pt x="1213" y="672"/>
                    </a:lnTo>
                    <a:lnTo>
                      <a:pt x="1215" y="681"/>
                    </a:lnTo>
                    <a:lnTo>
                      <a:pt x="1197" y="714"/>
                    </a:lnTo>
                    <a:lnTo>
                      <a:pt x="1202" y="719"/>
                    </a:lnTo>
                    <a:lnTo>
                      <a:pt x="1213" y="719"/>
                    </a:lnTo>
                    <a:lnTo>
                      <a:pt x="1267" y="734"/>
                    </a:lnTo>
                    <a:lnTo>
                      <a:pt x="1290" y="714"/>
                    </a:lnTo>
                    <a:lnTo>
                      <a:pt x="1326" y="742"/>
                    </a:lnTo>
                    <a:lnTo>
                      <a:pt x="1337" y="729"/>
                    </a:lnTo>
                    <a:lnTo>
                      <a:pt x="1346" y="738"/>
                    </a:lnTo>
                    <a:lnTo>
                      <a:pt x="1358" y="738"/>
                    </a:lnTo>
                    <a:lnTo>
                      <a:pt x="1363" y="729"/>
                    </a:lnTo>
                    <a:lnTo>
                      <a:pt x="1361" y="687"/>
                    </a:lnTo>
                    <a:lnTo>
                      <a:pt x="1369" y="681"/>
                    </a:lnTo>
                    <a:lnTo>
                      <a:pt x="1393" y="654"/>
                    </a:lnTo>
                    <a:lnTo>
                      <a:pt x="1388" y="547"/>
                    </a:lnTo>
                    <a:lnTo>
                      <a:pt x="1368" y="493"/>
                    </a:lnTo>
                    <a:lnTo>
                      <a:pt x="1383" y="482"/>
                    </a:lnTo>
                    <a:lnTo>
                      <a:pt x="1340" y="404"/>
                    </a:lnTo>
                    <a:lnTo>
                      <a:pt x="1289" y="363"/>
                    </a:lnTo>
                    <a:lnTo>
                      <a:pt x="1274" y="373"/>
                    </a:lnTo>
                    <a:lnTo>
                      <a:pt x="1276" y="396"/>
                    </a:lnTo>
                    <a:lnTo>
                      <a:pt x="1231" y="454"/>
                    </a:lnTo>
                    <a:lnTo>
                      <a:pt x="1158" y="439"/>
                    </a:lnTo>
                    <a:lnTo>
                      <a:pt x="1153" y="411"/>
                    </a:lnTo>
                    <a:lnTo>
                      <a:pt x="1106" y="374"/>
                    </a:lnTo>
                    <a:lnTo>
                      <a:pt x="1004" y="358"/>
                    </a:lnTo>
                    <a:lnTo>
                      <a:pt x="961" y="351"/>
                    </a:lnTo>
                    <a:lnTo>
                      <a:pt x="943" y="348"/>
                    </a:lnTo>
                    <a:lnTo>
                      <a:pt x="905" y="318"/>
                    </a:lnTo>
                    <a:lnTo>
                      <a:pt x="825" y="299"/>
                    </a:lnTo>
                    <a:lnTo>
                      <a:pt x="769" y="192"/>
                    </a:lnTo>
                    <a:lnTo>
                      <a:pt x="767" y="162"/>
                    </a:lnTo>
                    <a:lnTo>
                      <a:pt x="791" y="151"/>
                    </a:lnTo>
                    <a:lnTo>
                      <a:pt x="791" y="118"/>
                    </a:lnTo>
                    <a:lnTo>
                      <a:pt x="807" y="77"/>
                    </a:lnTo>
                    <a:lnTo>
                      <a:pt x="788" y="58"/>
                    </a:lnTo>
                    <a:lnTo>
                      <a:pt x="812" y="38"/>
                    </a:lnTo>
                    <a:lnTo>
                      <a:pt x="797" y="29"/>
                    </a:lnTo>
                    <a:lnTo>
                      <a:pt x="761" y="29"/>
                    </a:lnTo>
                    <a:lnTo>
                      <a:pt x="695" y="0"/>
                    </a:lnTo>
                    <a:lnTo>
                      <a:pt x="652" y="0"/>
                    </a:lnTo>
                    <a:lnTo>
                      <a:pt x="619" y="8"/>
                    </a:lnTo>
                    <a:lnTo>
                      <a:pt x="582" y="8"/>
                    </a:lnTo>
                    <a:lnTo>
                      <a:pt x="524" y="40"/>
                    </a:lnTo>
                    <a:lnTo>
                      <a:pt x="477" y="35"/>
                    </a:lnTo>
                    <a:lnTo>
                      <a:pt x="431" y="51"/>
                    </a:lnTo>
                    <a:lnTo>
                      <a:pt x="394" y="38"/>
                    </a:lnTo>
                    <a:lnTo>
                      <a:pt x="370" y="18"/>
                    </a:lnTo>
                    <a:lnTo>
                      <a:pt x="308" y="8"/>
                    </a:lnTo>
                    <a:lnTo>
                      <a:pt x="268" y="36"/>
                    </a:lnTo>
                    <a:lnTo>
                      <a:pt x="246" y="28"/>
                    </a:lnTo>
                    <a:lnTo>
                      <a:pt x="227" y="13"/>
                    </a:lnTo>
                    <a:lnTo>
                      <a:pt x="182" y="2"/>
                    </a:lnTo>
                    <a:lnTo>
                      <a:pt x="151" y="24"/>
                    </a:lnTo>
                    <a:lnTo>
                      <a:pt x="139" y="58"/>
                    </a:lnTo>
                    <a:lnTo>
                      <a:pt x="113" y="72"/>
                    </a:lnTo>
                    <a:lnTo>
                      <a:pt x="108" y="92"/>
                    </a:lnTo>
                    <a:lnTo>
                      <a:pt x="92" y="97"/>
                    </a:lnTo>
                    <a:lnTo>
                      <a:pt x="74" y="96"/>
                    </a:lnTo>
                    <a:lnTo>
                      <a:pt x="66" y="110"/>
                    </a:lnTo>
                    <a:lnTo>
                      <a:pt x="63" y="130"/>
                    </a:lnTo>
                    <a:lnTo>
                      <a:pt x="54" y="130"/>
                    </a:lnTo>
                    <a:lnTo>
                      <a:pt x="53" y="151"/>
                    </a:lnTo>
                    <a:lnTo>
                      <a:pt x="75" y="173"/>
                    </a:lnTo>
                    <a:lnTo>
                      <a:pt x="77" y="205"/>
                    </a:lnTo>
                    <a:lnTo>
                      <a:pt x="69" y="217"/>
                    </a:lnTo>
                    <a:lnTo>
                      <a:pt x="37" y="221"/>
                    </a:lnTo>
                    <a:lnTo>
                      <a:pt x="19" y="204"/>
                    </a:lnTo>
                    <a:lnTo>
                      <a:pt x="3" y="205"/>
                    </a:lnTo>
                    <a:lnTo>
                      <a:pt x="0" y="219"/>
                    </a:lnTo>
                    <a:lnTo>
                      <a:pt x="10" y="243"/>
                    </a:lnTo>
                    <a:lnTo>
                      <a:pt x="13" y="260"/>
                    </a:lnTo>
                    <a:lnTo>
                      <a:pt x="13" y="282"/>
                    </a:lnTo>
                    <a:lnTo>
                      <a:pt x="7" y="298"/>
                    </a:lnTo>
                    <a:lnTo>
                      <a:pt x="10" y="309"/>
                    </a:lnTo>
                    <a:lnTo>
                      <a:pt x="30" y="312"/>
                    </a:lnTo>
                    <a:lnTo>
                      <a:pt x="43" y="332"/>
                    </a:lnTo>
                    <a:lnTo>
                      <a:pt x="92" y="371"/>
                    </a:lnTo>
                    <a:lnTo>
                      <a:pt x="92" y="383"/>
                    </a:lnTo>
                    <a:lnTo>
                      <a:pt x="130" y="424"/>
                    </a:lnTo>
                    <a:lnTo>
                      <a:pt x="141" y="439"/>
                    </a:lnTo>
                    <a:lnTo>
                      <a:pt x="153" y="443"/>
                    </a:lnTo>
                    <a:lnTo>
                      <a:pt x="175" y="420"/>
                    </a:lnTo>
                    <a:lnTo>
                      <a:pt x="195" y="439"/>
                    </a:lnTo>
                    <a:lnTo>
                      <a:pt x="280" y="511"/>
                    </a:lnTo>
                    <a:lnTo>
                      <a:pt x="295" y="549"/>
                    </a:lnTo>
                    <a:lnTo>
                      <a:pt x="314" y="549"/>
                    </a:lnTo>
                    <a:lnTo>
                      <a:pt x="325" y="537"/>
                    </a:lnTo>
                    <a:lnTo>
                      <a:pt x="334" y="547"/>
                    </a:lnTo>
                    <a:lnTo>
                      <a:pt x="334" y="579"/>
                    </a:lnTo>
                    <a:lnTo>
                      <a:pt x="384" y="608"/>
                    </a:lnTo>
                    <a:lnTo>
                      <a:pt x="395" y="604"/>
                    </a:lnTo>
                    <a:lnTo>
                      <a:pt x="402" y="632"/>
                    </a:lnTo>
                    <a:lnTo>
                      <a:pt x="445" y="658"/>
                    </a:lnTo>
                    <a:lnTo>
                      <a:pt x="446" y="674"/>
                    </a:lnTo>
                    <a:lnTo>
                      <a:pt x="454" y="679"/>
                    </a:lnTo>
                    <a:lnTo>
                      <a:pt x="491" y="677"/>
                    </a:lnTo>
                    <a:lnTo>
                      <a:pt x="511" y="677"/>
                    </a:lnTo>
                    <a:lnTo>
                      <a:pt x="541" y="699"/>
                    </a:lnTo>
                    <a:lnTo>
                      <a:pt x="607" y="698"/>
                    </a:lnTo>
                    <a:lnTo>
                      <a:pt x="643" y="695"/>
                    </a:lnTo>
                    <a:lnTo>
                      <a:pt x="652" y="710"/>
                    </a:lnTo>
                    <a:lnTo>
                      <a:pt x="644" y="742"/>
                    </a:lnTo>
                    <a:lnTo>
                      <a:pt x="654" y="753"/>
                    </a:lnTo>
                    <a:lnTo>
                      <a:pt x="690" y="722"/>
                    </a:lnTo>
                    <a:lnTo>
                      <a:pt x="736" y="689"/>
                    </a:lnTo>
                    <a:lnTo>
                      <a:pt x="769" y="694"/>
                    </a:lnTo>
                    <a:lnTo>
                      <a:pt x="803" y="714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云南">
                <a:hlinkClick r:id="" action="ppaction://macro?name=Slide1.云南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3371230" y="4814280"/>
                <a:ext cx="1368285" cy="1505141"/>
              </a:xfrm>
              <a:custGeom>
                <a:avLst/>
                <a:gdLst>
                  <a:gd name="T0" fmla="*/ 569 w 652"/>
                  <a:gd name="T1" fmla="*/ 105 h 674"/>
                  <a:gd name="T2" fmla="*/ 525 w 652"/>
                  <a:gd name="T3" fmla="*/ 116 h 674"/>
                  <a:gd name="T4" fmla="*/ 504 w 652"/>
                  <a:gd name="T5" fmla="*/ 83 h 674"/>
                  <a:gd name="T6" fmla="*/ 496 w 652"/>
                  <a:gd name="T7" fmla="*/ 59 h 674"/>
                  <a:gd name="T8" fmla="*/ 462 w 652"/>
                  <a:gd name="T9" fmla="*/ 60 h 674"/>
                  <a:gd name="T10" fmla="*/ 445 w 652"/>
                  <a:gd name="T11" fmla="*/ 88 h 674"/>
                  <a:gd name="T12" fmla="*/ 445 w 652"/>
                  <a:gd name="T13" fmla="*/ 118 h 674"/>
                  <a:gd name="T14" fmla="*/ 407 w 652"/>
                  <a:gd name="T15" fmla="*/ 235 h 674"/>
                  <a:gd name="T16" fmla="*/ 374 w 652"/>
                  <a:gd name="T17" fmla="*/ 241 h 674"/>
                  <a:gd name="T18" fmla="*/ 313 w 652"/>
                  <a:gd name="T19" fmla="*/ 258 h 674"/>
                  <a:gd name="T20" fmla="*/ 223 w 652"/>
                  <a:gd name="T21" fmla="*/ 116 h 674"/>
                  <a:gd name="T22" fmla="*/ 192 w 652"/>
                  <a:gd name="T23" fmla="*/ 94 h 674"/>
                  <a:gd name="T24" fmla="*/ 185 w 652"/>
                  <a:gd name="T25" fmla="*/ 60 h 674"/>
                  <a:gd name="T26" fmla="*/ 140 w 652"/>
                  <a:gd name="T27" fmla="*/ 83 h 674"/>
                  <a:gd name="T28" fmla="*/ 123 w 652"/>
                  <a:gd name="T29" fmla="*/ 0 h 674"/>
                  <a:gd name="T30" fmla="*/ 91 w 652"/>
                  <a:gd name="T31" fmla="*/ 33 h 674"/>
                  <a:gd name="T32" fmla="*/ 88 w 652"/>
                  <a:gd name="T33" fmla="*/ 84 h 674"/>
                  <a:gd name="T34" fmla="*/ 67 w 652"/>
                  <a:gd name="T35" fmla="*/ 75 h 674"/>
                  <a:gd name="T36" fmla="*/ 67 w 652"/>
                  <a:gd name="T37" fmla="*/ 135 h 674"/>
                  <a:gd name="T38" fmla="*/ 91 w 652"/>
                  <a:gd name="T39" fmla="*/ 144 h 674"/>
                  <a:gd name="T40" fmla="*/ 89 w 652"/>
                  <a:gd name="T41" fmla="*/ 275 h 674"/>
                  <a:gd name="T42" fmla="*/ 16 w 652"/>
                  <a:gd name="T43" fmla="*/ 361 h 674"/>
                  <a:gd name="T44" fmla="*/ 0 w 652"/>
                  <a:gd name="T45" fmla="*/ 385 h 674"/>
                  <a:gd name="T46" fmla="*/ 3 w 652"/>
                  <a:gd name="T47" fmla="*/ 438 h 674"/>
                  <a:gd name="T48" fmla="*/ 43 w 652"/>
                  <a:gd name="T49" fmla="*/ 431 h 674"/>
                  <a:gd name="T50" fmla="*/ 88 w 652"/>
                  <a:gd name="T51" fmla="*/ 448 h 674"/>
                  <a:gd name="T52" fmla="*/ 99 w 652"/>
                  <a:gd name="T53" fmla="*/ 494 h 674"/>
                  <a:gd name="T54" fmla="*/ 135 w 652"/>
                  <a:gd name="T55" fmla="*/ 506 h 674"/>
                  <a:gd name="T56" fmla="*/ 134 w 652"/>
                  <a:gd name="T57" fmla="*/ 533 h 674"/>
                  <a:gd name="T58" fmla="*/ 120 w 652"/>
                  <a:gd name="T59" fmla="*/ 581 h 674"/>
                  <a:gd name="T60" fmla="*/ 147 w 652"/>
                  <a:gd name="T61" fmla="*/ 592 h 674"/>
                  <a:gd name="T62" fmla="*/ 174 w 652"/>
                  <a:gd name="T63" fmla="*/ 615 h 674"/>
                  <a:gd name="T64" fmla="*/ 224 w 652"/>
                  <a:gd name="T65" fmla="*/ 646 h 674"/>
                  <a:gd name="T66" fmla="*/ 273 w 652"/>
                  <a:gd name="T67" fmla="*/ 631 h 674"/>
                  <a:gd name="T68" fmla="*/ 277 w 652"/>
                  <a:gd name="T69" fmla="*/ 662 h 674"/>
                  <a:gd name="T70" fmla="*/ 307 w 652"/>
                  <a:gd name="T71" fmla="*/ 669 h 674"/>
                  <a:gd name="T72" fmla="*/ 322 w 652"/>
                  <a:gd name="T73" fmla="*/ 667 h 674"/>
                  <a:gd name="T74" fmla="*/ 309 w 652"/>
                  <a:gd name="T75" fmla="*/ 582 h 674"/>
                  <a:gd name="T76" fmla="*/ 349 w 652"/>
                  <a:gd name="T77" fmla="*/ 566 h 674"/>
                  <a:gd name="T78" fmla="*/ 374 w 652"/>
                  <a:gd name="T79" fmla="*/ 547 h 674"/>
                  <a:gd name="T80" fmla="*/ 436 w 652"/>
                  <a:gd name="T81" fmla="*/ 544 h 674"/>
                  <a:gd name="T82" fmla="*/ 464 w 652"/>
                  <a:gd name="T83" fmla="*/ 542 h 674"/>
                  <a:gd name="T84" fmla="*/ 488 w 652"/>
                  <a:gd name="T85" fmla="*/ 559 h 674"/>
                  <a:gd name="T86" fmla="*/ 509 w 652"/>
                  <a:gd name="T87" fmla="*/ 536 h 674"/>
                  <a:gd name="T88" fmla="*/ 536 w 652"/>
                  <a:gd name="T89" fmla="*/ 537 h 674"/>
                  <a:gd name="T90" fmla="*/ 573 w 652"/>
                  <a:gd name="T91" fmla="*/ 495 h 674"/>
                  <a:gd name="T92" fmla="*/ 610 w 652"/>
                  <a:gd name="T93" fmla="*/ 504 h 674"/>
                  <a:gd name="T94" fmla="*/ 638 w 652"/>
                  <a:gd name="T95" fmla="*/ 476 h 674"/>
                  <a:gd name="T96" fmla="*/ 651 w 652"/>
                  <a:gd name="T97" fmla="*/ 447 h 674"/>
                  <a:gd name="T98" fmla="*/ 579 w 652"/>
                  <a:gd name="T99" fmla="*/ 422 h 674"/>
                  <a:gd name="T100" fmla="*/ 550 w 652"/>
                  <a:gd name="T101" fmla="*/ 404 h 674"/>
                  <a:gd name="T102" fmla="*/ 521 w 652"/>
                  <a:gd name="T103" fmla="*/ 383 h 674"/>
                  <a:gd name="T104" fmla="*/ 530 w 652"/>
                  <a:gd name="T105" fmla="*/ 328 h 674"/>
                  <a:gd name="T106" fmla="*/ 525 w 652"/>
                  <a:gd name="T107" fmla="*/ 226 h 674"/>
                  <a:gd name="T108" fmla="*/ 472 w 652"/>
                  <a:gd name="T109" fmla="*/ 228 h 674"/>
                  <a:gd name="T110" fmla="*/ 462 w 652"/>
                  <a:gd name="T111" fmla="*/ 193 h 674"/>
                  <a:gd name="T112" fmla="*/ 473 w 652"/>
                  <a:gd name="T113" fmla="*/ 156 h 674"/>
                  <a:gd name="T114" fmla="*/ 504 w 652"/>
                  <a:gd name="T115" fmla="*/ 154 h 674"/>
                  <a:gd name="T116" fmla="*/ 564 w 652"/>
                  <a:gd name="T117" fmla="*/ 154 h 674"/>
                  <a:gd name="T118" fmla="*/ 574 w 652"/>
                  <a:gd name="T119" fmla="*/ 124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52" h="674">
                    <a:moveTo>
                      <a:pt x="574" y="124"/>
                    </a:moveTo>
                    <a:lnTo>
                      <a:pt x="569" y="105"/>
                    </a:lnTo>
                    <a:lnTo>
                      <a:pt x="552" y="99"/>
                    </a:lnTo>
                    <a:lnTo>
                      <a:pt x="525" y="116"/>
                    </a:lnTo>
                    <a:lnTo>
                      <a:pt x="506" y="107"/>
                    </a:lnTo>
                    <a:lnTo>
                      <a:pt x="504" y="83"/>
                    </a:lnTo>
                    <a:lnTo>
                      <a:pt x="496" y="72"/>
                    </a:lnTo>
                    <a:lnTo>
                      <a:pt x="496" y="59"/>
                    </a:lnTo>
                    <a:lnTo>
                      <a:pt x="469" y="54"/>
                    </a:lnTo>
                    <a:lnTo>
                      <a:pt x="462" y="60"/>
                    </a:lnTo>
                    <a:lnTo>
                      <a:pt x="467" y="79"/>
                    </a:lnTo>
                    <a:lnTo>
                      <a:pt x="445" y="88"/>
                    </a:lnTo>
                    <a:lnTo>
                      <a:pt x="440" y="102"/>
                    </a:lnTo>
                    <a:lnTo>
                      <a:pt x="445" y="118"/>
                    </a:lnTo>
                    <a:lnTo>
                      <a:pt x="400" y="171"/>
                    </a:lnTo>
                    <a:lnTo>
                      <a:pt x="407" y="235"/>
                    </a:lnTo>
                    <a:lnTo>
                      <a:pt x="385" y="253"/>
                    </a:lnTo>
                    <a:lnTo>
                      <a:pt x="374" y="241"/>
                    </a:lnTo>
                    <a:lnTo>
                      <a:pt x="329" y="267"/>
                    </a:lnTo>
                    <a:lnTo>
                      <a:pt x="313" y="258"/>
                    </a:lnTo>
                    <a:lnTo>
                      <a:pt x="248" y="134"/>
                    </a:lnTo>
                    <a:lnTo>
                      <a:pt x="223" y="116"/>
                    </a:lnTo>
                    <a:lnTo>
                      <a:pt x="202" y="110"/>
                    </a:lnTo>
                    <a:lnTo>
                      <a:pt x="192" y="94"/>
                    </a:lnTo>
                    <a:lnTo>
                      <a:pt x="204" y="75"/>
                    </a:lnTo>
                    <a:lnTo>
                      <a:pt x="185" y="60"/>
                    </a:lnTo>
                    <a:lnTo>
                      <a:pt x="163" y="79"/>
                    </a:lnTo>
                    <a:lnTo>
                      <a:pt x="140" y="83"/>
                    </a:lnTo>
                    <a:lnTo>
                      <a:pt x="126" y="15"/>
                    </a:lnTo>
                    <a:lnTo>
                      <a:pt x="123" y="0"/>
                    </a:lnTo>
                    <a:lnTo>
                      <a:pt x="99" y="27"/>
                    </a:lnTo>
                    <a:lnTo>
                      <a:pt x="91" y="33"/>
                    </a:lnTo>
                    <a:lnTo>
                      <a:pt x="93" y="75"/>
                    </a:lnTo>
                    <a:lnTo>
                      <a:pt x="88" y="84"/>
                    </a:lnTo>
                    <a:lnTo>
                      <a:pt x="76" y="84"/>
                    </a:lnTo>
                    <a:lnTo>
                      <a:pt x="67" y="75"/>
                    </a:lnTo>
                    <a:lnTo>
                      <a:pt x="56" y="88"/>
                    </a:lnTo>
                    <a:lnTo>
                      <a:pt x="67" y="135"/>
                    </a:lnTo>
                    <a:lnTo>
                      <a:pt x="80" y="135"/>
                    </a:lnTo>
                    <a:lnTo>
                      <a:pt x="91" y="144"/>
                    </a:lnTo>
                    <a:lnTo>
                      <a:pt x="94" y="173"/>
                    </a:lnTo>
                    <a:lnTo>
                      <a:pt x="89" y="275"/>
                    </a:lnTo>
                    <a:lnTo>
                      <a:pt x="19" y="337"/>
                    </a:lnTo>
                    <a:lnTo>
                      <a:pt x="16" y="361"/>
                    </a:lnTo>
                    <a:lnTo>
                      <a:pt x="3" y="373"/>
                    </a:lnTo>
                    <a:lnTo>
                      <a:pt x="0" y="385"/>
                    </a:lnTo>
                    <a:lnTo>
                      <a:pt x="12" y="416"/>
                    </a:lnTo>
                    <a:lnTo>
                      <a:pt x="3" y="438"/>
                    </a:lnTo>
                    <a:lnTo>
                      <a:pt x="8" y="441"/>
                    </a:lnTo>
                    <a:lnTo>
                      <a:pt x="43" y="431"/>
                    </a:lnTo>
                    <a:lnTo>
                      <a:pt x="93" y="428"/>
                    </a:lnTo>
                    <a:lnTo>
                      <a:pt x="88" y="448"/>
                    </a:lnTo>
                    <a:lnTo>
                      <a:pt x="96" y="467"/>
                    </a:lnTo>
                    <a:lnTo>
                      <a:pt x="99" y="494"/>
                    </a:lnTo>
                    <a:lnTo>
                      <a:pt x="106" y="504"/>
                    </a:lnTo>
                    <a:lnTo>
                      <a:pt x="135" y="506"/>
                    </a:lnTo>
                    <a:lnTo>
                      <a:pt x="149" y="515"/>
                    </a:lnTo>
                    <a:lnTo>
                      <a:pt x="134" y="533"/>
                    </a:lnTo>
                    <a:lnTo>
                      <a:pt x="132" y="556"/>
                    </a:lnTo>
                    <a:lnTo>
                      <a:pt x="120" y="581"/>
                    </a:lnTo>
                    <a:lnTo>
                      <a:pt x="128" y="590"/>
                    </a:lnTo>
                    <a:lnTo>
                      <a:pt x="147" y="592"/>
                    </a:lnTo>
                    <a:lnTo>
                      <a:pt x="178" y="604"/>
                    </a:lnTo>
                    <a:lnTo>
                      <a:pt x="174" y="615"/>
                    </a:lnTo>
                    <a:lnTo>
                      <a:pt x="195" y="646"/>
                    </a:lnTo>
                    <a:lnTo>
                      <a:pt x="224" y="646"/>
                    </a:lnTo>
                    <a:lnTo>
                      <a:pt x="261" y="625"/>
                    </a:lnTo>
                    <a:lnTo>
                      <a:pt x="273" y="631"/>
                    </a:lnTo>
                    <a:lnTo>
                      <a:pt x="273" y="644"/>
                    </a:lnTo>
                    <a:lnTo>
                      <a:pt x="277" y="662"/>
                    </a:lnTo>
                    <a:lnTo>
                      <a:pt x="287" y="672"/>
                    </a:lnTo>
                    <a:lnTo>
                      <a:pt x="307" y="669"/>
                    </a:lnTo>
                    <a:lnTo>
                      <a:pt x="314" y="673"/>
                    </a:lnTo>
                    <a:lnTo>
                      <a:pt x="322" y="667"/>
                    </a:lnTo>
                    <a:lnTo>
                      <a:pt x="322" y="638"/>
                    </a:lnTo>
                    <a:lnTo>
                      <a:pt x="309" y="582"/>
                    </a:lnTo>
                    <a:lnTo>
                      <a:pt x="319" y="566"/>
                    </a:lnTo>
                    <a:lnTo>
                      <a:pt x="349" y="566"/>
                    </a:lnTo>
                    <a:lnTo>
                      <a:pt x="357" y="566"/>
                    </a:lnTo>
                    <a:lnTo>
                      <a:pt x="374" y="547"/>
                    </a:lnTo>
                    <a:lnTo>
                      <a:pt x="418" y="561"/>
                    </a:lnTo>
                    <a:lnTo>
                      <a:pt x="436" y="544"/>
                    </a:lnTo>
                    <a:lnTo>
                      <a:pt x="445" y="554"/>
                    </a:lnTo>
                    <a:lnTo>
                      <a:pt x="464" y="542"/>
                    </a:lnTo>
                    <a:lnTo>
                      <a:pt x="481" y="559"/>
                    </a:lnTo>
                    <a:lnTo>
                      <a:pt x="488" y="559"/>
                    </a:lnTo>
                    <a:lnTo>
                      <a:pt x="494" y="550"/>
                    </a:lnTo>
                    <a:lnTo>
                      <a:pt x="509" y="536"/>
                    </a:lnTo>
                    <a:lnTo>
                      <a:pt x="515" y="540"/>
                    </a:lnTo>
                    <a:lnTo>
                      <a:pt x="536" y="537"/>
                    </a:lnTo>
                    <a:lnTo>
                      <a:pt x="557" y="520"/>
                    </a:lnTo>
                    <a:lnTo>
                      <a:pt x="573" y="495"/>
                    </a:lnTo>
                    <a:lnTo>
                      <a:pt x="597" y="491"/>
                    </a:lnTo>
                    <a:lnTo>
                      <a:pt x="610" y="504"/>
                    </a:lnTo>
                    <a:lnTo>
                      <a:pt x="619" y="477"/>
                    </a:lnTo>
                    <a:lnTo>
                      <a:pt x="638" y="476"/>
                    </a:lnTo>
                    <a:lnTo>
                      <a:pt x="645" y="470"/>
                    </a:lnTo>
                    <a:lnTo>
                      <a:pt x="651" y="447"/>
                    </a:lnTo>
                    <a:lnTo>
                      <a:pt x="643" y="434"/>
                    </a:lnTo>
                    <a:lnTo>
                      <a:pt x="579" y="422"/>
                    </a:lnTo>
                    <a:lnTo>
                      <a:pt x="569" y="404"/>
                    </a:lnTo>
                    <a:lnTo>
                      <a:pt x="550" y="404"/>
                    </a:lnTo>
                    <a:lnTo>
                      <a:pt x="534" y="404"/>
                    </a:lnTo>
                    <a:lnTo>
                      <a:pt x="521" y="383"/>
                    </a:lnTo>
                    <a:lnTo>
                      <a:pt x="523" y="373"/>
                    </a:lnTo>
                    <a:lnTo>
                      <a:pt x="530" y="328"/>
                    </a:lnTo>
                    <a:lnTo>
                      <a:pt x="506" y="304"/>
                    </a:lnTo>
                    <a:lnTo>
                      <a:pt x="525" y="226"/>
                    </a:lnTo>
                    <a:lnTo>
                      <a:pt x="512" y="216"/>
                    </a:lnTo>
                    <a:lnTo>
                      <a:pt x="472" y="228"/>
                    </a:lnTo>
                    <a:lnTo>
                      <a:pt x="462" y="212"/>
                    </a:lnTo>
                    <a:lnTo>
                      <a:pt x="462" y="193"/>
                    </a:lnTo>
                    <a:lnTo>
                      <a:pt x="453" y="185"/>
                    </a:lnTo>
                    <a:lnTo>
                      <a:pt x="473" y="156"/>
                    </a:lnTo>
                    <a:lnTo>
                      <a:pt x="496" y="164"/>
                    </a:lnTo>
                    <a:lnTo>
                      <a:pt x="504" y="154"/>
                    </a:lnTo>
                    <a:lnTo>
                      <a:pt x="545" y="160"/>
                    </a:lnTo>
                    <a:lnTo>
                      <a:pt x="564" y="154"/>
                    </a:lnTo>
                    <a:lnTo>
                      <a:pt x="574" y="124"/>
                    </a:lnTo>
                    <a:lnTo>
                      <a:pt x="574" y="124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8" name="青海">
                <a:hlinkClick r:id="" action="ppaction://macro?name=Slide1.青海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2398291" y="2899917"/>
                <a:ext cx="1923450" cy="1446282"/>
              </a:xfrm>
              <a:custGeom>
                <a:avLst/>
                <a:gdLst>
                  <a:gd name="T0" fmla="*/ 74 w 902"/>
                  <a:gd name="T1" fmla="*/ 239 h 645"/>
                  <a:gd name="T2" fmla="*/ 117 w 902"/>
                  <a:gd name="T3" fmla="*/ 214 h 645"/>
                  <a:gd name="T4" fmla="*/ 98 w 902"/>
                  <a:gd name="T5" fmla="*/ 198 h 645"/>
                  <a:gd name="T6" fmla="*/ 126 w 902"/>
                  <a:gd name="T7" fmla="*/ 175 h 645"/>
                  <a:gd name="T8" fmla="*/ 92 w 902"/>
                  <a:gd name="T9" fmla="*/ 105 h 645"/>
                  <a:gd name="T10" fmla="*/ 113 w 902"/>
                  <a:gd name="T11" fmla="*/ 41 h 645"/>
                  <a:gd name="T12" fmla="*/ 295 w 902"/>
                  <a:gd name="T13" fmla="*/ 0 h 645"/>
                  <a:gd name="T14" fmla="*/ 406 w 902"/>
                  <a:gd name="T15" fmla="*/ 22 h 645"/>
                  <a:gd name="T16" fmla="*/ 469 w 902"/>
                  <a:gd name="T17" fmla="*/ 60 h 645"/>
                  <a:gd name="T18" fmla="*/ 529 w 902"/>
                  <a:gd name="T19" fmla="*/ 37 h 645"/>
                  <a:gd name="T20" fmla="*/ 609 w 902"/>
                  <a:gd name="T21" fmla="*/ 27 h 645"/>
                  <a:gd name="T22" fmla="*/ 708 w 902"/>
                  <a:gd name="T23" fmla="*/ 55 h 645"/>
                  <a:gd name="T24" fmla="*/ 772 w 902"/>
                  <a:gd name="T25" fmla="*/ 127 h 645"/>
                  <a:gd name="T26" fmla="*/ 828 w 902"/>
                  <a:gd name="T27" fmla="*/ 148 h 645"/>
                  <a:gd name="T28" fmla="*/ 884 w 902"/>
                  <a:gd name="T29" fmla="*/ 248 h 645"/>
                  <a:gd name="T30" fmla="*/ 895 w 902"/>
                  <a:gd name="T31" fmla="*/ 317 h 645"/>
                  <a:gd name="T32" fmla="*/ 865 w 902"/>
                  <a:gd name="T33" fmla="*/ 365 h 645"/>
                  <a:gd name="T34" fmla="*/ 832 w 902"/>
                  <a:gd name="T35" fmla="*/ 397 h 645"/>
                  <a:gd name="T36" fmla="*/ 816 w 902"/>
                  <a:gd name="T37" fmla="*/ 442 h 645"/>
                  <a:gd name="T38" fmla="*/ 778 w 902"/>
                  <a:gd name="T39" fmla="*/ 418 h 645"/>
                  <a:gd name="T40" fmla="*/ 780 w 902"/>
                  <a:gd name="T41" fmla="*/ 454 h 645"/>
                  <a:gd name="T42" fmla="*/ 837 w 902"/>
                  <a:gd name="T43" fmla="*/ 485 h 645"/>
                  <a:gd name="T44" fmla="*/ 867 w 902"/>
                  <a:gd name="T45" fmla="*/ 499 h 645"/>
                  <a:gd name="T46" fmla="*/ 856 w 902"/>
                  <a:gd name="T47" fmla="*/ 527 h 645"/>
                  <a:gd name="T48" fmla="*/ 816 w 902"/>
                  <a:gd name="T49" fmla="*/ 537 h 645"/>
                  <a:gd name="T50" fmla="*/ 776 w 902"/>
                  <a:gd name="T51" fmla="*/ 529 h 645"/>
                  <a:gd name="T52" fmla="*/ 767 w 902"/>
                  <a:gd name="T53" fmla="*/ 566 h 645"/>
                  <a:gd name="T54" fmla="*/ 701 w 902"/>
                  <a:gd name="T55" fmla="*/ 535 h 645"/>
                  <a:gd name="T56" fmla="*/ 661 w 902"/>
                  <a:gd name="T57" fmla="*/ 525 h 645"/>
                  <a:gd name="T58" fmla="*/ 536 w 902"/>
                  <a:gd name="T59" fmla="*/ 522 h 645"/>
                  <a:gd name="T60" fmla="*/ 522 w 902"/>
                  <a:gd name="T61" fmla="*/ 553 h 645"/>
                  <a:gd name="T62" fmla="*/ 509 w 902"/>
                  <a:gd name="T63" fmla="*/ 586 h 645"/>
                  <a:gd name="T64" fmla="*/ 391 w 902"/>
                  <a:gd name="T65" fmla="*/ 629 h 645"/>
                  <a:gd name="T66" fmla="*/ 339 w 902"/>
                  <a:gd name="T67" fmla="*/ 564 h 645"/>
                  <a:gd name="T68" fmla="*/ 194 w 902"/>
                  <a:gd name="T69" fmla="*/ 541 h 645"/>
                  <a:gd name="T70" fmla="*/ 138 w 902"/>
                  <a:gd name="T71" fmla="*/ 508 h 645"/>
                  <a:gd name="T72" fmla="*/ 2 w 902"/>
                  <a:gd name="T73" fmla="*/ 382 h 645"/>
                  <a:gd name="T74" fmla="*/ 24 w 902"/>
                  <a:gd name="T75" fmla="*/ 341 h 645"/>
                  <a:gd name="T76" fmla="*/ 40 w 902"/>
                  <a:gd name="T77" fmla="*/ 267 h 645"/>
                  <a:gd name="T78" fmla="*/ 45 w 902"/>
                  <a:gd name="T79" fmla="*/ 228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02" h="645">
                    <a:moveTo>
                      <a:pt x="45" y="228"/>
                    </a:moveTo>
                    <a:lnTo>
                      <a:pt x="74" y="239"/>
                    </a:lnTo>
                    <a:lnTo>
                      <a:pt x="125" y="223"/>
                    </a:lnTo>
                    <a:lnTo>
                      <a:pt x="117" y="214"/>
                    </a:lnTo>
                    <a:lnTo>
                      <a:pt x="105" y="214"/>
                    </a:lnTo>
                    <a:lnTo>
                      <a:pt x="98" y="198"/>
                    </a:lnTo>
                    <a:lnTo>
                      <a:pt x="103" y="185"/>
                    </a:lnTo>
                    <a:lnTo>
                      <a:pt x="126" y="175"/>
                    </a:lnTo>
                    <a:lnTo>
                      <a:pt x="144" y="148"/>
                    </a:lnTo>
                    <a:lnTo>
                      <a:pt x="92" y="105"/>
                    </a:lnTo>
                    <a:lnTo>
                      <a:pt x="89" y="60"/>
                    </a:lnTo>
                    <a:lnTo>
                      <a:pt x="113" y="41"/>
                    </a:lnTo>
                    <a:lnTo>
                      <a:pt x="283" y="9"/>
                    </a:lnTo>
                    <a:lnTo>
                      <a:pt x="295" y="0"/>
                    </a:lnTo>
                    <a:lnTo>
                      <a:pt x="320" y="2"/>
                    </a:lnTo>
                    <a:lnTo>
                      <a:pt x="406" y="22"/>
                    </a:lnTo>
                    <a:lnTo>
                      <a:pt x="430" y="38"/>
                    </a:lnTo>
                    <a:lnTo>
                      <a:pt x="469" y="60"/>
                    </a:lnTo>
                    <a:lnTo>
                      <a:pt x="492" y="59"/>
                    </a:lnTo>
                    <a:lnTo>
                      <a:pt x="529" y="37"/>
                    </a:lnTo>
                    <a:lnTo>
                      <a:pt x="577" y="43"/>
                    </a:lnTo>
                    <a:lnTo>
                      <a:pt x="609" y="27"/>
                    </a:lnTo>
                    <a:lnTo>
                      <a:pt x="674" y="68"/>
                    </a:lnTo>
                    <a:lnTo>
                      <a:pt x="708" y="55"/>
                    </a:lnTo>
                    <a:lnTo>
                      <a:pt x="727" y="99"/>
                    </a:lnTo>
                    <a:lnTo>
                      <a:pt x="772" y="127"/>
                    </a:lnTo>
                    <a:lnTo>
                      <a:pt x="804" y="156"/>
                    </a:lnTo>
                    <a:lnTo>
                      <a:pt x="828" y="148"/>
                    </a:lnTo>
                    <a:lnTo>
                      <a:pt x="875" y="208"/>
                    </a:lnTo>
                    <a:lnTo>
                      <a:pt x="884" y="248"/>
                    </a:lnTo>
                    <a:lnTo>
                      <a:pt x="901" y="271"/>
                    </a:lnTo>
                    <a:lnTo>
                      <a:pt x="895" y="317"/>
                    </a:lnTo>
                    <a:lnTo>
                      <a:pt x="858" y="346"/>
                    </a:lnTo>
                    <a:lnTo>
                      <a:pt x="865" y="365"/>
                    </a:lnTo>
                    <a:lnTo>
                      <a:pt x="851" y="379"/>
                    </a:lnTo>
                    <a:lnTo>
                      <a:pt x="832" y="397"/>
                    </a:lnTo>
                    <a:lnTo>
                      <a:pt x="832" y="428"/>
                    </a:lnTo>
                    <a:lnTo>
                      <a:pt x="816" y="442"/>
                    </a:lnTo>
                    <a:lnTo>
                      <a:pt x="796" y="435"/>
                    </a:lnTo>
                    <a:lnTo>
                      <a:pt x="778" y="418"/>
                    </a:lnTo>
                    <a:lnTo>
                      <a:pt x="769" y="437"/>
                    </a:lnTo>
                    <a:lnTo>
                      <a:pt x="780" y="454"/>
                    </a:lnTo>
                    <a:lnTo>
                      <a:pt x="810" y="456"/>
                    </a:lnTo>
                    <a:lnTo>
                      <a:pt x="837" y="485"/>
                    </a:lnTo>
                    <a:lnTo>
                      <a:pt x="855" y="485"/>
                    </a:lnTo>
                    <a:lnTo>
                      <a:pt x="867" y="499"/>
                    </a:lnTo>
                    <a:lnTo>
                      <a:pt x="856" y="525"/>
                    </a:lnTo>
                    <a:lnTo>
                      <a:pt x="856" y="527"/>
                    </a:lnTo>
                    <a:lnTo>
                      <a:pt x="832" y="524"/>
                    </a:lnTo>
                    <a:lnTo>
                      <a:pt x="816" y="537"/>
                    </a:lnTo>
                    <a:lnTo>
                      <a:pt x="804" y="518"/>
                    </a:lnTo>
                    <a:lnTo>
                      <a:pt x="776" y="529"/>
                    </a:lnTo>
                    <a:lnTo>
                      <a:pt x="767" y="543"/>
                    </a:lnTo>
                    <a:lnTo>
                      <a:pt x="767" y="566"/>
                    </a:lnTo>
                    <a:lnTo>
                      <a:pt x="738" y="572"/>
                    </a:lnTo>
                    <a:lnTo>
                      <a:pt x="701" y="535"/>
                    </a:lnTo>
                    <a:lnTo>
                      <a:pt x="690" y="517"/>
                    </a:lnTo>
                    <a:lnTo>
                      <a:pt x="661" y="525"/>
                    </a:lnTo>
                    <a:lnTo>
                      <a:pt x="611" y="511"/>
                    </a:lnTo>
                    <a:lnTo>
                      <a:pt x="536" y="522"/>
                    </a:lnTo>
                    <a:lnTo>
                      <a:pt x="529" y="529"/>
                    </a:lnTo>
                    <a:lnTo>
                      <a:pt x="522" y="553"/>
                    </a:lnTo>
                    <a:lnTo>
                      <a:pt x="507" y="563"/>
                    </a:lnTo>
                    <a:lnTo>
                      <a:pt x="509" y="586"/>
                    </a:lnTo>
                    <a:lnTo>
                      <a:pt x="464" y="644"/>
                    </a:lnTo>
                    <a:lnTo>
                      <a:pt x="391" y="629"/>
                    </a:lnTo>
                    <a:lnTo>
                      <a:pt x="386" y="601"/>
                    </a:lnTo>
                    <a:lnTo>
                      <a:pt x="339" y="564"/>
                    </a:lnTo>
                    <a:lnTo>
                      <a:pt x="237" y="548"/>
                    </a:lnTo>
                    <a:lnTo>
                      <a:pt x="194" y="541"/>
                    </a:lnTo>
                    <a:lnTo>
                      <a:pt x="176" y="538"/>
                    </a:lnTo>
                    <a:lnTo>
                      <a:pt x="138" y="508"/>
                    </a:lnTo>
                    <a:lnTo>
                      <a:pt x="58" y="489"/>
                    </a:lnTo>
                    <a:lnTo>
                      <a:pt x="2" y="382"/>
                    </a:lnTo>
                    <a:lnTo>
                      <a:pt x="0" y="352"/>
                    </a:lnTo>
                    <a:lnTo>
                      <a:pt x="24" y="341"/>
                    </a:lnTo>
                    <a:lnTo>
                      <a:pt x="24" y="308"/>
                    </a:lnTo>
                    <a:lnTo>
                      <a:pt x="40" y="267"/>
                    </a:lnTo>
                    <a:lnTo>
                      <a:pt x="21" y="248"/>
                    </a:lnTo>
                    <a:lnTo>
                      <a:pt x="45" y="228"/>
                    </a:lnTo>
                    <a:lnTo>
                      <a:pt x="45" y="228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9" name="四川">
                <a:hlinkClick r:id="" action="ppaction://macro?name=Slide1.四川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3455346" y="3925768"/>
                <a:ext cx="1665495" cy="1482720"/>
              </a:xfrm>
              <a:custGeom>
                <a:avLst/>
                <a:gdLst>
                  <a:gd name="T0" fmla="*/ 40 w 92"/>
                  <a:gd name="T1" fmla="*/ 6 h 76"/>
                  <a:gd name="T2" fmla="*/ 39 w 92"/>
                  <a:gd name="T3" fmla="*/ 2 h 76"/>
                  <a:gd name="T4" fmla="*/ 46 w 92"/>
                  <a:gd name="T5" fmla="*/ 0 h 76"/>
                  <a:gd name="T6" fmla="*/ 47 w 92"/>
                  <a:gd name="T7" fmla="*/ 4 h 76"/>
                  <a:gd name="T8" fmla="*/ 53 w 92"/>
                  <a:gd name="T9" fmla="*/ 9 h 76"/>
                  <a:gd name="T10" fmla="*/ 56 w 92"/>
                  <a:gd name="T11" fmla="*/ 9 h 76"/>
                  <a:gd name="T12" fmla="*/ 59 w 92"/>
                  <a:gd name="T13" fmla="*/ 14 h 76"/>
                  <a:gd name="T14" fmla="*/ 65 w 92"/>
                  <a:gd name="T15" fmla="*/ 14 h 76"/>
                  <a:gd name="T16" fmla="*/ 68 w 92"/>
                  <a:gd name="T17" fmla="*/ 11 h 76"/>
                  <a:gd name="T18" fmla="*/ 70 w 92"/>
                  <a:gd name="T19" fmla="*/ 14 h 76"/>
                  <a:gd name="T20" fmla="*/ 77 w 92"/>
                  <a:gd name="T21" fmla="*/ 13 h 76"/>
                  <a:gd name="T22" fmla="*/ 79 w 92"/>
                  <a:gd name="T23" fmla="*/ 15 h 76"/>
                  <a:gd name="T24" fmla="*/ 86 w 92"/>
                  <a:gd name="T25" fmla="*/ 18 h 76"/>
                  <a:gd name="T26" fmla="*/ 92 w 92"/>
                  <a:gd name="T27" fmla="*/ 19 h 76"/>
                  <a:gd name="T28" fmla="*/ 91 w 92"/>
                  <a:gd name="T29" fmla="*/ 19 h 76"/>
                  <a:gd name="T30" fmla="*/ 90 w 92"/>
                  <a:gd name="T31" fmla="*/ 22 h 76"/>
                  <a:gd name="T32" fmla="*/ 88 w 92"/>
                  <a:gd name="T33" fmla="*/ 26 h 76"/>
                  <a:gd name="T34" fmla="*/ 85 w 92"/>
                  <a:gd name="T35" fmla="*/ 29 h 76"/>
                  <a:gd name="T36" fmla="*/ 83 w 92"/>
                  <a:gd name="T37" fmla="*/ 31 h 76"/>
                  <a:gd name="T38" fmla="*/ 80 w 92"/>
                  <a:gd name="T39" fmla="*/ 35 h 76"/>
                  <a:gd name="T40" fmla="*/ 76 w 92"/>
                  <a:gd name="T41" fmla="*/ 36 h 76"/>
                  <a:gd name="T42" fmla="*/ 72 w 92"/>
                  <a:gd name="T43" fmla="*/ 35 h 76"/>
                  <a:gd name="T44" fmla="*/ 67 w 92"/>
                  <a:gd name="T45" fmla="*/ 34 h 76"/>
                  <a:gd name="T46" fmla="*/ 67 w 92"/>
                  <a:gd name="T47" fmla="*/ 38 h 76"/>
                  <a:gd name="T48" fmla="*/ 66 w 92"/>
                  <a:gd name="T49" fmla="*/ 40 h 76"/>
                  <a:gd name="T50" fmla="*/ 67 w 92"/>
                  <a:gd name="T51" fmla="*/ 44 h 76"/>
                  <a:gd name="T52" fmla="*/ 71 w 92"/>
                  <a:gd name="T53" fmla="*/ 47 h 76"/>
                  <a:gd name="T54" fmla="*/ 70 w 92"/>
                  <a:gd name="T55" fmla="*/ 50 h 76"/>
                  <a:gd name="T56" fmla="*/ 68 w 92"/>
                  <a:gd name="T57" fmla="*/ 54 h 76"/>
                  <a:gd name="T58" fmla="*/ 74 w 92"/>
                  <a:gd name="T59" fmla="*/ 59 h 76"/>
                  <a:gd name="T60" fmla="*/ 65 w 92"/>
                  <a:gd name="T61" fmla="*/ 60 h 76"/>
                  <a:gd name="T62" fmla="*/ 63 w 92"/>
                  <a:gd name="T63" fmla="*/ 57 h 76"/>
                  <a:gd name="T64" fmla="*/ 57 w 92"/>
                  <a:gd name="T65" fmla="*/ 58 h 76"/>
                  <a:gd name="T66" fmla="*/ 56 w 92"/>
                  <a:gd name="T67" fmla="*/ 54 h 76"/>
                  <a:gd name="T68" fmla="*/ 53 w 92"/>
                  <a:gd name="T69" fmla="*/ 52 h 76"/>
                  <a:gd name="T70" fmla="*/ 53 w 92"/>
                  <a:gd name="T71" fmla="*/ 55 h 76"/>
                  <a:gd name="T72" fmla="*/ 49 w 92"/>
                  <a:gd name="T73" fmla="*/ 57 h 76"/>
                  <a:gd name="T74" fmla="*/ 45 w 92"/>
                  <a:gd name="T75" fmla="*/ 65 h 76"/>
                  <a:gd name="T76" fmla="*/ 43 w 92"/>
                  <a:gd name="T77" fmla="*/ 74 h 76"/>
                  <a:gd name="T78" fmla="*/ 36 w 92"/>
                  <a:gd name="T79" fmla="*/ 76 h 76"/>
                  <a:gd name="T80" fmla="*/ 27 w 92"/>
                  <a:gd name="T81" fmla="*/ 61 h 76"/>
                  <a:gd name="T82" fmla="*/ 21 w 92"/>
                  <a:gd name="T83" fmla="*/ 58 h 76"/>
                  <a:gd name="T84" fmla="*/ 22 w 92"/>
                  <a:gd name="T85" fmla="*/ 54 h 76"/>
                  <a:gd name="T86" fmla="*/ 17 w 92"/>
                  <a:gd name="T87" fmla="*/ 55 h 76"/>
                  <a:gd name="T88" fmla="*/ 13 w 92"/>
                  <a:gd name="T89" fmla="*/ 47 h 76"/>
                  <a:gd name="T90" fmla="*/ 12 w 92"/>
                  <a:gd name="T91" fmla="*/ 33 h 76"/>
                  <a:gd name="T92" fmla="*/ 11 w 92"/>
                  <a:gd name="T93" fmla="*/ 26 h 76"/>
                  <a:gd name="T94" fmla="*/ 0 w 92"/>
                  <a:gd name="T95" fmla="*/ 12 h 76"/>
                  <a:gd name="T96" fmla="*/ 2 w 92"/>
                  <a:gd name="T97" fmla="*/ 9 h 76"/>
                  <a:gd name="T98" fmla="*/ 16 w 92"/>
                  <a:gd name="T99" fmla="*/ 9 h 76"/>
                  <a:gd name="T100" fmla="*/ 21 w 92"/>
                  <a:gd name="T101" fmla="*/ 10 h 76"/>
                  <a:gd name="T102" fmla="*/ 29 w 92"/>
                  <a:gd name="T103" fmla="*/ 14 h 76"/>
                  <a:gd name="T104" fmla="*/ 30 w 92"/>
                  <a:gd name="T105" fmla="*/ 10 h 76"/>
                  <a:gd name="T106" fmla="*/ 35 w 92"/>
                  <a:gd name="T107" fmla="*/ 11 h 76"/>
                  <a:gd name="T108" fmla="*/ 39 w 92"/>
                  <a:gd name="T109" fmla="*/ 10 h 76"/>
                  <a:gd name="T110" fmla="*/ 39 w 92"/>
                  <a:gd name="T111" fmla="*/ 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2" h="76">
                    <a:moveTo>
                      <a:pt x="39" y="9"/>
                    </a:moveTo>
                    <a:lnTo>
                      <a:pt x="40" y="6"/>
                    </a:lnTo>
                    <a:lnTo>
                      <a:pt x="39" y="5"/>
                    </a:lnTo>
                    <a:lnTo>
                      <a:pt x="39" y="2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6" y="2"/>
                    </a:lnTo>
                    <a:lnTo>
                      <a:pt x="47" y="4"/>
                    </a:lnTo>
                    <a:lnTo>
                      <a:pt x="49" y="6"/>
                    </a:lnTo>
                    <a:lnTo>
                      <a:pt x="53" y="9"/>
                    </a:lnTo>
                    <a:lnTo>
                      <a:pt x="55" y="8"/>
                    </a:lnTo>
                    <a:lnTo>
                      <a:pt x="56" y="9"/>
                    </a:lnTo>
                    <a:lnTo>
                      <a:pt x="56" y="13"/>
                    </a:lnTo>
                    <a:lnTo>
                      <a:pt x="59" y="14"/>
                    </a:lnTo>
                    <a:lnTo>
                      <a:pt x="64" y="15"/>
                    </a:lnTo>
                    <a:lnTo>
                      <a:pt x="65" y="14"/>
                    </a:lnTo>
                    <a:lnTo>
                      <a:pt x="65" y="12"/>
                    </a:lnTo>
                    <a:lnTo>
                      <a:pt x="68" y="11"/>
                    </a:lnTo>
                    <a:lnTo>
                      <a:pt x="70" y="12"/>
                    </a:lnTo>
                    <a:lnTo>
                      <a:pt x="70" y="14"/>
                    </a:lnTo>
                    <a:lnTo>
                      <a:pt x="72" y="14"/>
                    </a:lnTo>
                    <a:lnTo>
                      <a:pt x="77" y="13"/>
                    </a:lnTo>
                    <a:lnTo>
                      <a:pt x="78" y="13"/>
                    </a:lnTo>
                    <a:lnTo>
                      <a:pt x="79" y="15"/>
                    </a:lnTo>
                    <a:lnTo>
                      <a:pt x="81" y="15"/>
                    </a:lnTo>
                    <a:lnTo>
                      <a:pt x="86" y="18"/>
                    </a:lnTo>
                    <a:lnTo>
                      <a:pt x="89" y="17"/>
                    </a:lnTo>
                    <a:lnTo>
                      <a:pt x="92" y="19"/>
                    </a:lnTo>
                    <a:lnTo>
                      <a:pt x="90" y="19"/>
                    </a:lnTo>
                    <a:lnTo>
                      <a:pt x="91" y="19"/>
                    </a:lnTo>
                    <a:lnTo>
                      <a:pt x="90" y="20"/>
                    </a:lnTo>
                    <a:lnTo>
                      <a:pt x="90" y="22"/>
                    </a:lnTo>
                    <a:lnTo>
                      <a:pt x="89" y="24"/>
                    </a:lnTo>
                    <a:lnTo>
                      <a:pt x="88" y="26"/>
                    </a:lnTo>
                    <a:lnTo>
                      <a:pt x="88" y="28"/>
                    </a:lnTo>
                    <a:lnTo>
                      <a:pt x="85" y="29"/>
                    </a:lnTo>
                    <a:lnTo>
                      <a:pt x="84" y="30"/>
                    </a:lnTo>
                    <a:lnTo>
                      <a:pt x="83" y="31"/>
                    </a:lnTo>
                    <a:lnTo>
                      <a:pt x="82" y="33"/>
                    </a:lnTo>
                    <a:lnTo>
                      <a:pt x="80" y="35"/>
                    </a:lnTo>
                    <a:lnTo>
                      <a:pt x="79" y="36"/>
                    </a:lnTo>
                    <a:lnTo>
                      <a:pt x="76" y="36"/>
                    </a:lnTo>
                    <a:lnTo>
                      <a:pt x="74" y="34"/>
                    </a:lnTo>
                    <a:lnTo>
                      <a:pt x="72" y="35"/>
                    </a:lnTo>
                    <a:lnTo>
                      <a:pt x="70" y="33"/>
                    </a:lnTo>
                    <a:lnTo>
                      <a:pt x="67" y="34"/>
                    </a:lnTo>
                    <a:lnTo>
                      <a:pt x="67" y="36"/>
                    </a:lnTo>
                    <a:lnTo>
                      <a:pt x="67" y="38"/>
                    </a:lnTo>
                    <a:lnTo>
                      <a:pt x="67" y="39"/>
                    </a:lnTo>
                    <a:lnTo>
                      <a:pt x="66" y="40"/>
                    </a:lnTo>
                    <a:lnTo>
                      <a:pt x="64" y="42"/>
                    </a:lnTo>
                    <a:lnTo>
                      <a:pt x="67" y="44"/>
                    </a:lnTo>
                    <a:lnTo>
                      <a:pt x="70" y="47"/>
                    </a:lnTo>
                    <a:lnTo>
                      <a:pt x="71" y="47"/>
                    </a:lnTo>
                    <a:lnTo>
                      <a:pt x="71" y="49"/>
                    </a:lnTo>
                    <a:lnTo>
                      <a:pt x="70" y="50"/>
                    </a:lnTo>
                    <a:lnTo>
                      <a:pt x="68" y="53"/>
                    </a:lnTo>
                    <a:lnTo>
                      <a:pt x="68" y="54"/>
                    </a:lnTo>
                    <a:lnTo>
                      <a:pt x="73" y="57"/>
                    </a:lnTo>
                    <a:lnTo>
                      <a:pt x="74" y="59"/>
                    </a:lnTo>
                    <a:lnTo>
                      <a:pt x="70" y="60"/>
                    </a:lnTo>
                    <a:lnTo>
                      <a:pt x="65" y="60"/>
                    </a:lnTo>
                    <a:lnTo>
                      <a:pt x="65" y="57"/>
                    </a:lnTo>
                    <a:lnTo>
                      <a:pt x="63" y="57"/>
                    </a:lnTo>
                    <a:lnTo>
                      <a:pt x="59" y="59"/>
                    </a:lnTo>
                    <a:lnTo>
                      <a:pt x="57" y="58"/>
                    </a:lnTo>
                    <a:lnTo>
                      <a:pt x="57" y="55"/>
                    </a:lnTo>
                    <a:lnTo>
                      <a:pt x="56" y="54"/>
                    </a:lnTo>
                    <a:lnTo>
                      <a:pt x="56" y="52"/>
                    </a:lnTo>
                    <a:lnTo>
                      <a:pt x="53" y="52"/>
                    </a:lnTo>
                    <a:lnTo>
                      <a:pt x="52" y="52"/>
                    </a:lnTo>
                    <a:lnTo>
                      <a:pt x="53" y="55"/>
                    </a:lnTo>
                    <a:lnTo>
                      <a:pt x="50" y="56"/>
                    </a:lnTo>
                    <a:lnTo>
                      <a:pt x="49" y="57"/>
                    </a:lnTo>
                    <a:lnTo>
                      <a:pt x="50" y="59"/>
                    </a:lnTo>
                    <a:lnTo>
                      <a:pt x="45" y="65"/>
                    </a:lnTo>
                    <a:lnTo>
                      <a:pt x="46" y="72"/>
                    </a:lnTo>
                    <a:lnTo>
                      <a:pt x="43" y="74"/>
                    </a:lnTo>
                    <a:lnTo>
                      <a:pt x="42" y="73"/>
                    </a:lnTo>
                    <a:lnTo>
                      <a:pt x="36" y="76"/>
                    </a:lnTo>
                    <a:lnTo>
                      <a:pt x="35" y="75"/>
                    </a:lnTo>
                    <a:lnTo>
                      <a:pt x="27" y="61"/>
                    </a:lnTo>
                    <a:lnTo>
                      <a:pt x="24" y="59"/>
                    </a:lnTo>
                    <a:lnTo>
                      <a:pt x="21" y="58"/>
                    </a:lnTo>
                    <a:lnTo>
                      <a:pt x="20" y="56"/>
                    </a:lnTo>
                    <a:lnTo>
                      <a:pt x="22" y="54"/>
                    </a:lnTo>
                    <a:lnTo>
                      <a:pt x="19" y="52"/>
                    </a:lnTo>
                    <a:lnTo>
                      <a:pt x="17" y="55"/>
                    </a:lnTo>
                    <a:lnTo>
                      <a:pt x="14" y="55"/>
                    </a:lnTo>
                    <a:lnTo>
                      <a:pt x="13" y="47"/>
                    </a:lnTo>
                    <a:lnTo>
                      <a:pt x="12" y="46"/>
                    </a:lnTo>
                    <a:lnTo>
                      <a:pt x="12" y="33"/>
                    </a:lnTo>
                    <a:lnTo>
                      <a:pt x="9" y="27"/>
                    </a:lnTo>
                    <a:lnTo>
                      <a:pt x="11" y="26"/>
                    </a:lnTo>
                    <a:lnTo>
                      <a:pt x="6" y="17"/>
                    </a:lnTo>
                    <a:lnTo>
                      <a:pt x="0" y="12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10" y="8"/>
                    </a:lnTo>
                    <a:lnTo>
                      <a:pt x="16" y="9"/>
                    </a:lnTo>
                    <a:lnTo>
                      <a:pt x="20" y="8"/>
                    </a:lnTo>
                    <a:lnTo>
                      <a:pt x="21" y="10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29" y="11"/>
                    </a:lnTo>
                    <a:lnTo>
                      <a:pt x="30" y="10"/>
                    </a:lnTo>
                    <a:lnTo>
                      <a:pt x="33" y="9"/>
                    </a:lnTo>
                    <a:lnTo>
                      <a:pt x="35" y="11"/>
                    </a:lnTo>
                    <a:lnTo>
                      <a:pt x="36" y="9"/>
                    </a:lnTo>
                    <a:lnTo>
                      <a:pt x="39" y="10"/>
                    </a:lnTo>
                    <a:lnTo>
                      <a:pt x="39" y="9"/>
                    </a:lnTo>
                    <a:lnTo>
                      <a:pt x="39" y="9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" name="甘肃">
                <a:hlinkClick r:id="" action="ppaction://macro?name=Slide1.甘肃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3093649" y="2375781"/>
                <a:ext cx="2044015" cy="1849896"/>
              </a:xfrm>
              <a:custGeom>
                <a:avLst/>
                <a:gdLst>
                  <a:gd name="T0" fmla="*/ 5 w 974"/>
                  <a:gd name="T1" fmla="*/ 132 h 832"/>
                  <a:gd name="T2" fmla="*/ 149 w 974"/>
                  <a:gd name="T3" fmla="*/ 53 h 832"/>
                  <a:gd name="T4" fmla="*/ 190 w 974"/>
                  <a:gd name="T5" fmla="*/ 0 h 832"/>
                  <a:gd name="T6" fmla="*/ 245 w 974"/>
                  <a:gd name="T7" fmla="*/ 29 h 832"/>
                  <a:gd name="T8" fmla="*/ 288 w 974"/>
                  <a:gd name="T9" fmla="*/ 169 h 832"/>
                  <a:gd name="T10" fmla="*/ 406 w 974"/>
                  <a:gd name="T11" fmla="*/ 158 h 832"/>
                  <a:gd name="T12" fmla="*/ 425 w 974"/>
                  <a:gd name="T13" fmla="*/ 195 h 832"/>
                  <a:gd name="T14" fmla="*/ 435 w 974"/>
                  <a:gd name="T15" fmla="*/ 272 h 832"/>
                  <a:gd name="T16" fmla="*/ 453 w 974"/>
                  <a:gd name="T17" fmla="*/ 292 h 832"/>
                  <a:gd name="T18" fmla="*/ 569 w 974"/>
                  <a:gd name="T19" fmla="*/ 314 h 832"/>
                  <a:gd name="T20" fmla="*/ 669 w 974"/>
                  <a:gd name="T21" fmla="*/ 308 h 832"/>
                  <a:gd name="T22" fmla="*/ 637 w 974"/>
                  <a:gd name="T23" fmla="*/ 364 h 832"/>
                  <a:gd name="T24" fmla="*/ 673 w 974"/>
                  <a:gd name="T25" fmla="*/ 437 h 832"/>
                  <a:gd name="T26" fmla="*/ 752 w 974"/>
                  <a:gd name="T27" fmla="*/ 541 h 832"/>
                  <a:gd name="T28" fmla="*/ 781 w 974"/>
                  <a:gd name="T29" fmla="*/ 596 h 832"/>
                  <a:gd name="T30" fmla="*/ 822 w 974"/>
                  <a:gd name="T31" fmla="*/ 577 h 832"/>
                  <a:gd name="T32" fmla="*/ 835 w 974"/>
                  <a:gd name="T33" fmla="*/ 530 h 832"/>
                  <a:gd name="T34" fmla="*/ 841 w 974"/>
                  <a:gd name="T35" fmla="*/ 451 h 832"/>
                  <a:gd name="T36" fmla="*/ 877 w 974"/>
                  <a:gd name="T37" fmla="*/ 467 h 832"/>
                  <a:gd name="T38" fmla="*/ 973 w 974"/>
                  <a:gd name="T39" fmla="*/ 536 h 832"/>
                  <a:gd name="T40" fmla="*/ 961 w 974"/>
                  <a:gd name="T41" fmla="*/ 600 h 832"/>
                  <a:gd name="T42" fmla="*/ 911 w 974"/>
                  <a:gd name="T43" fmla="*/ 617 h 832"/>
                  <a:gd name="T44" fmla="*/ 857 w 974"/>
                  <a:gd name="T45" fmla="*/ 624 h 832"/>
                  <a:gd name="T46" fmla="*/ 833 w 974"/>
                  <a:gd name="T47" fmla="*/ 642 h 832"/>
                  <a:gd name="T48" fmla="*/ 841 w 974"/>
                  <a:gd name="T49" fmla="*/ 688 h 832"/>
                  <a:gd name="T50" fmla="*/ 830 w 974"/>
                  <a:gd name="T51" fmla="*/ 747 h 832"/>
                  <a:gd name="T52" fmla="*/ 800 w 974"/>
                  <a:gd name="T53" fmla="*/ 776 h 832"/>
                  <a:gd name="T54" fmla="*/ 765 w 974"/>
                  <a:gd name="T55" fmla="*/ 822 h 832"/>
                  <a:gd name="T56" fmla="*/ 692 w 974"/>
                  <a:gd name="T57" fmla="*/ 814 h 832"/>
                  <a:gd name="T58" fmla="*/ 660 w 974"/>
                  <a:gd name="T59" fmla="*/ 784 h 832"/>
                  <a:gd name="T60" fmla="*/ 606 w 974"/>
                  <a:gd name="T61" fmla="*/ 718 h 832"/>
                  <a:gd name="T62" fmla="*/ 541 w 974"/>
                  <a:gd name="T63" fmla="*/ 722 h 832"/>
                  <a:gd name="T64" fmla="*/ 499 w 974"/>
                  <a:gd name="T65" fmla="*/ 715 h 832"/>
                  <a:gd name="T66" fmla="*/ 467 w 974"/>
                  <a:gd name="T67" fmla="*/ 677 h 832"/>
                  <a:gd name="T68" fmla="*/ 521 w 974"/>
                  <a:gd name="T69" fmla="*/ 687 h 832"/>
                  <a:gd name="T70" fmla="*/ 554 w 974"/>
                  <a:gd name="T71" fmla="*/ 624 h 832"/>
                  <a:gd name="T72" fmla="*/ 590 w 974"/>
                  <a:gd name="T73" fmla="*/ 530 h 832"/>
                  <a:gd name="T74" fmla="*/ 517 w 974"/>
                  <a:gd name="T75" fmla="*/ 407 h 832"/>
                  <a:gd name="T76" fmla="*/ 416 w 974"/>
                  <a:gd name="T77" fmla="*/ 358 h 832"/>
                  <a:gd name="T78" fmla="*/ 298 w 974"/>
                  <a:gd name="T79" fmla="*/ 286 h 832"/>
                  <a:gd name="T80" fmla="*/ 181 w 974"/>
                  <a:gd name="T81" fmla="*/ 318 h 832"/>
                  <a:gd name="T82" fmla="*/ 95 w 974"/>
                  <a:gd name="T83" fmla="*/ 281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4" h="832">
                    <a:moveTo>
                      <a:pt x="9" y="261"/>
                    </a:moveTo>
                    <a:lnTo>
                      <a:pt x="0" y="155"/>
                    </a:lnTo>
                    <a:lnTo>
                      <a:pt x="5" y="132"/>
                    </a:lnTo>
                    <a:lnTo>
                      <a:pt x="37" y="118"/>
                    </a:lnTo>
                    <a:lnTo>
                      <a:pt x="81" y="81"/>
                    </a:lnTo>
                    <a:lnTo>
                      <a:pt x="149" y="53"/>
                    </a:lnTo>
                    <a:lnTo>
                      <a:pt x="179" y="41"/>
                    </a:lnTo>
                    <a:lnTo>
                      <a:pt x="179" y="14"/>
                    </a:lnTo>
                    <a:lnTo>
                      <a:pt x="190" y="0"/>
                    </a:lnTo>
                    <a:lnTo>
                      <a:pt x="202" y="1"/>
                    </a:lnTo>
                    <a:lnTo>
                      <a:pt x="248" y="9"/>
                    </a:lnTo>
                    <a:lnTo>
                      <a:pt x="245" y="29"/>
                    </a:lnTo>
                    <a:lnTo>
                      <a:pt x="255" y="60"/>
                    </a:lnTo>
                    <a:lnTo>
                      <a:pt x="249" y="112"/>
                    </a:lnTo>
                    <a:lnTo>
                      <a:pt x="288" y="169"/>
                    </a:lnTo>
                    <a:lnTo>
                      <a:pt x="308" y="182"/>
                    </a:lnTo>
                    <a:lnTo>
                      <a:pt x="341" y="158"/>
                    </a:lnTo>
                    <a:lnTo>
                      <a:pt x="406" y="158"/>
                    </a:lnTo>
                    <a:lnTo>
                      <a:pt x="423" y="164"/>
                    </a:lnTo>
                    <a:lnTo>
                      <a:pt x="433" y="179"/>
                    </a:lnTo>
                    <a:lnTo>
                      <a:pt x="425" y="195"/>
                    </a:lnTo>
                    <a:lnTo>
                      <a:pt x="388" y="226"/>
                    </a:lnTo>
                    <a:lnTo>
                      <a:pt x="392" y="240"/>
                    </a:lnTo>
                    <a:lnTo>
                      <a:pt x="435" y="272"/>
                    </a:lnTo>
                    <a:lnTo>
                      <a:pt x="451" y="272"/>
                    </a:lnTo>
                    <a:lnTo>
                      <a:pt x="456" y="278"/>
                    </a:lnTo>
                    <a:lnTo>
                      <a:pt x="453" y="292"/>
                    </a:lnTo>
                    <a:lnTo>
                      <a:pt x="479" y="312"/>
                    </a:lnTo>
                    <a:lnTo>
                      <a:pt x="540" y="322"/>
                    </a:lnTo>
                    <a:lnTo>
                      <a:pt x="569" y="314"/>
                    </a:lnTo>
                    <a:lnTo>
                      <a:pt x="606" y="277"/>
                    </a:lnTo>
                    <a:lnTo>
                      <a:pt x="651" y="280"/>
                    </a:lnTo>
                    <a:lnTo>
                      <a:pt x="669" y="308"/>
                    </a:lnTo>
                    <a:lnTo>
                      <a:pt x="659" y="333"/>
                    </a:lnTo>
                    <a:lnTo>
                      <a:pt x="661" y="349"/>
                    </a:lnTo>
                    <a:lnTo>
                      <a:pt x="637" y="364"/>
                    </a:lnTo>
                    <a:lnTo>
                      <a:pt x="626" y="377"/>
                    </a:lnTo>
                    <a:lnTo>
                      <a:pt x="631" y="408"/>
                    </a:lnTo>
                    <a:lnTo>
                      <a:pt x="673" y="437"/>
                    </a:lnTo>
                    <a:lnTo>
                      <a:pt x="692" y="434"/>
                    </a:lnTo>
                    <a:lnTo>
                      <a:pt x="741" y="495"/>
                    </a:lnTo>
                    <a:lnTo>
                      <a:pt x="752" y="541"/>
                    </a:lnTo>
                    <a:lnTo>
                      <a:pt x="746" y="563"/>
                    </a:lnTo>
                    <a:lnTo>
                      <a:pt x="781" y="581"/>
                    </a:lnTo>
                    <a:lnTo>
                      <a:pt x="781" y="596"/>
                    </a:lnTo>
                    <a:lnTo>
                      <a:pt x="812" y="603"/>
                    </a:lnTo>
                    <a:lnTo>
                      <a:pt x="822" y="603"/>
                    </a:lnTo>
                    <a:lnTo>
                      <a:pt x="822" y="577"/>
                    </a:lnTo>
                    <a:lnTo>
                      <a:pt x="847" y="574"/>
                    </a:lnTo>
                    <a:lnTo>
                      <a:pt x="852" y="543"/>
                    </a:lnTo>
                    <a:lnTo>
                      <a:pt x="835" y="530"/>
                    </a:lnTo>
                    <a:lnTo>
                      <a:pt x="822" y="517"/>
                    </a:lnTo>
                    <a:lnTo>
                      <a:pt x="828" y="457"/>
                    </a:lnTo>
                    <a:lnTo>
                      <a:pt x="841" y="451"/>
                    </a:lnTo>
                    <a:lnTo>
                      <a:pt x="863" y="460"/>
                    </a:lnTo>
                    <a:lnTo>
                      <a:pt x="872" y="456"/>
                    </a:lnTo>
                    <a:lnTo>
                      <a:pt x="877" y="467"/>
                    </a:lnTo>
                    <a:lnTo>
                      <a:pt x="938" y="497"/>
                    </a:lnTo>
                    <a:lnTo>
                      <a:pt x="969" y="517"/>
                    </a:lnTo>
                    <a:lnTo>
                      <a:pt x="973" y="536"/>
                    </a:lnTo>
                    <a:lnTo>
                      <a:pt x="958" y="559"/>
                    </a:lnTo>
                    <a:lnTo>
                      <a:pt x="967" y="587"/>
                    </a:lnTo>
                    <a:lnTo>
                      <a:pt x="961" y="600"/>
                    </a:lnTo>
                    <a:lnTo>
                      <a:pt x="917" y="603"/>
                    </a:lnTo>
                    <a:lnTo>
                      <a:pt x="908" y="610"/>
                    </a:lnTo>
                    <a:lnTo>
                      <a:pt x="911" y="617"/>
                    </a:lnTo>
                    <a:lnTo>
                      <a:pt x="911" y="629"/>
                    </a:lnTo>
                    <a:lnTo>
                      <a:pt x="876" y="634"/>
                    </a:lnTo>
                    <a:lnTo>
                      <a:pt x="857" y="624"/>
                    </a:lnTo>
                    <a:lnTo>
                      <a:pt x="833" y="624"/>
                    </a:lnTo>
                    <a:lnTo>
                      <a:pt x="830" y="629"/>
                    </a:lnTo>
                    <a:lnTo>
                      <a:pt x="833" y="642"/>
                    </a:lnTo>
                    <a:lnTo>
                      <a:pt x="822" y="656"/>
                    </a:lnTo>
                    <a:lnTo>
                      <a:pt x="819" y="670"/>
                    </a:lnTo>
                    <a:lnTo>
                      <a:pt x="841" y="688"/>
                    </a:lnTo>
                    <a:lnTo>
                      <a:pt x="824" y="722"/>
                    </a:lnTo>
                    <a:lnTo>
                      <a:pt x="831" y="738"/>
                    </a:lnTo>
                    <a:lnTo>
                      <a:pt x="830" y="747"/>
                    </a:lnTo>
                    <a:lnTo>
                      <a:pt x="804" y="747"/>
                    </a:lnTo>
                    <a:lnTo>
                      <a:pt x="785" y="755"/>
                    </a:lnTo>
                    <a:lnTo>
                      <a:pt x="800" y="776"/>
                    </a:lnTo>
                    <a:lnTo>
                      <a:pt x="790" y="802"/>
                    </a:lnTo>
                    <a:lnTo>
                      <a:pt x="762" y="808"/>
                    </a:lnTo>
                    <a:lnTo>
                      <a:pt x="765" y="822"/>
                    </a:lnTo>
                    <a:lnTo>
                      <a:pt x="757" y="831"/>
                    </a:lnTo>
                    <a:lnTo>
                      <a:pt x="710" y="827"/>
                    </a:lnTo>
                    <a:lnTo>
                      <a:pt x="692" y="814"/>
                    </a:lnTo>
                    <a:lnTo>
                      <a:pt x="688" y="784"/>
                    </a:lnTo>
                    <a:lnTo>
                      <a:pt x="676" y="773"/>
                    </a:lnTo>
                    <a:lnTo>
                      <a:pt x="660" y="784"/>
                    </a:lnTo>
                    <a:lnTo>
                      <a:pt x="631" y="755"/>
                    </a:lnTo>
                    <a:lnTo>
                      <a:pt x="608" y="739"/>
                    </a:lnTo>
                    <a:lnTo>
                      <a:pt x="606" y="718"/>
                    </a:lnTo>
                    <a:lnTo>
                      <a:pt x="599" y="702"/>
                    </a:lnTo>
                    <a:lnTo>
                      <a:pt x="587" y="702"/>
                    </a:lnTo>
                    <a:lnTo>
                      <a:pt x="541" y="722"/>
                    </a:lnTo>
                    <a:lnTo>
                      <a:pt x="544" y="744"/>
                    </a:lnTo>
                    <a:lnTo>
                      <a:pt x="526" y="744"/>
                    </a:lnTo>
                    <a:lnTo>
                      <a:pt x="499" y="715"/>
                    </a:lnTo>
                    <a:lnTo>
                      <a:pt x="469" y="713"/>
                    </a:lnTo>
                    <a:lnTo>
                      <a:pt x="458" y="696"/>
                    </a:lnTo>
                    <a:lnTo>
                      <a:pt x="467" y="677"/>
                    </a:lnTo>
                    <a:lnTo>
                      <a:pt x="485" y="694"/>
                    </a:lnTo>
                    <a:lnTo>
                      <a:pt x="505" y="701"/>
                    </a:lnTo>
                    <a:lnTo>
                      <a:pt x="521" y="687"/>
                    </a:lnTo>
                    <a:lnTo>
                      <a:pt x="521" y="656"/>
                    </a:lnTo>
                    <a:lnTo>
                      <a:pt x="540" y="638"/>
                    </a:lnTo>
                    <a:lnTo>
                      <a:pt x="554" y="624"/>
                    </a:lnTo>
                    <a:lnTo>
                      <a:pt x="547" y="605"/>
                    </a:lnTo>
                    <a:lnTo>
                      <a:pt x="584" y="576"/>
                    </a:lnTo>
                    <a:lnTo>
                      <a:pt x="590" y="530"/>
                    </a:lnTo>
                    <a:lnTo>
                      <a:pt x="573" y="507"/>
                    </a:lnTo>
                    <a:lnTo>
                      <a:pt x="564" y="467"/>
                    </a:lnTo>
                    <a:lnTo>
                      <a:pt x="517" y="407"/>
                    </a:lnTo>
                    <a:lnTo>
                      <a:pt x="493" y="415"/>
                    </a:lnTo>
                    <a:lnTo>
                      <a:pt x="461" y="386"/>
                    </a:lnTo>
                    <a:lnTo>
                      <a:pt x="416" y="358"/>
                    </a:lnTo>
                    <a:lnTo>
                      <a:pt x="397" y="314"/>
                    </a:lnTo>
                    <a:lnTo>
                      <a:pt x="363" y="327"/>
                    </a:lnTo>
                    <a:lnTo>
                      <a:pt x="298" y="286"/>
                    </a:lnTo>
                    <a:lnTo>
                      <a:pt x="266" y="302"/>
                    </a:lnTo>
                    <a:lnTo>
                      <a:pt x="218" y="296"/>
                    </a:lnTo>
                    <a:lnTo>
                      <a:pt x="181" y="318"/>
                    </a:lnTo>
                    <a:lnTo>
                      <a:pt x="158" y="319"/>
                    </a:lnTo>
                    <a:lnTo>
                      <a:pt x="119" y="297"/>
                    </a:lnTo>
                    <a:lnTo>
                      <a:pt x="95" y="281"/>
                    </a:lnTo>
                    <a:lnTo>
                      <a:pt x="9" y="261"/>
                    </a:lnTo>
                    <a:lnTo>
                      <a:pt x="9" y="261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" name="河北">
                <a:hlinkClick r:id="" action="ppaction://macro?name=Slide1.河北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765729" y="2364569"/>
                <a:ext cx="815925" cy="1208037"/>
              </a:xfrm>
              <a:custGeom>
                <a:avLst/>
                <a:gdLst>
                  <a:gd name="T0" fmla="*/ 152 w 384"/>
                  <a:gd name="T1" fmla="*/ 534 h 552"/>
                  <a:gd name="T2" fmla="*/ 185 w 384"/>
                  <a:gd name="T3" fmla="*/ 431 h 552"/>
                  <a:gd name="T4" fmla="*/ 255 w 384"/>
                  <a:gd name="T5" fmla="*/ 385 h 552"/>
                  <a:gd name="T6" fmla="*/ 272 w 384"/>
                  <a:gd name="T7" fmla="*/ 344 h 552"/>
                  <a:gd name="T8" fmla="*/ 241 w 384"/>
                  <a:gd name="T9" fmla="*/ 327 h 552"/>
                  <a:gd name="T10" fmla="*/ 203 w 384"/>
                  <a:gd name="T11" fmla="*/ 308 h 552"/>
                  <a:gd name="T12" fmla="*/ 183 w 384"/>
                  <a:gd name="T13" fmla="*/ 257 h 552"/>
                  <a:gd name="T14" fmla="*/ 149 w 384"/>
                  <a:gd name="T15" fmla="*/ 261 h 552"/>
                  <a:gd name="T16" fmla="*/ 111 w 384"/>
                  <a:gd name="T17" fmla="*/ 251 h 552"/>
                  <a:gd name="T18" fmla="*/ 138 w 384"/>
                  <a:gd name="T19" fmla="*/ 195 h 552"/>
                  <a:gd name="T20" fmla="*/ 168 w 384"/>
                  <a:gd name="T21" fmla="*/ 141 h 552"/>
                  <a:gd name="T22" fmla="*/ 221 w 384"/>
                  <a:gd name="T23" fmla="*/ 164 h 552"/>
                  <a:gd name="T24" fmla="*/ 242 w 384"/>
                  <a:gd name="T25" fmla="*/ 200 h 552"/>
                  <a:gd name="T26" fmla="*/ 245 w 384"/>
                  <a:gd name="T27" fmla="*/ 233 h 552"/>
                  <a:gd name="T28" fmla="*/ 275 w 384"/>
                  <a:gd name="T29" fmla="*/ 265 h 552"/>
                  <a:gd name="T30" fmla="*/ 351 w 384"/>
                  <a:gd name="T31" fmla="*/ 246 h 552"/>
                  <a:gd name="T32" fmla="*/ 383 w 384"/>
                  <a:gd name="T33" fmla="*/ 183 h 552"/>
                  <a:gd name="T34" fmla="*/ 343 w 384"/>
                  <a:gd name="T35" fmla="*/ 150 h 552"/>
                  <a:gd name="T36" fmla="*/ 323 w 384"/>
                  <a:gd name="T37" fmla="*/ 97 h 552"/>
                  <a:gd name="T38" fmla="*/ 255 w 384"/>
                  <a:gd name="T39" fmla="*/ 61 h 552"/>
                  <a:gd name="T40" fmla="*/ 217 w 384"/>
                  <a:gd name="T41" fmla="*/ 0 h 552"/>
                  <a:gd name="T42" fmla="*/ 168 w 384"/>
                  <a:gd name="T43" fmla="*/ 35 h 552"/>
                  <a:gd name="T44" fmla="*/ 170 w 384"/>
                  <a:gd name="T45" fmla="*/ 63 h 552"/>
                  <a:gd name="T46" fmla="*/ 123 w 384"/>
                  <a:gd name="T47" fmla="*/ 78 h 552"/>
                  <a:gd name="T48" fmla="*/ 98 w 384"/>
                  <a:gd name="T49" fmla="*/ 86 h 552"/>
                  <a:gd name="T50" fmla="*/ 55 w 384"/>
                  <a:gd name="T51" fmla="*/ 98 h 552"/>
                  <a:gd name="T52" fmla="*/ 44 w 384"/>
                  <a:gd name="T53" fmla="*/ 63 h 552"/>
                  <a:gd name="T54" fmla="*/ 7 w 384"/>
                  <a:gd name="T55" fmla="*/ 113 h 552"/>
                  <a:gd name="T56" fmla="*/ 24 w 384"/>
                  <a:gd name="T57" fmla="*/ 194 h 552"/>
                  <a:gd name="T58" fmla="*/ 44 w 384"/>
                  <a:gd name="T59" fmla="*/ 246 h 552"/>
                  <a:gd name="T60" fmla="*/ 52 w 384"/>
                  <a:gd name="T61" fmla="*/ 304 h 552"/>
                  <a:gd name="T62" fmla="*/ 5 w 384"/>
                  <a:gd name="T63" fmla="*/ 373 h 552"/>
                  <a:gd name="T64" fmla="*/ 50 w 384"/>
                  <a:gd name="T65" fmla="*/ 440 h 552"/>
                  <a:gd name="T66" fmla="*/ 36 w 384"/>
                  <a:gd name="T67" fmla="*/ 484 h 552"/>
                  <a:gd name="T68" fmla="*/ 18 w 384"/>
                  <a:gd name="T69" fmla="*/ 520 h 552"/>
                  <a:gd name="T70" fmla="*/ 109 w 384"/>
                  <a:gd name="T71" fmla="*/ 551 h 552"/>
                  <a:gd name="T72" fmla="*/ 149 w 384"/>
                  <a:gd name="T73" fmla="*/ 543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4" h="552">
                    <a:moveTo>
                      <a:pt x="149" y="543"/>
                    </a:moveTo>
                    <a:lnTo>
                      <a:pt x="152" y="534"/>
                    </a:lnTo>
                    <a:lnTo>
                      <a:pt x="140" y="511"/>
                    </a:lnTo>
                    <a:lnTo>
                      <a:pt x="185" y="431"/>
                    </a:lnTo>
                    <a:lnTo>
                      <a:pt x="225" y="394"/>
                    </a:lnTo>
                    <a:lnTo>
                      <a:pt x="255" y="385"/>
                    </a:lnTo>
                    <a:lnTo>
                      <a:pt x="282" y="351"/>
                    </a:lnTo>
                    <a:lnTo>
                      <a:pt x="272" y="344"/>
                    </a:lnTo>
                    <a:lnTo>
                      <a:pt x="262" y="318"/>
                    </a:lnTo>
                    <a:lnTo>
                      <a:pt x="241" y="327"/>
                    </a:lnTo>
                    <a:lnTo>
                      <a:pt x="205" y="317"/>
                    </a:lnTo>
                    <a:lnTo>
                      <a:pt x="203" y="308"/>
                    </a:lnTo>
                    <a:lnTo>
                      <a:pt x="202" y="249"/>
                    </a:lnTo>
                    <a:lnTo>
                      <a:pt x="183" y="257"/>
                    </a:lnTo>
                    <a:lnTo>
                      <a:pt x="172" y="267"/>
                    </a:lnTo>
                    <a:lnTo>
                      <a:pt x="149" y="261"/>
                    </a:lnTo>
                    <a:lnTo>
                      <a:pt x="116" y="265"/>
                    </a:lnTo>
                    <a:lnTo>
                      <a:pt x="111" y="251"/>
                    </a:lnTo>
                    <a:lnTo>
                      <a:pt x="114" y="223"/>
                    </a:lnTo>
                    <a:lnTo>
                      <a:pt x="138" y="195"/>
                    </a:lnTo>
                    <a:lnTo>
                      <a:pt x="143" y="165"/>
                    </a:lnTo>
                    <a:lnTo>
                      <a:pt x="168" y="141"/>
                    </a:lnTo>
                    <a:lnTo>
                      <a:pt x="211" y="164"/>
                    </a:lnTo>
                    <a:lnTo>
                      <a:pt x="221" y="164"/>
                    </a:lnTo>
                    <a:lnTo>
                      <a:pt x="229" y="194"/>
                    </a:lnTo>
                    <a:lnTo>
                      <a:pt x="242" y="200"/>
                    </a:lnTo>
                    <a:lnTo>
                      <a:pt x="248" y="220"/>
                    </a:lnTo>
                    <a:lnTo>
                      <a:pt x="245" y="233"/>
                    </a:lnTo>
                    <a:lnTo>
                      <a:pt x="272" y="251"/>
                    </a:lnTo>
                    <a:lnTo>
                      <a:pt x="275" y="265"/>
                    </a:lnTo>
                    <a:lnTo>
                      <a:pt x="298" y="276"/>
                    </a:lnTo>
                    <a:lnTo>
                      <a:pt x="351" y="246"/>
                    </a:lnTo>
                    <a:lnTo>
                      <a:pt x="351" y="228"/>
                    </a:lnTo>
                    <a:lnTo>
                      <a:pt x="383" y="183"/>
                    </a:lnTo>
                    <a:lnTo>
                      <a:pt x="360" y="151"/>
                    </a:lnTo>
                    <a:lnTo>
                      <a:pt x="343" y="150"/>
                    </a:lnTo>
                    <a:lnTo>
                      <a:pt x="313" y="129"/>
                    </a:lnTo>
                    <a:lnTo>
                      <a:pt x="323" y="97"/>
                    </a:lnTo>
                    <a:lnTo>
                      <a:pt x="275" y="92"/>
                    </a:lnTo>
                    <a:lnTo>
                      <a:pt x="255" y="61"/>
                    </a:lnTo>
                    <a:lnTo>
                      <a:pt x="257" y="45"/>
                    </a:lnTo>
                    <a:lnTo>
                      <a:pt x="217" y="0"/>
                    </a:lnTo>
                    <a:lnTo>
                      <a:pt x="190" y="13"/>
                    </a:lnTo>
                    <a:lnTo>
                      <a:pt x="168" y="35"/>
                    </a:lnTo>
                    <a:lnTo>
                      <a:pt x="176" y="52"/>
                    </a:lnTo>
                    <a:lnTo>
                      <a:pt x="170" y="63"/>
                    </a:lnTo>
                    <a:lnTo>
                      <a:pt x="138" y="64"/>
                    </a:lnTo>
                    <a:lnTo>
                      <a:pt x="123" y="78"/>
                    </a:lnTo>
                    <a:lnTo>
                      <a:pt x="111" y="73"/>
                    </a:lnTo>
                    <a:lnTo>
                      <a:pt x="98" y="86"/>
                    </a:lnTo>
                    <a:lnTo>
                      <a:pt x="68" y="107"/>
                    </a:lnTo>
                    <a:lnTo>
                      <a:pt x="55" y="98"/>
                    </a:lnTo>
                    <a:lnTo>
                      <a:pt x="55" y="68"/>
                    </a:lnTo>
                    <a:lnTo>
                      <a:pt x="44" y="63"/>
                    </a:lnTo>
                    <a:lnTo>
                      <a:pt x="28" y="69"/>
                    </a:lnTo>
                    <a:lnTo>
                      <a:pt x="7" y="113"/>
                    </a:lnTo>
                    <a:lnTo>
                      <a:pt x="0" y="154"/>
                    </a:lnTo>
                    <a:lnTo>
                      <a:pt x="24" y="194"/>
                    </a:lnTo>
                    <a:lnTo>
                      <a:pt x="44" y="212"/>
                    </a:lnTo>
                    <a:lnTo>
                      <a:pt x="44" y="246"/>
                    </a:lnTo>
                    <a:lnTo>
                      <a:pt x="58" y="274"/>
                    </a:lnTo>
                    <a:lnTo>
                      <a:pt x="52" y="304"/>
                    </a:lnTo>
                    <a:lnTo>
                      <a:pt x="20" y="326"/>
                    </a:lnTo>
                    <a:lnTo>
                      <a:pt x="5" y="373"/>
                    </a:lnTo>
                    <a:lnTo>
                      <a:pt x="31" y="403"/>
                    </a:lnTo>
                    <a:lnTo>
                      <a:pt x="50" y="440"/>
                    </a:lnTo>
                    <a:lnTo>
                      <a:pt x="39" y="459"/>
                    </a:lnTo>
                    <a:lnTo>
                      <a:pt x="36" y="484"/>
                    </a:lnTo>
                    <a:lnTo>
                      <a:pt x="24" y="501"/>
                    </a:lnTo>
                    <a:lnTo>
                      <a:pt x="18" y="520"/>
                    </a:lnTo>
                    <a:lnTo>
                      <a:pt x="36" y="541"/>
                    </a:lnTo>
                    <a:lnTo>
                      <a:pt x="109" y="551"/>
                    </a:lnTo>
                    <a:lnTo>
                      <a:pt x="138" y="539"/>
                    </a:lnTo>
                    <a:lnTo>
                      <a:pt x="149" y="543"/>
                    </a:lnTo>
                    <a:lnTo>
                      <a:pt x="149" y="543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内蒙古">
                <a:hlinkClick r:id="" action="ppaction://macro?name=Slide1.内蒙古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3690873" y="248327"/>
                <a:ext cx="3311374" cy="3164443"/>
              </a:xfrm>
              <a:custGeom>
                <a:avLst/>
                <a:gdLst>
                  <a:gd name="T0" fmla="*/ 517 w 1583"/>
                  <a:gd name="T1" fmla="*/ 1381 h 1423"/>
                  <a:gd name="T2" fmla="*/ 586 w 1583"/>
                  <a:gd name="T3" fmla="*/ 1260 h 1423"/>
                  <a:gd name="T4" fmla="*/ 635 w 1583"/>
                  <a:gd name="T5" fmla="*/ 1373 h 1423"/>
                  <a:gd name="T6" fmla="*/ 700 w 1583"/>
                  <a:gd name="T7" fmla="*/ 1397 h 1423"/>
                  <a:gd name="T8" fmla="*/ 779 w 1583"/>
                  <a:gd name="T9" fmla="*/ 1277 h 1423"/>
                  <a:gd name="T10" fmla="*/ 862 w 1583"/>
                  <a:gd name="T11" fmla="*/ 1235 h 1423"/>
                  <a:gd name="T12" fmla="*/ 958 w 1583"/>
                  <a:gd name="T13" fmla="*/ 1159 h 1423"/>
                  <a:gd name="T14" fmla="*/ 1015 w 1583"/>
                  <a:gd name="T15" fmla="*/ 1085 h 1423"/>
                  <a:gd name="T16" fmla="*/ 1070 w 1583"/>
                  <a:gd name="T17" fmla="*/ 999 h 1423"/>
                  <a:gd name="T18" fmla="*/ 1126 w 1583"/>
                  <a:gd name="T19" fmla="*/ 1004 h 1423"/>
                  <a:gd name="T20" fmla="*/ 1191 w 1583"/>
                  <a:gd name="T21" fmla="*/ 983 h 1423"/>
                  <a:gd name="T22" fmla="*/ 1272 w 1583"/>
                  <a:gd name="T23" fmla="*/ 976 h 1423"/>
                  <a:gd name="T24" fmla="*/ 1349 w 1583"/>
                  <a:gd name="T25" fmla="*/ 1005 h 1423"/>
                  <a:gd name="T26" fmla="*/ 1389 w 1583"/>
                  <a:gd name="T27" fmla="*/ 974 h 1423"/>
                  <a:gd name="T28" fmla="*/ 1472 w 1583"/>
                  <a:gd name="T29" fmla="*/ 898 h 1423"/>
                  <a:gd name="T30" fmla="*/ 1543 w 1583"/>
                  <a:gd name="T31" fmla="*/ 859 h 1423"/>
                  <a:gd name="T32" fmla="*/ 1562 w 1583"/>
                  <a:gd name="T33" fmla="*/ 794 h 1423"/>
                  <a:gd name="T34" fmla="*/ 1475 w 1583"/>
                  <a:gd name="T35" fmla="*/ 745 h 1423"/>
                  <a:gd name="T36" fmla="*/ 1454 w 1583"/>
                  <a:gd name="T37" fmla="*/ 652 h 1423"/>
                  <a:gd name="T38" fmla="*/ 1480 w 1583"/>
                  <a:gd name="T39" fmla="*/ 621 h 1423"/>
                  <a:gd name="T40" fmla="*/ 1490 w 1583"/>
                  <a:gd name="T41" fmla="*/ 546 h 1423"/>
                  <a:gd name="T42" fmla="*/ 1490 w 1583"/>
                  <a:gd name="T43" fmla="*/ 529 h 1423"/>
                  <a:gd name="T44" fmla="*/ 1510 w 1583"/>
                  <a:gd name="T45" fmla="*/ 390 h 1423"/>
                  <a:gd name="T46" fmla="*/ 1539 w 1583"/>
                  <a:gd name="T47" fmla="*/ 404 h 1423"/>
                  <a:gd name="T48" fmla="*/ 1552 w 1583"/>
                  <a:gd name="T49" fmla="*/ 223 h 1423"/>
                  <a:gd name="T50" fmla="*/ 1451 w 1583"/>
                  <a:gd name="T51" fmla="*/ 146 h 1423"/>
                  <a:gd name="T52" fmla="*/ 1374 w 1583"/>
                  <a:gd name="T53" fmla="*/ 98 h 1423"/>
                  <a:gd name="T54" fmla="*/ 1297 w 1583"/>
                  <a:gd name="T55" fmla="*/ 74 h 1423"/>
                  <a:gd name="T56" fmla="*/ 1283 w 1583"/>
                  <a:gd name="T57" fmla="*/ 0 h 1423"/>
                  <a:gd name="T58" fmla="*/ 1254 w 1583"/>
                  <a:gd name="T59" fmla="*/ 74 h 1423"/>
                  <a:gd name="T60" fmla="*/ 1215 w 1583"/>
                  <a:gd name="T61" fmla="*/ 268 h 1423"/>
                  <a:gd name="T62" fmla="*/ 1111 w 1583"/>
                  <a:gd name="T63" fmla="*/ 346 h 1423"/>
                  <a:gd name="T64" fmla="*/ 1043 w 1583"/>
                  <a:gd name="T65" fmla="*/ 484 h 1423"/>
                  <a:gd name="T66" fmla="*/ 1150 w 1583"/>
                  <a:gd name="T67" fmla="*/ 508 h 1423"/>
                  <a:gd name="T68" fmla="*/ 1302 w 1583"/>
                  <a:gd name="T69" fmla="*/ 560 h 1423"/>
                  <a:gd name="T70" fmla="*/ 1195 w 1583"/>
                  <a:gd name="T71" fmla="*/ 604 h 1423"/>
                  <a:gd name="T72" fmla="*/ 1108 w 1583"/>
                  <a:gd name="T73" fmla="*/ 663 h 1423"/>
                  <a:gd name="T74" fmla="*/ 993 w 1583"/>
                  <a:gd name="T75" fmla="*/ 767 h 1423"/>
                  <a:gd name="T76" fmla="*/ 857 w 1583"/>
                  <a:gd name="T77" fmla="*/ 787 h 1423"/>
                  <a:gd name="T78" fmla="*/ 827 w 1583"/>
                  <a:gd name="T79" fmla="*/ 918 h 1423"/>
                  <a:gd name="T80" fmla="*/ 617 w 1583"/>
                  <a:gd name="T81" fmla="*/ 1007 h 1423"/>
                  <a:gd name="T82" fmla="*/ 438 w 1583"/>
                  <a:gd name="T83" fmla="*/ 1062 h 1423"/>
                  <a:gd name="T84" fmla="*/ 160 w 1583"/>
                  <a:gd name="T85" fmla="*/ 998 h 1423"/>
                  <a:gd name="T86" fmla="*/ 10 w 1583"/>
                  <a:gd name="T87" fmla="*/ 1045 h 1423"/>
                  <a:gd name="T88" fmla="*/ 96 w 1583"/>
                  <a:gd name="T89" fmla="*/ 1143 h 1423"/>
                  <a:gd name="T90" fmla="*/ 180 w 1583"/>
                  <a:gd name="T91" fmla="*/ 1180 h 1423"/>
                  <a:gd name="T92" fmla="*/ 206 w 1583"/>
                  <a:gd name="T93" fmla="*/ 1257 h 1423"/>
                  <a:gd name="T94" fmla="*/ 295 w 1583"/>
                  <a:gd name="T95" fmla="*/ 1307 h 1423"/>
                  <a:gd name="T96" fmla="*/ 424 w 1583"/>
                  <a:gd name="T97" fmla="*/ 1293 h 1423"/>
                  <a:gd name="T98" fmla="*/ 381 w 1583"/>
                  <a:gd name="T99" fmla="*/ 1362 h 1423"/>
                  <a:gd name="T100" fmla="*/ 447 w 1583"/>
                  <a:gd name="T101" fmla="*/ 1419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83" h="1423">
                    <a:moveTo>
                      <a:pt x="447" y="1419"/>
                    </a:moveTo>
                    <a:lnTo>
                      <a:pt x="468" y="1413"/>
                    </a:lnTo>
                    <a:lnTo>
                      <a:pt x="486" y="1405"/>
                    </a:lnTo>
                    <a:lnTo>
                      <a:pt x="517" y="1381"/>
                    </a:lnTo>
                    <a:lnTo>
                      <a:pt x="524" y="1339"/>
                    </a:lnTo>
                    <a:lnTo>
                      <a:pt x="542" y="1281"/>
                    </a:lnTo>
                    <a:lnTo>
                      <a:pt x="582" y="1254"/>
                    </a:lnTo>
                    <a:lnTo>
                      <a:pt x="586" y="1260"/>
                    </a:lnTo>
                    <a:lnTo>
                      <a:pt x="598" y="1301"/>
                    </a:lnTo>
                    <a:lnTo>
                      <a:pt x="579" y="1326"/>
                    </a:lnTo>
                    <a:lnTo>
                      <a:pt x="576" y="1350"/>
                    </a:lnTo>
                    <a:lnTo>
                      <a:pt x="635" y="1373"/>
                    </a:lnTo>
                    <a:lnTo>
                      <a:pt x="640" y="1390"/>
                    </a:lnTo>
                    <a:lnTo>
                      <a:pt x="675" y="1386"/>
                    </a:lnTo>
                    <a:lnTo>
                      <a:pt x="693" y="1392"/>
                    </a:lnTo>
                    <a:lnTo>
                      <a:pt x="700" y="1397"/>
                    </a:lnTo>
                    <a:lnTo>
                      <a:pt x="761" y="1309"/>
                    </a:lnTo>
                    <a:lnTo>
                      <a:pt x="777" y="1304"/>
                    </a:lnTo>
                    <a:lnTo>
                      <a:pt x="781" y="1293"/>
                    </a:lnTo>
                    <a:lnTo>
                      <a:pt x="779" y="1277"/>
                    </a:lnTo>
                    <a:lnTo>
                      <a:pt x="799" y="1246"/>
                    </a:lnTo>
                    <a:lnTo>
                      <a:pt x="838" y="1245"/>
                    </a:lnTo>
                    <a:lnTo>
                      <a:pt x="852" y="1228"/>
                    </a:lnTo>
                    <a:lnTo>
                      <a:pt x="862" y="1235"/>
                    </a:lnTo>
                    <a:lnTo>
                      <a:pt x="883" y="1217"/>
                    </a:lnTo>
                    <a:lnTo>
                      <a:pt x="897" y="1217"/>
                    </a:lnTo>
                    <a:lnTo>
                      <a:pt x="938" y="1158"/>
                    </a:lnTo>
                    <a:lnTo>
                      <a:pt x="958" y="1159"/>
                    </a:lnTo>
                    <a:lnTo>
                      <a:pt x="984" y="1142"/>
                    </a:lnTo>
                    <a:lnTo>
                      <a:pt x="992" y="1149"/>
                    </a:lnTo>
                    <a:lnTo>
                      <a:pt x="1039" y="1125"/>
                    </a:lnTo>
                    <a:lnTo>
                      <a:pt x="1015" y="1085"/>
                    </a:lnTo>
                    <a:lnTo>
                      <a:pt x="1022" y="1044"/>
                    </a:lnTo>
                    <a:lnTo>
                      <a:pt x="1043" y="1000"/>
                    </a:lnTo>
                    <a:lnTo>
                      <a:pt x="1059" y="994"/>
                    </a:lnTo>
                    <a:lnTo>
                      <a:pt x="1070" y="999"/>
                    </a:lnTo>
                    <a:lnTo>
                      <a:pt x="1070" y="1029"/>
                    </a:lnTo>
                    <a:lnTo>
                      <a:pt x="1083" y="1038"/>
                    </a:lnTo>
                    <a:lnTo>
                      <a:pt x="1113" y="1017"/>
                    </a:lnTo>
                    <a:lnTo>
                      <a:pt x="1126" y="1004"/>
                    </a:lnTo>
                    <a:lnTo>
                      <a:pt x="1138" y="1009"/>
                    </a:lnTo>
                    <a:lnTo>
                      <a:pt x="1153" y="995"/>
                    </a:lnTo>
                    <a:lnTo>
                      <a:pt x="1185" y="994"/>
                    </a:lnTo>
                    <a:lnTo>
                      <a:pt x="1191" y="983"/>
                    </a:lnTo>
                    <a:lnTo>
                      <a:pt x="1183" y="966"/>
                    </a:lnTo>
                    <a:lnTo>
                      <a:pt x="1205" y="944"/>
                    </a:lnTo>
                    <a:lnTo>
                      <a:pt x="1232" y="931"/>
                    </a:lnTo>
                    <a:lnTo>
                      <a:pt x="1272" y="976"/>
                    </a:lnTo>
                    <a:lnTo>
                      <a:pt x="1270" y="992"/>
                    </a:lnTo>
                    <a:lnTo>
                      <a:pt x="1290" y="1023"/>
                    </a:lnTo>
                    <a:lnTo>
                      <a:pt x="1338" y="1028"/>
                    </a:lnTo>
                    <a:lnTo>
                      <a:pt x="1349" y="1005"/>
                    </a:lnTo>
                    <a:lnTo>
                      <a:pt x="1336" y="940"/>
                    </a:lnTo>
                    <a:lnTo>
                      <a:pt x="1348" y="928"/>
                    </a:lnTo>
                    <a:lnTo>
                      <a:pt x="1370" y="944"/>
                    </a:lnTo>
                    <a:lnTo>
                      <a:pt x="1389" y="974"/>
                    </a:lnTo>
                    <a:lnTo>
                      <a:pt x="1422" y="926"/>
                    </a:lnTo>
                    <a:lnTo>
                      <a:pt x="1437" y="921"/>
                    </a:lnTo>
                    <a:lnTo>
                      <a:pt x="1461" y="898"/>
                    </a:lnTo>
                    <a:lnTo>
                      <a:pt x="1472" y="898"/>
                    </a:lnTo>
                    <a:lnTo>
                      <a:pt x="1491" y="878"/>
                    </a:lnTo>
                    <a:lnTo>
                      <a:pt x="1503" y="878"/>
                    </a:lnTo>
                    <a:lnTo>
                      <a:pt x="1514" y="859"/>
                    </a:lnTo>
                    <a:lnTo>
                      <a:pt x="1543" y="859"/>
                    </a:lnTo>
                    <a:lnTo>
                      <a:pt x="1569" y="833"/>
                    </a:lnTo>
                    <a:lnTo>
                      <a:pt x="1582" y="820"/>
                    </a:lnTo>
                    <a:lnTo>
                      <a:pt x="1582" y="806"/>
                    </a:lnTo>
                    <a:lnTo>
                      <a:pt x="1562" y="794"/>
                    </a:lnTo>
                    <a:lnTo>
                      <a:pt x="1562" y="767"/>
                    </a:lnTo>
                    <a:lnTo>
                      <a:pt x="1523" y="719"/>
                    </a:lnTo>
                    <a:lnTo>
                      <a:pt x="1486" y="754"/>
                    </a:lnTo>
                    <a:lnTo>
                      <a:pt x="1475" y="745"/>
                    </a:lnTo>
                    <a:lnTo>
                      <a:pt x="1473" y="726"/>
                    </a:lnTo>
                    <a:lnTo>
                      <a:pt x="1459" y="703"/>
                    </a:lnTo>
                    <a:lnTo>
                      <a:pt x="1454" y="678"/>
                    </a:lnTo>
                    <a:lnTo>
                      <a:pt x="1454" y="652"/>
                    </a:lnTo>
                    <a:lnTo>
                      <a:pt x="1428" y="633"/>
                    </a:lnTo>
                    <a:lnTo>
                      <a:pt x="1425" y="623"/>
                    </a:lnTo>
                    <a:lnTo>
                      <a:pt x="1432" y="607"/>
                    </a:lnTo>
                    <a:lnTo>
                      <a:pt x="1480" y="621"/>
                    </a:lnTo>
                    <a:lnTo>
                      <a:pt x="1483" y="599"/>
                    </a:lnTo>
                    <a:lnTo>
                      <a:pt x="1499" y="578"/>
                    </a:lnTo>
                    <a:lnTo>
                      <a:pt x="1488" y="567"/>
                    </a:lnTo>
                    <a:lnTo>
                      <a:pt x="1490" y="546"/>
                    </a:lnTo>
                    <a:lnTo>
                      <a:pt x="1514" y="536"/>
                    </a:lnTo>
                    <a:lnTo>
                      <a:pt x="1519" y="529"/>
                    </a:lnTo>
                    <a:lnTo>
                      <a:pt x="1515" y="521"/>
                    </a:lnTo>
                    <a:lnTo>
                      <a:pt x="1490" y="529"/>
                    </a:lnTo>
                    <a:lnTo>
                      <a:pt x="1444" y="496"/>
                    </a:lnTo>
                    <a:lnTo>
                      <a:pt x="1442" y="487"/>
                    </a:lnTo>
                    <a:lnTo>
                      <a:pt x="1464" y="459"/>
                    </a:lnTo>
                    <a:lnTo>
                      <a:pt x="1510" y="390"/>
                    </a:lnTo>
                    <a:lnTo>
                      <a:pt x="1514" y="382"/>
                    </a:lnTo>
                    <a:lnTo>
                      <a:pt x="1521" y="382"/>
                    </a:lnTo>
                    <a:lnTo>
                      <a:pt x="1536" y="401"/>
                    </a:lnTo>
                    <a:lnTo>
                      <a:pt x="1539" y="404"/>
                    </a:lnTo>
                    <a:lnTo>
                      <a:pt x="1542" y="318"/>
                    </a:lnTo>
                    <a:lnTo>
                      <a:pt x="1557" y="310"/>
                    </a:lnTo>
                    <a:lnTo>
                      <a:pt x="1557" y="277"/>
                    </a:lnTo>
                    <a:lnTo>
                      <a:pt x="1552" y="223"/>
                    </a:lnTo>
                    <a:lnTo>
                      <a:pt x="1571" y="149"/>
                    </a:lnTo>
                    <a:lnTo>
                      <a:pt x="1515" y="107"/>
                    </a:lnTo>
                    <a:lnTo>
                      <a:pt x="1473" y="142"/>
                    </a:lnTo>
                    <a:lnTo>
                      <a:pt x="1451" y="146"/>
                    </a:lnTo>
                    <a:lnTo>
                      <a:pt x="1440" y="157"/>
                    </a:lnTo>
                    <a:lnTo>
                      <a:pt x="1403" y="151"/>
                    </a:lnTo>
                    <a:lnTo>
                      <a:pt x="1385" y="130"/>
                    </a:lnTo>
                    <a:lnTo>
                      <a:pt x="1374" y="98"/>
                    </a:lnTo>
                    <a:lnTo>
                      <a:pt x="1375" y="85"/>
                    </a:lnTo>
                    <a:lnTo>
                      <a:pt x="1346" y="66"/>
                    </a:lnTo>
                    <a:lnTo>
                      <a:pt x="1329" y="93"/>
                    </a:lnTo>
                    <a:lnTo>
                      <a:pt x="1297" y="74"/>
                    </a:lnTo>
                    <a:lnTo>
                      <a:pt x="1292" y="69"/>
                    </a:lnTo>
                    <a:lnTo>
                      <a:pt x="1311" y="20"/>
                    </a:lnTo>
                    <a:lnTo>
                      <a:pt x="1296" y="0"/>
                    </a:lnTo>
                    <a:lnTo>
                      <a:pt x="1283" y="0"/>
                    </a:lnTo>
                    <a:lnTo>
                      <a:pt x="1249" y="24"/>
                    </a:lnTo>
                    <a:lnTo>
                      <a:pt x="1222" y="64"/>
                    </a:lnTo>
                    <a:lnTo>
                      <a:pt x="1234" y="71"/>
                    </a:lnTo>
                    <a:lnTo>
                      <a:pt x="1254" y="74"/>
                    </a:lnTo>
                    <a:lnTo>
                      <a:pt x="1270" y="116"/>
                    </a:lnTo>
                    <a:lnTo>
                      <a:pt x="1260" y="133"/>
                    </a:lnTo>
                    <a:lnTo>
                      <a:pt x="1244" y="157"/>
                    </a:lnTo>
                    <a:lnTo>
                      <a:pt x="1215" y="268"/>
                    </a:lnTo>
                    <a:lnTo>
                      <a:pt x="1226" y="287"/>
                    </a:lnTo>
                    <a:lnTo>
                      <a:pt x="1217" y="303"/>
                    </a:lnTo>
                    <a:lnTo>
                      <a:pt x="1148" y="353"/>
                    </a:lnTo>
                    <a:lnTo>
                      <a:pt x="1111" y="346"/>
                    </a:lnTo>
                    <a:lnTo>
                      <a:pt x="1090" y="338"/>
                    </a:lnTo>
                    <a:lnTo>
                      <a:pt x="1088" y="349"/>
                    </a:lnTo>
                    <a:lnTo>
                      <a:pt x="1058" y="469"/>
                    </a:lnTo>
                    <a:lnTo>
                      <a:pt x="1043" y="484"/>
                    </a:lnTo>
                    <a:lnTo>
                      <a:pt x="1051" y="505"/>
                    </a:lnTo>
                    <a:lnTo>
                      <a:pt x="1068" y="521"/>
                    </a:lnTo>
                    <a:lnTo>
                      <a:pt x="1099" y="505"/>
                    </a:lnTo>
                    <a:lnTo>
                      <a:pt x="1150" y="508"/>
                    </a:lnTo>
                    <a:lnTo>
                      <a:pt x="1164" y="484"/>
                    </a:lnTo>
                    <a:lnTo>
                      <a:pt x="1191" y="478"/>
                    </a:lnTo>
                    <a:lnTo>
                      <a:pt x="1240" y="496"/>
                    </a:lnTo>
                    <a:lnTo>
                      <a:pt x="1302" y="560"/>
                    </a:lnTo>
                    <a:lnTo>
                      <a:pt x="1302" y="573"/>
                    </a:lnTo>
                    <a:lnTo>
                      <a:pt x="1288" y="582"/>
                    </a:lnTo>
                    <a:lnTo>
                      <a:pt x="1218" y="585"/>
                    </a:lnTo>
                    <a:lnTo>
                      <a:pt x="1195" y="604"/>
                    </a:lnTo>
                    <a:lnTo>
                      <a:pt x="1177" y="602"/>
                    </a:lnTo>
                    <a:lnTo>
                      <a:pt x="1164" y="623"/>
                    </a:lnTo>
                    <a:lnTo>
                      <a:pt x="1129" y="630"/>
                    </a:lnTo>
                    <a:lnTo>
                      <a:pt x="1108" y="663"/>
                    </a:lnTo>
                    <a:lnTo>
                      <a:pt x="1104" y="687"/>
                    </a:lnTo>
                    <a:lnTo>
                      <a:pt x="1056" y="719"/>
                    </a:lnTo>
                    <a:lnTo>
                      <a:pt x="1025" y="721"/>
                    </a:lnTo>
                    <a:lnTo>
                      <a:pt x="993" y="767"/>
                    </a:lnTo>
                    <a:lnTo>
                      <a:pt x="961" y="786"/>
                    </a:lnTo>
                    <a:lnTo>
                      <a:pt x="901" y="772"/>
                    </a:lnTo>
                    <a:lnTo>
                      <a:pt x="881" y="763"/>
                    </a:lnTo>
                    <a:lnTo>
                      <a:pt x="857" y="787"/>
                    </a:lnTo>
                    <a:lnTo>
                      <a:pt x="845" y="830"/>
                    </a:lnTo>
                    <a:lnTo>
                      <a:pt x="878" y="878"/>
                    </a:lnTo>
                    <a:lnTo>
                      <a:pt x="857" y="900"/>
                    </a:lnTo>
                    <a:lnTo>
                      <a:pt x="827" y="918"/>
                    </a:lnTo>
                    <a:lnTo>
                      <a:pt x="783" y="974"/>
                    </a:lnTo>
                    <a:lnTo>
                      <a:pt x="724" y="999"/>
                    </a:lnTo>
                    <a:lnTo>
                      <a:pt x="631" y="1009"/>
                    </a:lnTo>
                    <a:lnTo>
                      <a:pt x="617" y="1007"/>
                    </a:lnTo>
                    <a:lnTo>
                      <a:pt x="507" y="1053"/>
                    </a:lnTo>
                    <a:lnTo>
                      <a:pt x="457" y="1085"/>
                    </a:lnTo>
                    <a:lnTo>
                      <a:pt x="443" y="1077"/>
                    </a:lnTo>
                    <a:lnTo>
                      <a:pt x="438" y="1062"/>
                    </a:lnTo>
                    <a:lnTo>
                      <a:pt x="371" y="1058"/>
                    </a:lnTo>
                    <a:lnTo>
                      <a:pt x="293" y="1035"/>
                    </a:lnTo>
                    <a:lnTo>
                      <a:pt x="272" y="1011"/>
                    </a:lnTo>
                    <a:lnTo>
                      <a:pt x="160" y="998"/>
                    </a:lnTo>
                    <a:lnTo>
                      <a:pt x="139" y="1007"/>
                    </a:lnTo>
                    <a:lnTo>
                      <a:pt x="3" y="994"/>
                    </a:lnTo>
                    <a:lnTo>
                      <a:pt x="0" y="1014"/>
                    </a:lnTo>
                    <a:lnTo>
                      <a:pt x="10" y="1045"/>
                    </a:lnTo>
                    <a:lnTo>
                      <a:pt x="4" y="1097"/>
                    </a:lnTo>
                    <a:lnTo>
                      <a:pt x="43" y="1154"/>
                    </a:lnTo>
                    <a:lnTo>
                      <a:pt x="63" y="1167"/>
                    </a:lnTo>
                    <a:lnTo>
                      <a:pt x="96" y="1143"/>
                    </a:lnTo>
                    <a:lnTo>
                      <a:pt x="161" y="1143"/>
                    </a:lnTo>
                    <a:lnTo>
                      <a:pt x="178" y="1149"/>
                    </a:lnTo>
                    <a:lnTo>
                      <a:pt x="188" y="1164"/>
                    </a:lnTo>
                    <a:lnTo>
                      <a:pt x="180" y="1180"/>
                    </a:lnTo>
                    <a:lnTo>
                      <a:pt x="143" y="1211"/>
                    </a:lnTo>
                    <a:lnTo>
                      <a:pt x="147" y="1225"/>
                    </a:lnTo>
                    <a:lnTo>
                      <a:pt x="190" y="1257"/>
                    </a:lnTo>
                    <a:lnTo>
                      <a:pt x="206" y="1257"/>
                    </a:lnTo>
                    <a:lnTo>
                      <a:pt x="211" y="1263"/>
                    </a:lnTo>
                    <a:lnTo>
                      <a:pt x="208" y="1277"/>
                    </a:lnTo>
                    <a:lnTo>
                      <a:pt x="234" y="1297"/>
                    </a:lnTo>
                    <a:lnTo>
                      <a:pt x="295" y="1307"/>
                    </a:lnTo>
                    <a:lnTo>
                      <a:pt x="324" y="1299"/>
                    </a:lnTo>
                    <a:lnTo>
                      <a:pt x="361" y="1262"/>
                    </a:lnTo>
                    <a:lnTo>
                      <a:pt x="406" y="1265"/>
                    </a:lnTo>
                    <a:lnTo>
                      <a:pt x="424" y="1293"/>
                    </a:lnTo>
                    <a:lnTo>
                      <a:pt x="414" y="1318"/>
                    </a:lnTo>
                    <a:lnTo>
                      <a:pt x="416" y="1334"/>
                    </a:lnTo>
                    <a:lnTo>
                      <a:pt x="392" y="1349"/>
                    </a:lnTo>
                    <a:lnTo>
                      <a:pt x="381" y="1362"/>
                    </a:lnTo>
                    <a:lnTo>
                      <a:pt x="386" y="1393"/>
                    </a:lnTo>
                    <a:lnTo>
                      <a:pt x="428" y="1422"/>
                    </a:lnTo>
                    <a:lnTo>
                      <a:pt x="447" y="1419"/>
                    </a:lnTo>
                    <a:lnTo>
                      <a:pt x="447" y="1419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辽宁">
                <a:hlinkClick r:id="" action="ppaction://macro?name=Slide1.辽宁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6429822" y="2107300"/>
                <a:ext cx="883410" cy="876124"/>
              </a:xfrm>
              <a:custGeom>
                <a:avLst/>
                <a:gdLst>
                  <a:gd name="T0" fmla="*/ 731540 w 413"/>
                  <a:gd name="T1" fmla="*/ 605203 h 401"/>
                  <a:gd name="T2" fmla="*/ 823518 w 413"/>
                  <a:gd name="T3" fmla="*/ 465373 h 401"/>
                  <a:gd name="T4" fmla="*/ 881271 w 413"/>
                  <a:gd name="T5" fmla="*/ 393273 h 401"/>
                  <a:gd name="T6" fmla="*/ 874854 w 413"/>
                  <a:gd name="T7" fmla="*/ 327727 h 401"/>
                  <a:gd name="T8" fmla="*/ 812823 w 413"/>
                  <a:gd name="T9" fmla="*/ 253442 h 401"/>
                  <a:gd name="T10" fmla="*/ 804267 w 413"/>
                  <a:gd name="T11" fmla="*/ 194451 h 401"/>
                  <a:gd name="T12" fmla="*/ 690899 w 413"/>
                  <a:gd name="T13" fmla="*/ 34958 h 401"/>
                  <a:gd name="T14" fmla="*/ 686621 w 413"/>
                  <a:gd name="T15" fmla="*/ 52436 h 401"/>
                  <a:gd name="T16" fmla="*/ 663092 w 413"/>
                  <a:gd name="T17" fmla="*/ 76470 h 401"/>
                  <a:gd name="T18" fmla="*/ 613895 w 413"/>
                  <a:gd name="T19" fmla="*/ 21848 h 401"/>
                  <a:gd name="T20" fmla="*/ 547586 w 413"/>
                  <a:gd name="T21" fmla="*/ 0 h 401"/>
                  <a:gd name="T22" fmla="*/ 543308 w 413"/>
                  <a:gd name="T23" fmla="*/ 21848 h 401"/>
                  <a:gd name="T24" fmla="*/ 543308 w 413"/>
                  <a:gd name="T25" fmla="*/ 52436 h 401"/>
                  <a:gd name="T26" fmla="*/ 515501 w 413"/>
                  <a:gd name="T27" fmla="*/ 80839 h 401"/>
                  <a:gd name="T28" fmla="*/ 459887 w 413"/>
                  <a:gd name="T29" fmla="*/ 137645 h 401"/>
                  <a:gd name="T30" fmla="*/ 397855 w 413"/>
                  <a:gd name="T31" fmla="*/ 137645 h 401"/>
                  <a:gd name="T32" fmla="*/ 374326 w 413"/>
                  <a:gd name="T33" fmla="*/ 179158 h 401"/>
                  <a:gd name="T34" fmla="*/ 348658 w 413"/>
                  <a:gd name="T35" fmla="*/ 179158 h 401"/>
                  <a:gd name="T36" fmla="*/ 308017 w 413"/>
                  <a:gd name="T37" fmla="*/ 222854 h 401"/>
                  <a:gd name="T38" fmla="*/ 284488 w 413"/>
                  <a:gd name="T39" fmla="*/ 222854 h 401"/>
                  <a:gd name="T40" fmla="*/ 233152 w 413"/>
                  <a:gd name="T41" fmla="*/ 273106 h 401"/>
                  <a:gd name="T42" fmla="*/ 201067 w 413"/>
                  <a:gd name="T43" fmla="*/ 284030 h 401"/>
                  <a:gd name="T44" fmla="*/ 130479 w 413"/>
                  <a:gd name="T45" fmla="*/ 388903 h 401"/>
                  <a:gd name="T46" fmla="*/ 89838 w 413"/>
                  <a:gd name="T47" fmla="*/ 323357 h 401"/>
                  <a:gd name="T48" fmla="*/ 42780 w 413"/>
                  <a:gd name="T49" fmla="*/ 288400 h 401"/>
                  <a:gd name="T50" fmla="*/ 17112 w 413"/>
                  <a:gd name="T51" fmla="*/ 314618 h 401"/>
                  <a:gd name="T52" fmla="*/ 44919 w 413"/>
                  <a:gd name="T53" fmla="*/ 456633 h 401"/>
                  <a:gd name="T54" fmla="*/ 21390 w 413"/>
                  <a:gd name="T55" fmla="*/ 506885 h 401"/>
                  <a:gd name="T56" fmla="*/ 0 w 413"/>
                  <a:gd name="T57" fmla="*/ 576800 h 401"/>
                  <a:gd name="T58" fmla="*/ 64170 w 413"/>
                  <a:gd name="T59" fmla="*/ 622682 h 401"/>
                  <a:gd name="T60" fmla="*/ 100533 w 413"/>
                  <a:gd name="T61" fmla="*/ 624866 h 401"/>
                  <a:gd name="T62" fmla="*/ 149731 w 413"/>
                  <a:gd name="T63" fmla="*/ 694782 h 401"/>
                  <a:gd name="T64" fmla="*/ 183955 w 413"/>
                  <a:gd name="T65" fmla="*/ 675118 h 401"/>
                  <a:gd name="T66" fmla="*/ 239569 w 413"/>
                  <a:gd name="T67" fmla="*/ 605203 h 401"/>
                  <a:gd name="T68" fmla="*/ 295183 w 413"/>
                  <a:gd name="T69" fmla="*/ 509070 h 401"/>
                  <a:gd name="T70" fmla="*/ 389299 w 413"/>
                  <a:gd name="T71" fmla="*/ 487221 h 401"/>
                  <a:gd name="T72" fmla="*/ 449192 w 413"/>
                  <a:gd name="T73" fmla="*/ 550582 h 401"/>
                  <a:gd name="T74" fmla="*/ 406411 w 413"/>
                  <a:gd name="T75" fmla="*/ 644530 h 401"/>
                  <a:gd name="T76" fmla="*/ 348658 w 413"/>
                  <a:gd name="T77" fmla="*/ 734109 h 401"/>
                  <a:gd name="T78" fmla="*/ 399994 w 413"/>
                  <a:gd name="T79" fmla="*/ 771251 h 401"/>
                  <a:gd name="T80" fmla="*/ 397855 w 413"/>
                  <a:gd name="T81" fmla="*/ 814948 h 401"/>
                  <a:gd name="T82" fmla="*/ 357214 w 413"/>
                  <a:gd name="T83" fmla="*/ 856460 h 401"/>
                  <a:gd name="T84" fmla="*/ 365770 w 413"/>
                  <a:gd name="T85" fmla="*/ 873939 h 401"/>
                  <a:gd name="T86" fmla="*/ 434218 w 413"/>
                  <a:gd name="T87" fmla="*/ 834612 h 401"/>
                  <a:gd name="T88" fmla="*/ 532613 w 413"/>
                  <a:gd name="T89" fmla="*/ 701336 h 401"/>
                  <a:gd name="T90" fmla="*/ 682343 w 413"/>
                  <a:gd name="T91" fmla="*/ 616127 h 401"/>
                  <a:gd name="T92" fmla="*/ 731540 w 413"/>
                  <a:gd name="T93" fmla="*/ 605203 h 401"/>
                  <a:gd name="T94" fmla="*/ 731540 w 413"/>
                  <a:gd name="T95" fmla="*/ 605203 h 40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413" h="401">
                    <a:moveTo>
                      <a:pt x="342" y="277"/>
                    </a:moveTo>
                    <a:lnTo>
                      <a:pt x="385" y="213"/>
                    </a:lnTo>
                    <a:lnTo>
                      <a:pt x="412" y="180"/>
                    </a:lnTo>
                    <a:lnTo>
                      <a:pt x="409" y="150"/>
                    </a:lnTo>
                    <a:lnTo>
                      <a:pt x="380" y="116"/>
                    </a:lnTo>
                    <a:lnTo>
                      <a:pt x="376" y="89"/>
                    </a:lnTo>
                    <a:lnTo>
                      <a:pt x="323" y="16"/>
                    </a:lnTo>
                    <a:lnTo>
                      <a:pt x="321" y="24"/>
                    </a:lnTo>
                    <a:lnTo>
                      <a:pt x="310" y="35"/>
                    </a:lnTo>
                    <a:lnTo>
                      <a:pt x="287" y="10"/>
                    </a:lnTo>
                    <a:lnTo>
                      <a:pt x="256" y="0"/>
                    </a:lnTo>
                    <a:lnTo>
                      <a:pt x="254" y="10"/>
                    </a:lnTo>
                    <a:lnTo>
                      <a:pt x="254" y="24"/>
                    </a:lnTo>
                    <a:lnTo>
                      <a:pt x="241" y="37"/>
                    </a:lnTo>
                    <a:lnTo>
                      <a:pt x="215" y="63"/>
                    </a:lnTo>
                    <a:lnTo>
                      <a:pt x="186" y="63"/>
                    </a:lnTo>
                    <a:lnTo>
                      <a:pt x="175" y="82"/>
                    </a:lnTo>
                    <a:lnTo>
                      <a:pt x="163" y="82"/>
                    </a:lnTo>
                    <a:lnTo>
                      <a:pt x="144" y="102"/>
                    </a:lnTo>
                    <a:lnTo>
                      <a:pt x="133" y="102"/>
                    </a:lnTo>
                    <a:lnTo>
                      <a:pt x="109" y="125"/>
                    </a:lnTo>
                    <a:lnTo>
                      <a:pt x="94" y="130"/>
                    </a:lnTo>
                    <a:lnTo>
                      <a:pt x="61" y="178"/>
                    </a:lnTo>
                    <a:lnTo>
                      <a:pt x="42" y="148"/>
                    </a:lnTo>
                    <a:lnTo>
                      <a:pt x="20" y="132"/>
                    </a:lnTo>
                    <a:lnTo>
                      <a:pt x="8" y="144"/>
                    </a:lnTo>
                    <a:lnTo>
                      <a:pt x="21" y="209"/>
                    </a:lnTo>
                    <a:lnTo>
                      <a:pt x="10" y="232"/>
                    </a:lnTo>
                    <a:lnTo>
                      <a:pt x="0" y="264"/>
                    </a:lnTo>
                    <a:lnTo>
                      <a:pt x="30" y="285"/>
                    </a:lnTo>
                    <a:lnTo>
                      <a:pt x="47" y="286"/>
                    </a:lnTo>
                    <a:lnTo>
                      <a:pt x="70" y="318"/>
                    </a:lnTo>
                    <a:lnTo>
                      <a:pt x="86" y="309"/>
                    </a:lnTo>
                    <a:lnTo>
                      <a:pt x="112" y="277"/>
                    </a:lnTo>
                    <a:lnTo>
                      <a:pt x="138" y="233"/>
                    </a:lnTo>
                    <a:lnTo>
                      <a:pt x="182" y="223"/>
                    </a:lnTo>
                    <a:lnTo>
                      <a:pt x="210" y="252"/>
                    </a:lnTo>
                    <a:lnTo>
                      <a:pt x="190" y="295"/>
                    </a:lnTo>
                    <a:lnTo>
                      <a:pt x="163" y="336"/>
                    </a:lnTo>
                    <a:lnTo>
                      <a:pt x="187" y="353"/>
                    </a:lnTo>
                    <a:lnTo>
                      <a:pt x="186" y="373"/>
                    </a:lnTo>
                    <a:lnTo>
                      <a:pt x="167" y="392"/>
                    </a:lnTo>
                    <a:lnTo>
                      <a:pt x="171" y="400"/>
                    </a:lnTo>
                    <a:lnTo>
                      <a:pt x="203" y="382"/>
                    </a:lnTo>
                    <a:lnTo>
                      <a:pt x="249" y="321"/>
                    </a:lnTo>
                    <a:lnTo>
                      <a:pt x="319" y="282"/>
                    </a:lnTo>
                    <a:lnTo>
                      <a:pt x="342" y="277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吉林">
                <a:hlinkClick r:id="" action="ppaction://macro?name=Slide1.吉林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6474756" y="1462776"/>
                <a:ext cx="1476472" cy="1050510"/>
              </a:xfrm>
              <a:custGeom>
                <a:avLst/>
                <a:gdLst>
                  <a:gd name="T0" fmla="*/ 578 w 597"/>
                  <a:gd name="T1" fmla="*/ 113 h 407"/>
                  <a:gd name="T2" fmla="*/ 532 w 597"/>
                  <a:gd name="T3" fmla="*/ 104 h 407"/>
                  <a:gd name="T4" fmla="*/ 514 w 597"/>
                  <a:gd name="T5" fmla="*/ 101 h 407"/>
                  <a:gd name="T6" fmla="*/ 471 w 597"/>
                  <a:gd name="T7" fmla="*/ 125 h 407"/>
                  <a:gd name="T8" fmla="*/ 453 w 597"/>
                  <a:gd name="T9" fmla="*/ 135 h 407"/>
                  <a:gd name="T10" fmla="*/ 417 w 597"/>
                  <a:gd name="T11" fmla="*/ 108 h 407"/>
                  <a:gd name="T12" fmla="*/ 385 w 597"/>
                  <a:gd name="T13" fmla="*/ 81 h 407"/>
                  <a:gd name="T14" fmla="*/ 380 w 597"/>
                  <a:gd name="T15" fmla="*/ 119 h 407"/>
                  <a:gd name="T16" fmla="*/ 347 w 597"/>
                  <a:gd name="T17" fmla="*/ 81 h 407"/>
                  <a:gd name="T18" fmla="*/ 318 w 597"/>
                  <a:gd name="T19" fmla="*/ 53 h 407"/>
                  <a:gd name="T20" fmla="*/ 259 w 597"/>
                  <a:gd name="T21" fmla="*/ 53 h 407"/>
                  <a:gd name="T22" fmla="*/ 226 w 597"/>
                  <a:gd name="T23" fmla="*/ 31 h 407"/>
                  <a:gd name="T24" fmla="*/ 183 w 597"/>
                  <a:gd name="T25" fmla="*/ 45 h 407"/>
                  <a:gd name="T26" fmla="*/ 137 w 597"/>
                  <a:gd name="T27" fmla="*/ 34 h 407"/>
                  <a:gd name="T28" fmla="*/ 74 w 597"/>
                  <a:gd name="T29" fmla="*/ 8 h 407"/>
                  <a:gd name="T30" fmla="*/ 55 w 597"/>
                  <a:gd name="T31" fmla="*/ 51 h 407"/>
                  <a:gd name="T32" fmla="*/ 0 w 597"/>
                  <a:gd name="T33" fmla="*/ 53 h 407"/>
                  <a:gd name="T34" fmla="*/ 29 w 597"/>
                  <a:gd name="T35" fmla="*/ 82 h 407"/>
                  <a:gd name="T36" fmla="*/ 34 w 597"/>
                  <a:gd name="T37" fmla="*/ 133 h 407"/>
                  <a:gd name="T38" fmla="*/ 50 w 597"/>
                  <a:gd name="T39" fmla="*/ 175 h 407"/>
                  <a:gd name="T40" fmla="*/ 98 w 597"/>
                  <a:gd name="T41" fmla="*/ 149 h 407"/>
                  <a:gd name="T42" fmla="*/ 137 w 597"/>
                  <a:gd name="T43" fmla="*/ 224 h 407"/>
                  <a:gd name="T44" fmla="*/ 159 w 597"/>
                  <a:gd name="T45" fmla="*/ 226 h 407"/>
                  <a:gd name="T46" fmla="*/ 213 w 597"/>
                  <a:gd name="T47" fmla="*/ 261 h 407"/>
                  <a:gd name="T48" fmla="*/ 226 w 597"/>
                  <a:gd name="T49" fmla="*/ 242 h 407"/>
                  <a:gd name="T50" fmla="*/ 283 w 597"/>
                  <a:gd name="T51" fmla="*/ 342 h 407"/>
                  <a:gd name="T52" fmla="*/ 315 w 597"/>
                  <a:gd name="T53" fmla="*/ 406 h 407"/>
                  <a:gd name="T54" fmla="*/ 365 w 597"/>
                  <a:gd name="T55" fmla="*/ 322 h 407"/>
                  <a:gd name="T56" fmla="*/ 403 w 597"/>
                  <a:gd name="T57" fmla="*/ 333 h 407"/>
                  <a:gd name="T58" fmla="*/ 460 w 597"/>
                  <a:gd name="T59" fmla="*/ 315 h 407"/>
                  <a:gd name="T60" fmla="*/ 445 w 597"/>
                  <a:gd name="T61" fmla="*/ 276 h 407"/>
                  <a:gd name="T62" fmla="*/ 500 w 597"/>
                  <a:gd name="T63" fmla="*/ 231 h 407"/>
                  <a:gd name="T64" fmla="*/ 523 w 597"/>
                  <a:gd name="T65" fmla="*/ 191 h 407"/>
                  <a:gd name="T66" fmla="*/ 541 w 597"/>
                  <a:gd name="T67" fmla="*/ 167 h 407"/>
                  <a:gd name="T68" fmla="*/ 562 w 597"/>
                  <a:gd name="T69" fmla="*/ 188 h 407"/>
                  <a:gd name="T70" fmla="*/ 596 w 597"/>
                  <a:gd name="T71" fmla="*/ 122 h 407"/>
                  <a:gd name="T72" fmla="*/ 591 w 597"/>
                  <a:gd name="T73" fmla="*/ 115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7" h="407">
                    <a:moveTo>
                      <a:pt x="591" y="115"/>
                    </a:moveTo>
                    <a:lnTo>
                      <a:pt x="578" y="113"/>
                    </a:lnTo>
                    <a:lnTo>
                      <a:pt x="561" y="113"/>
                    </a:lnTo>
                    <a:lnTo>
                      <a:pt x="532" y="104"/>
                    </a:lnTo>
                    <a:lnTo>
                      <a:pt x="523" y="87"/>
                    </a:lnTo>
                    <a:lnTo>
                      <a:pt x="514" y="101"/>
                    </a:lnTo>
                    <a:lnTo>
                      <a:pt x="500" y="92"/>
                    </a:lnTo>
                    <a:lnTo>
                      <a:pt x="471" y="125"/>
                    </a:lnTo>
                    <a:lnTo>
                      <a:pt x="465" y="133"/>
                    </a:lnTo>
                    <a:lnTo>
                      <a:pt x="453" y="135"/>
                    </a:lnTo>
                    <a:lnTo>
                      <a:pt x="434" y="116"/>
                    </a:lnTo>
                    <a:lnTo>
                      <a:pt x="417" y="108"/>
                    </a:lnTo>
                    <a:lnTo>
                      <a:pt x="399" y="72"/>
                    </a:lnTo>
                    <a:lnTo>
                      <a:pt x="385" y="81"/>
                    </a:lnTo>
                    <a:lnTo>
                      <a:pt x="390" y="113"/>
                    </a:lnTo>
                    <a:lnTo>
                      <a:pt x="380" y="119"/>
                    </a:lnTo>
                    <a:lnTo>
                      <a:pt x="357" y="93"/>
                    </a:lnTo>
                    <a:lnTo>
                      <a:pt x="347" y="81"/>
                    </a:lnTo>
                    <a:lnTo>
                      <a:pt x="329" y="81"/>
                    </a:lnTo>
                    <a:lnTo>
                      <a:pt x="318" y="53"/>
                    </a:lnTo>
                    <a:lnTo>
                      <a:pt x="294" y="40"/>
                    </a:lnTo>
                    <a:lnTo>
                      <a:pt x="259" y="53"/>
                    </a:lnTo>
                    <a:lnTo>
                      <a:pt x="246" y="51"/>
                    </a:lnTo>
                    <a:lnTo>
                      <a:pt x="226" y="31"/>
                    </a:lnTo>
                    <a:lnTo>
                      <a:pt x="199" y="45"/>
                    </a:lnTo>
                    <a:lnTo>
                      <a:pt x="183" y="45"/>
                    </a:lnTo>
                    <a:lnTo>
                      <a:pt x="165" y="55"/>
                    </a:lnTo>
                    <a:lnTo>
                      <a:pt x="137" y="34"/>
                    </a:lnTo>
                    <a:lnTo>
                      <a:pt x="118" y="0"/>
                    </a:lnTo>
                    <a:lnTo>
                      <a:pt x="74" y="8"/>
                    </a:lnTo>
                    <a:lnTo>
                      <a:pt x="58" y="29"/>
                    </a:lnTo>
                    <a:lnTo>
                      <a:pt x="55" y="51"/>
                    </a:lnTo>
                    <a:lnTo>
                      <a:pt x="7" y="37"/>
                    </a:lnTo>
                    <a:lnTo>
                      <a:pt x="0" y="53"/>
                    </a:lnTo>
                    <a:lnTo>
                      <a:pt x="3" y="63"/>
                    </a:lnTo>
                    <a:lnTo>
                      <a:pt x="29" y="82"/>
                    </a:lnTo>
                    <a:lnTo>
                      <a:pt x="29" y="108"/>
                    </a:lnTo>
                    <a:lnTo>
                      <a:pt x="34" y="133"/>
                    </a:lnTo>
                    <a:lnTo>
                      <a:pt x="48" y="156"/>
                    </a:lnTo>
                    <a:lnTo>
                      <a:pt x="50" y="175"/>
                    </a:lnTo>
                    <a:lnTo>
                      <a:pt x="61" y="184"/>
                    </a:lnTo>
                    <a:lnTo>
                      <a:pt x="98" y="149"/>
                    </a:lnTo>
                    <a:lnTo>
                      <a:pt x="137" y="197"/>
                    </a:lnTo>
                    <a:lnTo>
                      <a:pt x="137" y="224"/>
                    </a:lnTo>
                    <a:lnTo>
                      <a:pt x="157" y="236"/>
                    </a:lnTo>
                    <a:lnTo>
                      <a:pt x="159" y="226"/>
                    </a:lnTo>
                    <a:lnTo>
                      <a:pt x="190" y="236"/>
                    </a:lnTo>
                    <a:lnTo>
                      <a:pt x="213" y="261"/>
                    </a:lnTo>
                    <a:lnTo>
                      <a:pt x="224" y="250"/>
                    </a:lnTo>
                    <a:lnTo>
                      <a:pt x="226" y="242"/>
                    </a:lnTo>
                    <a:lnTo>
                      <a:pt x="279" y="315"/>
                    </a:lnTo>
                    <a:lnTo>
                      <a:pt x="283" y="342"/>
                    </a:lnTo>
                    <a:lnTo>
                      <a:pt x="312" y="376"/>
                    </a:lnTo>
                    <a:lnTo>
                      <a:pt x="315" y="406"/>
                    </a:lnTo>
                    <a:lnTo>
                      <a:pt x="342" y="391"/>
                    </a:lnTo>
                    <a:lnTo>
                      <a:pt x="365" y="322"/>
                    </a:lnTo>
                    <a:lnTo>
                      <a:pt x="377" y="318"/>
                    </a:lnTo>
                    <a:lnTo>
                      <a:pt x="403" y="333"/>
                    </a:lnTo>
                    <a:lnTo>
                      <a:pt x="445" y="328"/>
                    </a:lnTo>
                    <a:lnTo>
                      <a:pt x="460" y="315"/>
                    </a:lnTo>
                    <a:lnTo>
                      <a:pt x="440" y="284"/>
                    </a:lnTo>
                    <a:lnTo>
                      <a:pt x="445" y="276"/>
                    </a:lnTo>
                    <a:lnTo>
                      <a:pt x="484" y="263"/>
                    </a:lnTo>
                    <a:lnTo>
                      <a:pt x="500" y="231"/>
                    </a:lnTo>
                    <a:lnTo>
                      <a:pt x="522" y="222"/>
                    </a:lnTo>
                    <a:lnTo>
                      <a:pt x="523" y="191"/>
                    </a:lnTo>
                    <a:lnTo>
                      <a:pt x="529" y="171"/>
                    </a:lnTo>
                    <a:lnTo>
                      <a:pt x="541" y="167"/>
                    </a:lnTo>
                    <a:lnTo>
                      <a:pt x="551" y="178"/>
                    </a:lnTo>
                    <a:lnTo>
                      <a:pt x="562" y="188"/>
                    </a:lnTo>
                    <a:lnTo>
                      <a:pt x="589" y="151"/>
                    </a:lnTo>
                    <a:lnTo>
                      <a:pt x="596" y="122"/>
                    </a:lnTo>
                    <a:lnTo>
                      <a:pt x="591" y="115"/>
                    </a:lnTo>
                    <a:lnTo>
                      <a:pt x="591" y="115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5" name="黑龙江">
                <a:hlinkClick r:id="" action="ppaction://macro?name=Slide1.黑龙江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6429574" y="270822"/>
                <a:ext cx="1732787" cy="1642483"/>
              </a:xfrm>
              <a:custGeom>
                <a:avLst/>
                <a:gdLst>
                  <a:gd name="T0" fmla="*/ 251 w 818"/>
                  <a:gd name="T1" fmla="*/ 607 h 743"/>
                  <a:gd name="T2" fmla="*/ 298 w 818"/>
                  <a:gd name="T3" fmla="*/ 662 h 743"/>
                  <a:gd name="T4" fmla="*/ 332 w 818"/>
                  <a:gd name="T5" fmla="*/ 652 h 743"/>
                  <a:gd name="T6" fmla="*/ 379 w 818"/>
                  <a:gd name="T7" fmla="*/ 658 h 743"/>
                  <a:gd name="T8" fmla="*/ 427 w 818"/>
                  <a:gd name="T9" fmla="*/ 647 h 743"/>
                  <a:gd name="T10" fmla="*/ 462 w 818"/>
                  <a:gd name="T11" fmla="*/ 688 h 743"/>
                  <a:gd name="T12" fmla="*/ 490 w 818"/>
                  <a:gd name="T13" fmla="*/ 700 h 743"/>
                  <a:gd name="T14" fmla="*/ 523 w 818"/>
                  <a:gd name="T15" fmla="*/ 720 h 743"/>
                  <a:gd name="T16" fmla="*/ 532 w 818"/>
                  <a:gd name="T17" fmla="*/ 679 h 743"/>
                  <a:gd name="T18" fmla="*/ 567 w 818"/>
                  <a:gd name="T19" fmla="*/ 723 h 743"/>
                  <a:gd name="T20" fmla="*/ 598 w 818"/>
                  <a:gd name="T21" fmla="*/ 740 h 743"/>
                  <a:gd name="T22" fmla="*/ 633 w 818"/>
                  <a:gd name="T23" fmla="*/ 699 h 743"/>
                  <a:gd name="T24" fmla="*/ 656 w 818"/>
                  <a:gd name="T25" fmla="*/ 694 h 743"/>
                  <a:gd name="T26" fmla="*/ 694 w 818"/>
                  <a:gd name="T27" fmla="*/ 720 h 743"/>
                  <a:gd name="T28" fmla="*/ 724 w 818"/>
                  <a:gd name="T29" fmla="*/ 722 h 743"/>
                  <a:gd name="T30" fmla="*/ 714 w 818"/>
                  <a:gd name="T31" fmla="*/ 662 h 743"/>
                  <a:gd name="T32" fmla="*/ 698 w 818"/>
                  <a:gd name="T33" fmla="*/ 593 h 743"/>
                  <a:gd name="T34" fmla="*/ 777 w 818"/>
                  <a:gd name="T35" fmla="*/ 561 h 743"/>
                  <a:gd name="T36" fmla="*/ 785 w 818"/>
                  <a:gd name="T37" fmla="*/ 527 h 743"/>
                  <a:gd name="T38" fmla="*/ 794 w 818"/>
                  <a:gd name="T39" fmla="*/ 490 h 743"/>
                  <a:gd name="T40" fmla="*/ 799 w 818"/>
                  <a:gd name="T41" fmla="*/ 352 h 743"/>
                  <a:gd name="T42" fmla="*/ 796 w 818"/>
                  <a:gd name="T43" fmla="*/ 293 h 743"/>
                  <a:gd name="T44" fmla="*/ 791 w 818"/>
                  <a:gd name="T45" fmla="*/ 264 h 743"/>
                  <a:gd name="T46" fmla="*/ 739 w 818"/>
                  <a:gd name="T47" fmla="*/ 305 h 743"/>
                  <a:gd name="T48" fmla="*/ 684 w 818"/>
                  <a:gd name="T49" fmla="*/ 357 h 743"/>
                  <a:gd name="T50" fmla="*/ 584 w 818"/>
                  <a:gd name="T51" fmla="*/ 357 h 743"/>
                  <a:gd name="T52" fmla="*/ 571 w 818"/>
                  <a:gd name="T53" fmla="*/ 318 h 743"/>
                  <a:gd name="T54" fmla="*/ 537 w 818"/>
                  <a:gd name="T55" fmla="*/ 293 h 743"/>
                  <a:gd name="T56" fmla="*/ 473 w 818"/>
                  <a:gd name="T57" fmla="*/ 275 h 743"/>
                  <a:gd name="T58" fmla="*/ 419 w 818"/>
                  <a:gd name="T59" fmla="*/ 270 h 743"/>
                  <a:gd name="T60" fmla="*/ 376 w 818"/>
                  <a:gd name="T61" fmla="*/ 236 h 743"/>
                  <a:gd name="T62" fmla="*/ 353 w 818"/>
                  <a:gd name="T63" fmla="*/ 199 h 743"/>
                  <a:gd name="T64" fmla="*/ 318 w 818"/>
                  <a:gd name="T65" fmla="*/ 157 h 743"/>
                  <a:gd name="T66" fmla="*/ 279 w 818"/>
                  <a:gd name="T67" fmla="*/ 92 h 743"/>
                  <a:gd name="T68" fmla="*/ 237 w 818"/>
                  <a:gd name="T69" fmla="*/ 28 h 743"/>
                  <a:gd name="T70" fmla="*/ 167 w 818"/>
                  <a:gd name="T71" fmla="*/ 17 h 743"/>
                  <a:gd name="T72" fmla="*/ 88 w 818"/>
                  <a:gd name="T73" fmla="*/ 0 h 743"/>
                  <a:gd name="T74" fmla="*/ 4 w 818"/>
                  <a:gd name="T75" fmla="*/ 37 h 743"/>
                  <a:gd name="T76" fmla="*/ 0 w 818"/>
                  <a:gd name="T77" fmla="*/ 106 h 743"/>
                  <a:gd name="T78" fmla="*/ 37 w 818"/>
                  <a:gd name="T79" fmla="*/ 130 h 743"/>
                  <a:gd name="T80" fmla="*/ 83 w 818"/>
                  <a:gd name="T81" fmla="*/ 122 h 743"/>
                  <a:gd name="T82" fmla="*/ 93 w 818"/>
                  <a:gd name="T83" fmla="*/ 167 h 743"/>
                  <a:gd name="T84" fmla="*/ 148 w 818"/>
                  <a:gd name="T85" fmla="*/ 194 h 743"/>
                  <a:gd name="T86" fmla="*/ 181 w 818"/>
                  <a:gd name="T87" fmla="*/ 179 h 743"/>
                  <a:gd name="T88" fmla="*/ 279 w 818"/>
                  <a:gd name="T89" fmla="*/ 186 h 743"/>
                  <a:gd name="T90" fmla="*/ 265 w 818"/>
                  <a:gd name="T91" fmla="*/ 314 h 743"/>
                  <a:gd name="T92" fmla="*/ 250 w 818"/>
                  <a:gd name="T93" fmla="*/ 355 h 743"/>
                  <a:gd name="T94" fmla="*/ 244 w 818"/>
                  <a:gd name="T95" fmla="*/ 438 h 743"/>
                  <a:gd name="T96" fmla="*/ 222 w 818"/>
                  <a:gd name="T97" fmla="*/ 419 h 743"/>
                  <a:gd name="T98" fmla="*/ 172 w 818"/>
                  <a:gd name="T99" fmla="*/ 496 h 743"/>
                  <a:gd name="T100" fmla="*/ 152 w 818"/>
                  <a:gd name="T101" fmla="*/ 533 h 743"/>
                  <a:gd name="T102" fmla="*/ 223 w 818"/>
                  <a:gd name="T103" fmla="*/ 558 h 743"/>
                  <a:gd name="T104" fmla="*/ 222 w 818"/>
                  <a:gd name="T105" fmla="*/ 573 h 743"/>
                  <a:gd name="T106" fmla="*/ 196 w 818"/>
                  <a:gd name="T107" fmla="*/ 604 h 743"/>
                  <a:gd name="T108" fmla="*/ 207 w 818"/>
                  <a:gd name="T109" fmla="*/ 615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18" h="743">
                    <a:moveTo>
                      <a:pt x="207" y="615"/>
                    </a:moveTo>
                    <a:lnTo>
                      <a:pt x="251" y="607"/>
                    </a:lnTo>
                    <a:lnTo>
                      <a:pt x="270" y="641"/>
                    </a:lnTo>
                    <a:lnTo>
                      <a:pt x="298" y="662"/>
                    </a:lnTo>
                    <a:lnTo>
                      <a:pt x="316" y="652"/>
                    </a:lnTo>
                    <a:lnTo>
                      <a:pt x="332" y="652"/>
                    </a:lnTo>
                    <a:lnTo>
                      <a:pt x="359" y="638"/>
                    </a:lnTo>
                    <a:lnTo>
                      <a:pt x="379" y="658"/>
                    </a:lnTo>
                    <a:lnTo>
                      <a:pt x="392" y="660"/>
                    </a:lnTo>
                    <a:lnTo>
                      <a:pt x="427" y="647"/>
                    </a:lnTo>
                    <a:lnTo>
                      <a:pt x="451" y="660"/>
                    </a:lnTo>
                    <a:lnTo>
                      <a:pt x="462" y="688"/>
                    </a:lnTo>
                    <a:lnTo>
                      <a:pt x="480" y="688"/>
                    </a:lnTo>
                    <a:lnTo>
                      <a:pt x="490" y="700"/>
                    </a:lnTo>
                    <a:lnTo>
                      <a:pt x="513" y="726"/>
                    </a:lnTo>
                    <a:lnTo>
                      <a:pt x="523" y="720"/>
                    </a:lnTo>
                    <a:lnTo>
                      <a:pt x="518" y="688"/>
                    </a:lnTo>
                    <a:lnTo>
                      <a:pt x="532" y="679"/>
                    </a:lnTo>
                    <a:lnTo>
                      <a:pt x="550" y="715"/>
                    </a:lnTo>
                    <a:lnTo>
                      <a:pt x="567" y="723"/>
                    </a:lnTo>
                    <a:lnTo>
                      <a:pt x="586" y="742"/>
                    </a:lnTo>
                    <a:lnTo>
                      <a:pt x="598" y="740"/>
                    </a:lnTo>
                    <a:lnTo>
                      <a:pt x="604" y="732"/>
                    </a:lnTo>
                    <a:lnTo>
                      <a:pt x="633" y="699"/>
                    </a:lnTo>
                    <a:lnTo>
                      <a:pt x="647" y="708"/>
                    </a:lnTo>
                    <a:lnTo>
                      <a:pt x="656" y="694"/>
                    </a:lnTo>
                    <a:lnTo>
                      <a:pt x="665" y="711"/>
                    </a:lnTo>
                    <a:lnTo>
                      <a:pt x="694" y="720"/>
                    </a:lnTo>
                    <a:lnTo>
                      <a:pt x="711" y="720"/>
                    </a:lnTo>
                    <a:lnTo>
                      <a:pt x="724" y="722"/>
                    </a:lnTo>
                    <a:lnTo>
                      <a:pt x="717" y="708"/>
                    </a:lnTo>
                    <a:lnTo>
                      <a:pt x="714" y="662"/>
                    </a:lnTo>
                    <a:lnTo>
                      <a:pt x="680" y="612"/>
                    </a:lnTo>
                    <a:lnTo>
                      <a:pt x="698" y="593"/>
                    </a:lnTo>
                    <a:lnTo>
                      <a:pt x="715" y="561"/>
                    </a:lnTo>
                    <a:lnTo>
                      <a:pt x="777" y="561"/>
                    </a:lnTo>
                    <a:lnTo>
                      <a:pt x="789" y="551"/>
                    </a:lnTo>
                    <a:lnTo>
                      <a:pt x="785" y="527"/>
                    </a:lnTo>
                    <a:lnTo>
                      <a:pt x="799" y="502"/>
                    </a:lnTo>
                    <a:lnTo>
                      <a:pt x="794" y="490"/>
                    </a:lnTo>
                    <a:lnTo>
                      <a:pt x="799" y="467"/>
                    </a:lnTo>
                    <a:lnTo>
                      <a:pt x="799" y="352"/>
                    </a:lnTo>
                    <a:lnTo>
                      <a:pt x="817" y="316"/>
                    </a:lnTo>
                    <a:lnTo>
                      <a:pt x="796" y="293"/>
                    </a:lnTo>
                    <a:lnTo>
                      <a:pt x="799" y="277"/>
                    </a:lnTo>
                    <a:lnTo>
                      <a:pt x="791" y="264"/>
                    </a:lnTo>
                    <a:lnTo>
                      <a:pt x="767" y="274"/>
                    </a:lnTo>
                    <a:lnTo>
                      <a:pt x="739" y="305"/>
                    </a:lnTo>
                    <a:lnTo>
                      <a:pt x="711" y="318"/>
                    </a:lnTo>
                    <a:lnTo>
                      <a:pt x="684" y="357"/>
                    </a:lnTo>
                    <a:lnTo>
                      <a:pt x="615" y="381"/>
                    </a:lnTo>
                    <a:lnTo>
                      <a:pt x="584" y="357"/>
                    </a:lnTo>
                    <a:lnTo>
                      <a:pt x="588" y="342"/>
                    </a:lnTo>
                    <a:lnTo>
                      <a:pt x="571" y="318"/>
                    </a:lnTo>
                    <a:lnTo>
                      <a:pt x="564" y="294"/>
                    </a:lnTo>
                    <a:lnTo>
                      <a:pt x="537" y="293"/>
                    </a:lnTo>
                    <a:lnTo>
                      <a:pt x="492" y="268"/>
                    </a:lnTo>
                    <a:lnTo>
                      <a:pt x="473" y="275"/>
                    </a:lnTo>
                    <a:lnTo>
                      <a:pt x="451" y="264"/>
                    </a:lnTo>
                    <a:lnTo>
                      <a:pt x="419" y="270"/>
                    </a:lnTo>
                    <a:lnTo>
                      <a:pt x="392" y="260"/>
                    </a:lnTo>
                    <a:lnTo>
                      <a:pt x="376" y="236"/>
                    </a:lnTo>
                    <a:lnTo>
                      <a:pt x="359" y="217"/>
                    </a:lnTo>
                    <a:lnTo>
                      <a:pt x="353" y="199"/>
                    </a:lnTo>
                    <a:lnTo>
                      <a:pt x="332" y="177"/>
                    </a:lnTo>
                    <a:lnTo>
                      <a:pt x="318" y="157"/>
                    </a:lnTo>
                    <a:lnTo>
                      <a:pt x="288" y="116"/>
                    </a:lnTo>
                    <a:lnTo>
                      <a:pt x="279" y="92"/>
                    </a:lnTo>
                    <a:lnTo>
                      <a:pt x="246" y="50"/>
                    </a:lnTo>
                    <a:lnTo>
                      <a:pt x="237" y="28"/>
                    </a:lnTo>
                    <a:lnTo>
                      <a:pt x="194" y="7"/>
                    </a:lnTo>
                    <a:lnTo>
                      <a:pt x="167" y="17"/>
                    </a:lnTo>
                    <a:lnTo>
                      <a:pt x="142" y="11"/>
                    </a:lnTo>
                    <a:lnTo>
                      <a:pt x="88" y="0"/>
                    </a:lnTo>
                    <a:lnTo>
                      <a:pt x="16" y="26"/>
                    </a:lnTo>
                    <a:lnTo>
                      <a:pt x="4" y="37"/>
                    </a:lnTo>
                    <a:lnTo>
                      <a:pt x="19" y="57"/>
                    </a:lnTo>
                    <a:lnTo>
                      <a:pt x="0" y="106"/>
                    </a:lnTo>
                    <a:lnTo>
                      <a:pt x="5" y="111"/>
                    </a:lnTo>
                    <a:lnTo>
                      <a:pt x="37" y="130"/>
                    </a:lnTo>
                    <a:lnTo>
                      <a:pt x="54" y="103"/>
                    </a:lnTo>
                    <a:lnTo>
                      <a:pt x="83" y="122"/>
                    </a:lnTo>
                    <a:lnTo>
                      <a:pt x="82" y="135"/>
                    </a:lnTo>
                    <a:lnTo>
                      <a:pt x="93" y="167"/>
                    </a:lnTo>
                    <a:lnTo>
                      <a:pt x="111" y="188"/>
                    </a:lnTo>
                    <a:lnTo>
                      <a:pt x="148" y="194"/>
                    </a:lnTo>
                    <a:lnTo>
                      <a:pt x="159" y="183"/>
                    </a:lnTo>
                    <a:lnTo>
                      <a:pt x="181" y="179"/>
                    </a:lnTo>
                    <a:lnTo>
                      <a:pt x="223" y="144"/>
                    </a:lnTo>
                    <a:lnTo>
                      <a:pt x="279" y="186"/>
                    </a:lnTo>
                    <a:lnTo>
                      <a:pt x="260" y="260"/>
                    </a:lnTo>
                    <a:lnTo>
                      <a:pt x="265" y="314"/>
                    </a:lnTo>
                    <a:lnTo>
                      <a:pt x="265" y="347"/>
                    </a:lnTo>
                    <a:lnTo>
                      <a:pt x="250" y="355"/>
                    </a:lnTo>
                    <a:lnTo>
                      <a:pt x="247" y="441"/>
                    </a:lnTo>
                    <a:lnTo>
                      <a:pt x="244" y="438"/>
                    </a:lnTo>
                    <a:lnTo>
                      <a:pt x="229" y="419"/>
                    </a:lnTo>
                    <a:lnTo>
                      <a:pt x="222" y="419"/>
                    </a:lnTo>
                    <a:lnTo>
                      <a:pt x="218" y="427"/>
                    </a:lnTo>
                    <a:lnTo>
                      <a:pt x="172" y="496"/>
                    </a:lnTo>
                    <a:lnTo>
                      <a:pt x="150" y="524"/>
                    </a:lnTo>
                    <a:lnTo>
                      <a:pt x="152" y="533"/>
                    </a:lnTo>
                    <a:lnTo>
                      <a:pt x="198" y="566"/>
                    </a:lnTo>
                    <a:lnTo>
                      <a:pt x="223" y="558"/>
                    </a:lnTo>
                    <a:lnTo>
                      <a:pt x="227" y="566"/>
                    </a:lnTo>
                    <a:lnTo>
                      <a:pt x="222" y="573"/>
                    </a:lnTo>
                    <a:lnTo>
                      <a:pt x="198" y="583"/>
                    </a:lnTo>
                    <a:lnTo>
                      <a:pt x="196" y="604"/>
                    </a:lnTo>
                    <a:lnTo>
                      <a:pt x="207" y="615"/>
                    </a:lnTo>
                    <a:lnTo>
                      <a:pt x="207" y="615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6" name="新疆">
                <a:hlinkClick r:id="" action="ppaction://macro?name=Slide1.新疆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508487" y="954956"/>
                <a:ext cx="3034459" cy="2558137"/>
              </a:xfrm>
              <a:custGeom>
                <a:avLst/>
                <a:gdLst>
                  <a:gd name="T0" fmla="*/ 2077159 w 168"/>
                  <a:gd name="T1" fmla="*/ 78111 h 131"/>
                  <a:gd name="T2" fmla="*/ 2167471 w 168"/>
                  <a:gd name="T3" fmla="*/ 195278 h 131"/>
                  <a:gd name="T4" fmla="*/ 2311969 w 168"/>
                  <a:gd name="T5" fmla="*/ 292916 h 131"/>
                  <a:gd name="T6" fmla="*/ 2420342 w 168"/>
                  <a:gd name="T7" fmla="*/ 527250 h 131"/>
                  <a:gd name="T8" fmla="*/ 2366156 w 168"/>
                  <a:gd name="T9" fmla="*/ 702999 h 131"/>
                  <a:gd name="T10" fmla="*/ 2691276 w 168"/>
                  <a:gd name="T11" fmla="*/ 859222 h 131"/>
                  <a:gd name="T12" fmla="*/ 2908023 w 168"/>
                  <a:gd name="T13" fmla="*/ 1034971 h 131"/>
                  <a:gd name="T14" fmla="*/ 3034459 w 168"/>
                  <a:gd name="T15" fmla="*/ 1308360 h 131"/>
                  <a:gd name="T16" fmla="*/ 2944148 w 168"/>
                  <a:gd name="T17" fmla="*/ 1425527 h 131"/>
                  <a:gd name="T18" fmla="*/ 2637089 w 168"/>
                  <a:gd name="T19" fmla="*/ 1601277 h 131"/>
                  <a:gd name="T20" fmla="*/ 2600965 w 168"/>
                  <a:gd name="T21" fmla="*/ 1874665 h 131"/>
                  <a:gd name="T22" fmla="*/ 2167471 w 168"/>
                  <a:gd name="T23" fmla="*/ 2011360 h 131"/>
                  <a:gd name="T24" fmla="*/ 2239720 w 168"/>
                  <a:gd name="T25" fmla="*/ 2265221 h 131"/>
                  <a:gd name="T26" fmla="*/ 2203595 w 168"/>
                  <a:gd name="T27" fmla="*/ 2362859 h 131"/>
                  <a:gd name="T28" fmla="*/ 2131346 w 168"/>
                  <a:gd name="T29" fmla="*/ 2421443 h 131"/>
                  <a:gd name="T30" fmla="*/ 1968786 w 168"/>
                  <a:gd name="T31" fmla="*/ 2362859 h 131"/>
                  <a:gd name="T32" fmla="*/ 1661728 w 168"/>
                  <a:gd name="T33" fmla="*/ 2323804 h 131"/>
                  <a:gd name="T34" fmla="*/ 1354669 w 168"/>
                  <a:gd name="T35" fmla="*/ 2382387 h 131"/>
                  <a:gd name="T36" fmla="*/ 1137922 w 168"/>
                  <a:gd name="T37" fmla="*/ 2343332 h 131"/>
                  <a:gd name="T38" fmla="*/ 866988 w 168"/>
                  <a:gd name="T39" fmla="*/ 2362859 h 131"/>
                  <a:gd name="T40" fmla="*/ 722490 w 168"/>
                  <a:gd name="T41" fmla="*/ 2284748 h 131"/>
                  <a:gd name="T42" fmla="*/ 397370 w 168"/>
                  <a:gd name="T43" fmla="*/ 2362859 h 131"/>
                  <a:gd name="T44" fmla="*/ 234809 w 168"/>
                  <a:gd name="T45" fmla="*/ 2108998 h 131"/>
                  <a:gd name="T46" fmla="*/ 180623 w 168"/>
                  <a:gd name="T47" fmla="*/ 1972304 h 131"/>
                  <a:gd name="T48" fmla="*/ 108374 w 168"/>
                  <a:gd name="T49" fmla="*/ 1874665 h 131"/>
                  <a:gd name="T50" fmla="*/ 72249 w 168"/>
                  <a:gd name="T51" fmla="*/ 1777026 h 131"/>
                  <a:gd name="T52" fmla="*/ 108374 w 168"/>
                  <a:gd name="T53" fmla="*/ 1679388 h 131"/>
                  <a:gd name="T54" fmla="*/ 18062 w 168"/>
                  <a:gd name="T55" fmla="*/ 1542693 h 131"/>
                  <a:gd name="T56" fmla="*/ 18062 w 168"/>
                  <a:gd name="T57" fmla="*/ 1386471 h 131"/>
                  <a:gd name="T58" fmla="*/ 72249 w 168"/>
                  <a:gd name="T59" fmla="*/ 1308360 h 131"/>
                  <a:gd name="T60" fmla="*/ 234809 w 168"/>
                  <a:gd name="T61" fmla="*/ 1230249 h 131"/>
                  <a:gd name="T62" fmla="*/ 325121 w 168"/>
                  <a:gd name="T63" fmla="*/ 1249777 h 131"/>
                  <a:gd name="T64" fmla="*/ 415432 w 168"/>
                  <a:gd name="T65" fmla="*/ 1288832 h 131"/>
                  <a:gd name="T66" fmla="*/ 722490 w 168"/>
                  <a:gd name="T67" fmla="*/ 1191194 h 131"/>
                  <a:gd name="T68" fmla="*/ 993424 w 168"/>
                  <a:gd name="T69" fmla="*/ 1015444 h 131"/>
                  <a:gd name="T70" fmla="*/ 1065673 w 168"/>
                  <a:gd name="T71" fmla="*/ 917805 h 131"/>
                  <a:gd name="T72" fmla="*/ 1029549 w 168"/>
                  <a:gd name="T73" fmla="*/ 624888 h 131"/>
                  <a:gd name="T74" fmla="*/ 1246296 w 168"/>
                  <a:gd name="T75" fmla="*/ 585833 h 131"/>
                  <a:gd name="T76" fmla="*/ 1354669 w 168"/>
                  <a:gd name="T77" fmla="*/ 624888 h 131"/>
                  <a:gd name="T78" fmla="*/ 1463043 w 168"/>
                  <a:gd name="T79" fmla="*/ 292916 h 131"/>
                  <a:gd name="T80" fmla="*/ 1661728 w 168"/>
                  <a:gd name="T81" fmla="*/ 351500 h 131"/>
                  <a:gd name="T82" fmla="*/ 1806226 w 168"/>
                  <a:gd name="T83" fmla="*/ 156222 h 131"/>
                  <a:gd name="T84" fmla="*/ 1950724 w 168"/>
                  <a:gd name="T85" fmla="*/ 58583 h 131"/>
                  <a:gd name="T86" fmla="*/ 2077159 w 168"/>
                  <a:gd name="T87" fmla="*/ 19528 h 1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68" h="131">
                    <a:moveTo>
                      <a:pt x="115" y="1"/>
                    </a:moveTo>
                    <a:lnTo>
                      <a:pt x="116" y="1"/>
                    </a:lnTo>
                    <a:lnTo>
                      <a:pt x="115" y="4"/>
                    </a:lnTo>
                    <a:lnTo>
                      <a:pt x="117" y="6"/>
                    </a:lnTo>
                    <a:lnTo>
                      <a:pt x="117" y="7"/>
                    </a:lnTo>
                    <a:lnTo>
                      <a:pt x="120" y="10"/>
                    </a:lnTo>
                    <a:lnTo>
                      <a:pt x="121" y="13"/>
                    </a:lnTo>
                    <a:lnTo>
                      <a:pt x="126" y="13"/>
                    </a:lnTo>
                    <a:lnTo>
                      <a:pt x="128" y="15"/>
                    </a:lnTo>
                    <a:lnTo>
                      <a:pt x="129" y="15"/>
                    </a:lnTo>
                    <a:lnTo>
                      <a:pt x="131" y="20"/>
                    </a:lnTo>
                    <a:lnTo>
                      <a:pt x="134" y="27"/>
                    </a:lnTo>
                    <a:lnTo>
                      <a:pt x="133" y="31"/>
                    </a:lnTo>
                    <a:lnTo>
                      <a:pt x="133" y="32"/>
                    </a:lnTo>
                    <a:lnTo>
                      <a:pt x="131" y="36"/>
                    </a:lnTo>
                    <a:lnTo>
                      <a:pt x="131" y="39"/>
                    </a:lnTo>
                    <a:lnTo>
                      <a:pt x="140" y="43"/>
                    </a:lnTo>
                    <a:lnTo>
                      <a:pt x="149" y="44"/>
                    </a:lnTo>
                    <a:lnTo>
                      <a:pt x="158" y="51"/>
                    </a:lnTo>
                    <a:lnTo>
                      <a:pt x="161" y="52"/>
                    </a:lnTo>
                    <a:lnTo>
                      <a:pt x="161" y="53"/>
                    </a:lnTo>
                    <a:lnTo>
                      <a:pt x="163" y="57"/>
                    </a:lnTo>
                    <a:lnTo>
                      <a:pt x="165" y="63"/>
                    </a:lnTo>
                    <a:lnTo>
                      <a:pt x="168" y="67"/>
                    </a:lnTo>
                    <a:lnTo>
                      <a:pt x="167" y="69"/>
                    </a:lnTo>
                    <a:lnTo>
                      <a:pt x="167" y="72"/>
                    </a:lnTo>
                    <a:lnTo>
                      <a:pt x="163" y="73"/>
                    </a:lnTo>
                    <a:lnTo>
                      <a:pt x="155" y="76"/>
                    </a:lnTo>
                    <a:lnTo>
                      <a:pt x="150" y="80"/>
                    </a:lnTo>
                    <a:lnTo>
                      <a:pt x="146" y="82"/>
                    </a:lnTo>
                    <a:lnTo>
                      <a:pt x="146" y="85"/>
                    </a:lnTo>
                    <a:lnTo>
                      <a:pt x="147" y="97"/>
                    </a:lnTo>
                    <a:lnTo>
                      <a:pt x="144" y="96"/>
                    </a:lnTo>
                    <a:lnTo>
                      <a:pt x="142" y="97"/>
                    </a:lnTo>
                    <a:lnTo>
                      <a:pt x="123" y="101"/>
                    </a:lnTo>
                    <a:lnTo>
                      <a:pt x="120" y="103"/>
                    </a:lnTo>
                    <a:lnTo>
                      <a:pt x="120" y="108"/>
                    </a:lnTo>
                    <a:lnTo>
                      <a:pt x="126" y="113"/>
                    </a:lnTo>
                    <a:lnTo>
                      <a:pt x="124" y="116"/>
                    </a:lnTo>
                    <a:lnTo>
                      <a:pt x="121" y="118"/>
                    </a:lnTo>
                    <a:lnTo>
                      <a:pt x="121" y="119"/>
                    </a:lnTo>
                    <a:lnTo>
                      <a:pt x="122" y="121"/>
                    </a:lnTo>
                    <a:lnTo>
                      <a:pt x="123" y="121"/>
                    </a:lnTo>
                    <a:lnTo>
                      <a:pt x="124" y="122"/>
                    </a:lnTo>
                    <a:lnTo>
                      <a:pt x="118" y="124"/>
                    </a:lnTo>
                    <a:lnTo>
                      <a:pt x="115" y="122"/>
                    </a:lnTo>
                    <a:lnTo>
                      <a:pt x="113" y="121"/>
                    </a:lnTo>
                    <a:lnTo>
                      <a:pt x="109" y="121"/>
                    </a:lnTo>
                    <a:lnTo>
                      <a:pt x="101" y="118"/>
                    </a:lnTo>
                    <a:lnTo>
                      <a:pt x="96" y="118"/>
                    </a:lnTo>
                    <a:lnTo>
                      <a:pt x="92" y="119"/>
                    </a:lnTo>
                    <a:lnTo>
                      <a:pt x="88" y="119"/>
                    </a:lnTo>
                    <a:lnTo>
                      <a:pt x="81" y="123"/>
                    </a:lnTo>
                    <a:lnTo>
                      <a:pt x="75" y="122"/>
                    </a:lnTo>
                    <a:lnTo>
                      <a:pt x="70" y="124"/>
                    </a:lnTo>
                    <a:lnTo>
                      <a:pt x="66" y="122"/>
                    </a:lnTo>
                    <a:lnTo>
                      <a:pt x="63" y="120"/>
                    </a:lnTo>
                    <a:lnTo>
                      <a:pt x="56" y="119"/>
                    </a:lnTo>
                    <a:lnTo>
                      <a:pt x="51" y="122"/>
                    </a:lnTo>
                    <a:lnTo>
                      <a:pt x="48" y="121"/>
                    </a:lnTo>
                    <a:lnTo>
                      <a:pt x="46" y="120"/>
                    </a:lnTo>
                    <a:lnTo>
                      <a:pt x="40" y="120"/>
                    </a:lnTo>
                    <a:lnTo>
                      <a:pt x="40" y="117"/>
                    </a:lnTo>
                    <a:lnTo>
                      <a:pt x="32" y="131"/>
                    </a:lnTo>
                    <a:lnTo>
                      <a:pt x="25" y="125"/>
                    </a:lnTo>
                    <a:lnTo>
                      <a:pt x="22" y="121"/>
                    </a:lnTo>
                    <a:lnTo>
                      <a:pt x="23" y="114"/>
                    </a:lnTo>
                    <a:lnTo>
                      <a:pt x="20" y="113"/>
                    </a:lnTo>
                    <a:lnTo>
                      <a:pt x="13" y="108"/>
                    </a:lnTo>
                    <a:lnTo>
                      <a:pt x="11" y="108"/>
                    </a:lnTo>
                    <a:lnTo>
                      <a:pt x="9" y="105"/>
                    </a:lnTo>
                    <a:lnTo>
                      <a:pt x="10" y="101"/>
                    </a:lnTo>
                    <a:lnTo>
                      <a:pt x="10" y="100"/>
                    </a:lnTo>
                    <a:lnTo>
                      <a:pt x="7" y="98"/>
                    </a:lnTo>
                    <a:lnTo>
                      <a:pt x="6" y="96"/>
                    </a:lnTo>
                    <a:lnTo>
                      <a:pt x="1" y="93"/>
                    </a:lnTo>
                    <a:lnTo>
                      <a:pt x="1" y="92"/>
                    </a:lnTo>
                    <a:lnTo>
                      <a:pt x="4" y="91"/>
                    </a:lnTo>
                    <a:lnTo>
                      <a:pt x="5" y="92"/>
                    </a:lnTo>
                    <a:lnTo>
                      <a:pt x="7" y="91"/>
                    </a:lnTo>
                    <a:lnTo>
                      <a:pt x="6" y="86"/>
                    </a:lnTo>
                    <a:lnTo>
                      <a:pt x="7" y="81"/>
                    </a:lnTo>
                    <a:lnTo>
                      <a:pt x="3" y="78"/>
                    </a:lnTo>
                    <a:lnTo>
                      <a:pt x="1" y="79"/>
                    </a:lnTo>
                    <a:lnTo>
                      <a:pt x="0" y="76"/>
                    </a:lnTo>
                    <a:lnTo>
                      <a:pt x="1" y="74"/>
                    </a:lnTo>
                    <a:lnTo>
                      <a:pt x="1" y="71"/>
                    </a:lnTo>
                    <a:lnTo>
                      <a:pt x="3" y="69"/>
                    </a:lnTo>
                    <a:lnTo>
                      <a:pt x="4" y="68"/>
                    </a:lnTo>
                    <a:lnTo>
                      <a:pt x="4" y="67"/>
                    </a:lnTo>
                    <a:lnTo>
                      <a:pt x="7" y="65"/>
                    </a:lnTo>
                    <a:lnTo>
                      <a:pt x="10" y="64"/>
                    </a:lnTo>
                    <a:lnTo>
                      <a:pt x="13" y="63"/>
                    </a:lnTo>
                    <a:lnTo>
                      <a:pt x="16" y="64"/>
                    </a:lnTo>
                    <a:lnTo>
                      <a:pt x="17" y="63"/>
                    </a:lnTo>
                    <a:lnTo>
                      <a:pt x="18" y="64"/>
                    </a:lnTo>
                    <a:lnTo>
                      <a:pt x="18" y="66"/>
                    </a:lnTo>
                    <a:lnTo>
                      <a:pt x="20" y="67"/>
                    </a:lnTo>
                    <a:lnTo>
                      <a:pt x="23" y="66"/>
                    </a:lnTo>
                    <a:lnTo>
                      <a:pt x="27" y="62"/>
                    </a:lnTo>
                    <a:lnTo>
                      <a:pt x="36" y="64"/>
                    </a:lnTo>
                    <a:lnTo>
                      <a:pt x="40" y="61"/>
                    </a:lnTo>
                    <a:lnTo>
                      <a:pt x="53" y="58"/>
                    </a:lnTo>
                    <a:lnTo>
                      <a:pt x="54" y="56"/>
                    </a:lnTo>
                    <a:lnTo>
                      <a:pt x="55" y="52"/>
                    </a:lnTo>
                    <a:lnTo>
                      <a:pt x="58" y="49"/>
                    </a:lnTo>
                    <a:lnTo>
                      <a:pt x="59" y="49"/>
                    </a:lnTo>
                    <a:lnTo>
                      <a:pt x="59" y="47"/>
                    </a:lnTo>
                    <a:lnTo>
                      <a:pt x="59" y="36"/>
                    </a:lnTo>
                    <a:lnTo>
                      <a:pt x="60" y="34"/>
                    </a:lnTo>
                    <a:lnTo>
                      <a:pt x="57" y="32"/>
                    </a:lnTo>
                    <a:lnTo>
                      <a:pt x="56" y="31"/>
                    </a:lnTo>
                    <a:lnTo>
                      <a:pt x="60" y="30"/>
                    </a:lnTo>
                    <a:lnTo>
                      <a:pt x="69" y="30"/>
                    </a:lnTo>
                    <a:lnTo>
                      <a:pt x="71" y="31"/>
                    </a:lnTo>
                    <a:lnTo>
                      <a:pt x="74" y="32"/>
                    </a:lnTo>
                    <a:lnTo>
                      <a:pt x="75" y="32"/>
                    </a:lnTo>
                    <a:lnTo>
                      <a:pt x="76" y="31"/>
                    </a:lnTo>
                    <a:lnTo>
                      <a:pt x="75" y="29"/>
                    </a:lnTo>
                    <a:lnTo>
                      <a:pt x="81" y="15"/>
                    </a:lnTo>
                    <a:lnTo>
                      <a:pt x="82" y="15"/>
                    </a:lnTo>
                    <a:lnTo>
                      <a:pt x="89" y="18"/>
                    </a:lnTo>
                    <a:lnTo>
                      <a:pt x="92" y="18"/>
                    </a:lnTo>
                    <a:lnTo>
                      <a:pt x="93" y="19"/>
                    </a:lnTo>
                    <a:lnTo>
                      <a:pt x="99" y="17"/>
                    </a:lnTo>
                    <a:lnTo>
                      <a:pt x="100" y="8"/>
                    </a:lnTo>
                    <a:lnTo>
                      <a:pt x="103" y="6"/>
                    </a:lnTo>
                    <a:lnTo>
                      <a:pt x="106" y="6"/>
                    </a:lnTo>
                    <a:lnTo>
                      <a:pt x="108" y="3"/>
                    </a:lnTo>
                    <a:lnTo>
                      <a:pt x="109" y="1"/>
                    </a:lnTo>
                    <a:lnTo>
                      <a:pt x="111" y="0"/>
                    </a:lnTo>
                    <a:lnTo>
                      <a:pt x="115" y="1"/>
                    </a:lnTo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重庆">
                <a:hlinkClick r:id="" action="ppaction://macro?name=Slide1.重庆_click" highlightClick="1"/>
                <a:hlinkHover r:id="" action="ppaction://noaction" highlightClick="1"/>
              </p:cNvPr>
              <p:cNvSpPr>
                <a:spLocks noChangeAspect="1"/>
              </p:cNvSpPr>
              <p:nvPr/>
            </p:nvSpPr>
            <p:spPr bwMode="auto">
              <a:xfrm rot="180000">
                <a:off x="4599322" y="4312565"/>
                <a:ext cx="729004" cy="720339"/>
              </a:xfrm>
              <a:custGeom>
                <a:avLst/>
                <a:gdLst>
                  <a:gd name="T0" fmla="*/ 7 w 40"/>
                  <a:gd name="T1" fmla="*/ 30 h 37"/>
                  <a:gd name="T2" fmla="*/ 7 w 40"/>
                  <a:gd name="T3" fmla="*/ 30 h 37"/>
                  <a:gd name="T4" fmla="*/ 5 w 40"/>
                  <a:gd name="T5" fmla="*/ 29 h 37"/>
                  <a:gd name="T6" fmla="*/ 3 w 40"/>
                  <a:gd name="T7" fmla="*/ 28 h 37"/>
                  <a:gd name="T8" fmla="*/ 2 w 40"/>
                  <a:gd name="T9" fmla="*/ 26 h 37"/>
                  <a:gd name="T10" fmla="*/ 0 w 40"/>
                  <a:gd name="T11" fmla="*/ 25 h 37"/>
                  <a:gd name="T12" fmla="*/ 1 w 40"/>
                  <a:gd name="T13" fmla="*/ 24 h 37"/>
                  <a:gd name="T14" fmla="*/ 3 w 40"/>
                  <a:gd name="T15" fmla="*/ 22 h 37"/>
                  <a:gd name="T16" fmla="*/ 3 w 40"/>
                  <a:gd name="T17" fmla="*/ 17 h 37"/>
                  <a:gd name="T18" fmla="*/ 4 w 40"/>
                  <a:gd name="T19" fmla="*/ 17 h 37"/>
                  <a:gd name="T20" fmla="*/ 6 w 40"/>
                  <a:gd name="T21" fmla="*/ 16 h 37"/>
                  <a:gd name="T22" fmla="*/ 8 w 40"/>
                  <a:gd name="T23" fmla="*/ 18 h 37"/>
                  <a:gd name="T24" fmla="*/ 10 w 40"/>
                  <a:gd name="T25" fmla="*/ 17 h 37"/>
                  <a:gd name="T26" fmla="*/ 12 w 40"/>
                  <a:gd name="T27" fmla="*/ 19 h 37"/>
                  <a:gd name="T28" fmla="*/ 15 w 40"/>
                  <a:gd name="T29" fmla="*/ 19 h 37"/>
                  <a:gd name="T30" fmla="*/ 15 w 40"/>
                  <a:gd name="T31" fmla="*/ 18 h 37"/>
                  <a:gd name="T32" fmla="*/ 18 w 40"/>
                  <a:gd name="T33" fmla="*/ 16 h 37"/>
                  <a:gd name="T34" fmla="*/ 19 w 40"/>
                  <a:gd name="T35" fmla="*/ 13 h 37"/>
                  <a:gd name="T36" fmla="*/ 21 w 40"/>
                  <a:gd name="T37" fmla="*/ 12 h 37"/>
                  <a:gd name="T38" fmla="*/ 23 w 40"/>
                  <a:gd name="T39" fmla="*/ 11 h 37"/>
                  <a:gd name="T40" fmla="*/ 24 w 40"/>
                  <a:gd name="T41" fmla="*/ 9 h 37"/>
                  <a:gd name="T42" fmla="*/ 25 w 40"/>
                  <a:gd name="T43" fmla="*/ 7 h 37"/>
                  <a:gd name="T44" fmla="*/ 26 w 40"/>
                  <a:gd name="T45" fmla="*/ 5 h 37"/>
                  <a:gd name="T46" fmla="*/ 26 w 40"/>
                  <a:gd name="T47" fmla="*/ 2 h 37"/>
                  <a:gd name="T48" fmla="*/ 25 w 40"/>
                  <a:gd name="T49" fmla="*/ 0 h 37"/>
                  <a:gd name="T50" fmla="*/ 31 w 40"/>
                  <a:gd name="T51" fmla="*/ 2 h 37"/>
                  <a:gd name="T52" fmla="*/ 32 w 40"/>
                  <a:gd name="T53" fmla="*/ 3 h 37"/>
                  <a:gd name="T54" fmla="*/ 35 w 40"/>
                  <a:gd name="T55" fmla="*/ 3 h 37"/>
                  <a:gd name="T56" fmla="*/ 37 w 40"/>
                  <a:gd name="T57" fmla="*/ 3 h 37"/>
                  <a:gd name="T58" fmla="*/ 39 w 40"/>
                  <a:gd name="T59" fmla="*/ 5 h 37"/>
                  <a:gd name="T60" fmla="*/ 40 w 40"/>
                  <a:gd name="T61" fmla="*/ 10 h 37"/>
                  <a:gd name="T62" fmla="*/ 39 w 40"/>
                  <a:gd name="T63" fmla="*/ 12 h 37"/>
                  <a:gd name="T64" fmla="*/ 38 w 40"/>
                  <a:gd name="T65" fmla="*/ 12 h 37"/>
                  <a:gd name="T66" fmla="*/ 34 w 40"/>
                  <a:gd name="T67" fmla="*/ 14 h 37"/>
                  <a:gd name="T68" fmla="*/ 28 w 40"/>
                  <a:gd name="T69" fmla="*/ 15 h 37"/>
                  <a:gd name="T70" fmla="*/ 26 w 40"/>
                  <a:gd name="T71" fmla="*/ 17 h 37"/>
                  <a:gd name="T72" fmla="*/ 28 w 40"/>
                  <a:gd name="T73" fmla="*/ 19 h 37"/>
                  <a:gd name="T74" fmla="*/ 28 w 40"/>
                  <a:gd name="T75" fmla="*/ 22 h 37"/>
                  <a:gd name="T76" fmla="*/ 29 w 40"/>
                  <a:gd name="T77" fmla="*/ 23 h 37"/>
                  <a:gd name="T78" fmla="*/ 34 w 40"/>
                  <a:gd name="T79" fmla="*/ 28 h 37"/>
                  <a:gd name="T80" fmla="*/ 34 w 40"/>
                  <a:gd name="T81" fmla="*/ 35 h 37"/>
                  <a:gd name="T82" fmla="*/ 31 w 40"/>
                  <a:gd name="T83" fmla="*/ 37 h 37"/>
                  <a:gd name="T84" fmla="*/ 29 w 40"/>
                  <a:gd name="T85" fmla="*/ 34 h 37"/>
                  <a:gd name="T86" fmla="*/ 26 w 40"/>
                  <a:gd name="T87" fmla="*/ 31 h 37"/>
                  <a:gd name="T88" fmla="*/ 26 w 40"/>
                  <a:gd name="T89" fmla="*/ 29 h 37"/>
                  <a:gd name="T90" fmla="*/ 24 w 40"/>
                  <a:gd name="T91" fmla="*/ 29 h 37"/>
                  <a:gd name="T92" fmla="*/ 22 w 40"/>
                  <a:gd name="T93" fmla="*/ 30 h 37"/>
                  <a:gd name="T94" fmla="*/ 19 w 40"/>
                  <a:gd name="T95" fmla="*/ 28 h 37"/>
                  <a:gd name="T96" fmla="*/ 17 w 40"/>
                  <a:gd name="T97" fmla="*/ 32 h 37"/>
                  <a:gd name="T98" fmla="*/ 15 w 40"/>
                  <a:gd name="T99" fmla="*/ 32 h 37"/>
                  <a:gd name="T100" fmla="*/ 13 w 40"/>
                  <a:gd name="T101" fmla="*/ 35 h 37"/>
                  <a:gd name="T102" fmla="*/ 11 w 40"/>
                  <a:gd name="T103" fmla="*/ 34 h 37"/>
                  <a:gd name="T104" fmla="*/ 9 w 40"/>
                  <a:gd name="T105" fmla="*/ 35 h 37"/>
                  <a:gd name="T106" fmla="*/ 6 w 40"/>
                  <a:gd name="T107" fmla="*/ 33 h 37"/>
                  <a:gd name="T108" fmla="*/ 7 w 40"/>
                  <a:gd name="T10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" h="37">
                    <a:moveTo>
                      <a:pt x="7" y="30"/>
                    </a:moveTo>
                    <a:lnTo>
                      <a:pt x="7" y="30"/>
                    </a:lnTo>
                    <a:lnTo>
                      <a:pt x="5" y="29"/>
                    </a:lnTo>
                    <a:lnTo>
                      <a:pt x="3" y="28"/>
                    </a:lnTo>
                    <a:lnTo>
                      <a:pt x="2" y="26"/>
                    </a:lnTo>
                    <a:lnTo>
                      <a:pt x="0" y="25"/>
                    </a:lnTo>
                    <a:lnTo>
                      <a:pt x="1" y="24"/>
                    </a:lnTo>
                    <a:lnTo>
                      <a:pt x="3" y="22"/>
                    </a:lnTo>
                    <a:lnTo>
                      <a:pt x="3" y="17"/>
                    </a:lnTo>
                    <a:lnTo>
                      <a:pt x="4" y="17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5" y="19"/>
                    </a:lnTo>
                    <a:lnTo>
                      <a:pt x="15" y="18"/>
                    </a:lnTo>
                    <a:lnTo>
                      <a:pt x="18" y="16"/>
                    </a:lnTo>
                    <a:lnTo>
                      <a:pt x="19" y="13"/>
                    </a:lnTo>
                    <a:lnTo>
                      <a:pt x="21" y="12"/>
                    </a:lnTo>
                    <a:lnTo>
                      <a:pt x="23" y="11"/>
                    </a:lnTo>
                    <a:lnTo>
                      <a:pt x="24" y="9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6" y="2"/>
                    </a:lnTo>
                    <a:lnTo>
                      <a:pt x="25" y="0"/>
                    </a:lnTo>
                    <a:lnTo>
                      <a:pt x="31" y="2"/>
                    </a:lnTo>
                    <a:lnTo>
                      <a:pt x="32" y="3"/>
                    </a:lnTo>
                    <a:lnTo>
                      <a:pt x="35" y="3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0" y="10"/>
                    </a:lnTo>
                    <a:lnTo>
                      <a:pt x="39" y="12"/>
                    </a:lnTo>
                    <a:lnTo>
                      <a:pt x="38" y="12"/>
                    </a:lnTo>
                    <a:lnTo>
                      <a:pt x="34" y="14"/>
                    </a:lnTo>
                    <a:lnTo>
                      <a:pt x="28" y="15"/>
                    </a:lnTo>
                    <a:lnTo>
                      <a:pt x="26" y="17"/>
                    </a:lnTo>
                    <a:lnTo>
                      <a:pt x="28" y="19"/>
                    </a:lnTo>
                    <a:lnTo>
                      <a:pt x="28" y="22"/>
                    </a:lnTo>
                    <a:lnTo>
                      <a:pt x="29" y="23"/>
                    </a:lnTo>
                    <a:lnTo>
                      <a:pt x="34" y="28"/>
                    </a:lnTo>
                    <a:lnTo>
                      <a:pt x="34" y="35"/>
                    </a:lnTo>
                    <a:lnTo>
                      <a:pt x="31" y="37"/>
                    </a:lnTo>
                    <a:lnTo>
                      <a:pt x="29" y="34"/>
                    </a:lnTo>
                    <a:lnTo>
                      <a:pt x="26" y="31"/>
                    </a:lnTo>
                    <a:lnTo>
                      <a:pt x="26" y="29"/>
                    </a:lnTo>
                    <a:lnTo>
                      <a:pt x="24" y="29"/>
                    </a:lnTo>
                    <a:lnTo>
                      <a:pt x="22" y="30"/>
                    </a:lnTo>
                    <a:lnTo>
                      <a:pt x="19" y="28"/>
                    </a:lnTo>
                    <a:lnTo>
                      <a:pt x="17" y="32"/>
                    </a:lnTo>
                    <a:lnTo>
                      <a:pt x="15" y="32"/>
                    </a:lnTo>
                    <a:lnTo>
                      <a:pt x="13" y="35"/>
                    </a:lnTo>
                    <a:lnTo>
                      <a:pt x="11" y="34"/>
                    </a:lnTo>
                    <a:lnTo>
                      <a:pt x="9" y="35"/>
                    </a:lnTo>
                    <a:lnTo>
                      <a:pt x="6" y="33"/>
                    </a:lnTo>
                    <a:lnTo>
                      <a:pt x="7" y="30"/>
                    </a:lnTo>
                    <a:close/>
                  </a:path>
                </a:pathLst>
              </a:custGeom>
              <a:grpFill/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-502810" y="1232471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37768" y="1878406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023151" y="1943107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-291410" y="1242511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70235" y="1539383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783990" y="3301061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298046" y="3798770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086227" y="4763165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3609524" y="4829159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761924" y="4981559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543539" y="3703644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316744" y="3028895"/>
              <a:ext cx="2351314" cy="2110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4704977" y="2181951"/>
              <a:ext cx="1477351" cy="1326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4678696" y="1238510"/>
              <a:ext cx="1477351" cy="1326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151910" y="84198"/>
              <a:ext cx="1477351" cy="1326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6675915" y="-994694"/>
              <a:ext cx="1477351" cy="1326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6488467" y="4994321"/>
              <a:ext cx="683909" cy="613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5831047" y="5972493"/>
              <a:ext cx="683909" cy="613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486141" y="6749656"/>
              <a:ext cx="683909" cy="613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59" name="文本框 58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grpSp>
        <p:nvGrpSpPr>
          <p:cNvPr id="2" name="组合 1"/>
          <p:cNvGrpSpPr/>
          <p:nvPr/>
        </p:nvGrpSpPr>
        <p:grpSpPr>
          <a:xfrm>
            <a:off x="2581104" y="3525534"/>
            <a:ext cx="590023" cy="590023"/>
            <a:chOff x="3423988" y="2731337"/>
            <a:chExt cx="590023" cy="590023"/>
          </a:xfrm>
        </p:grpSpPr>
        <p:sp>
          <p:nvSpPr>
            <p:cNvPr id="60" name="泪滴形 59"/>
            <p:cNvSpPr/>
            <p:nvPr/>
          </p:nvSpPr>
          <p:spPr>
            <a:xfrm rot="8100000">
              <a:off x="3423988" y="2731337"/>
              <a:ext cx="590023" cy="590023"/>
            </a:xfrm>
            <a:prstGeom prst="teardrop">
              <a:avLst>
                <a:gd name="adj" fmla="val 106343"/>
              </a:avLst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536812" y="2828142"/>
              <a:ext cx="370532" cy="3705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Oval 45"/>
          <p:cNvSpPr/>
          <p:nvPr userDrawn="1"/>
        </p:nvSpPr>
        <p:spPr bwMode="auto">
          <a:xfrm flipH="1">
            <a:off x="8512960" y="1894594"/>
            <a:ext cx="750915" cy="750915"/>
          </a:xfrm>
          <a:prstGeom prst="ellipse">
            <a:avLst/>
          </a:prstGeom>
          <a:solidFill>
            <a:srgbClr val="5EC2AA"/>
          </a:solidFill>
          <a:ln>
            <a:noFill/>
          </a:ln>
          <a:effectLst>
            <a:outerShdw blurRad="152400" dist="101600" dir="2760000" algn="tl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64" name="Picture 46" descr="Envelop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748" y="2062030"/>
            <a:ext cx="417340" cy="416044"/>
          </a:xfrm>
          <a:prstGeom prst="rect">
            <a:avLst/>
          </a:prstGeom>
        </p:spPr>
      </p:pic>
      <p:sp>
        <p:nvSpPr>
          <p:cNvPr id="66" name="Oval 34"/>
          <p:cNvSpPr/>
          <p:nvPr userDrawn="1"/>
        </p:nvSpPr>
        <p:spPr bwMode="auto">
          <a:xfrm flipH="1">
            <a:off x="8512959" y="2871772"/>
            <a:ext cx="750915" cy="750915"/>
          </a:xfrm>
          <a:prstGeom prst="ellipse">
            <a:avLst/>
          </a:prstGeom>
          <a:solidFill>
            <a:srgbClr val="5EC2AA"/>
          </a:solidFill>
          <a:ln>
            <a:noFill/>
          </a:ln>
          <a:effectLst>
            <a:outerShdw blurRad="152400" dist="101600" dir="2760000" algn="tl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67" name="Picture 37" descr="Phon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458" y="3058858"/>
            <a:ext cx="377917" cy="376744"/>
          </a:xfrm>
          <a:prstGeom prst="rect">
            <a:avLst/>
          </a:prstGeom>
        </p:spPr>
      </p:pic>
      <p:sp>
        <p:nvSpPr>
          <p:cNvPr id="69" name="Oval 34"/>
          <p:cNvSpPr/>
          <p:nvPr/>
        </p:nvSpPr>
        <p:spPr bwMode="auto">
          <a:xfrm flipH="1">
            <a:off x="8512959" y="3842650"/>
            <a:ext cx="750915" cy="750915"/>
          </a:xfrm>
          <a:prstGeom prst="ellipse">
            <a:avLst/>
          </a:prstGeom>
          <a:solidFill>
            <a:srgbClr val="5EC2AA"/>
          </a:solidFill>
          <a:ln>
            <a:noFill/>
          </a:ln>
          <a:effectLst>
            <a:outerShdw blurRad="152400" dist="101600" dir="2760000" algn="tl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2" name="Oval 34"/>
          <p:cNvSpPr/>
          <p:nvPr/>
        </p:nvSpPr>
        <p:spPr bwMode="auto">
          <a:xfrm flipH="1">
            <a:off x="8526555" y="4819828"/>
            <a:ext cx="750915" cy="750915"/>
          </a:xfrm>
          <a:prstGeom prst="ellipse">
            <a:avLst/>
          </a:prstGeom>
          <a:solidFill>
            <a:srgbClr val="5EC2AA"/>
          </a:solidFill>
          <a:ln>
            <a:noFill/>
          </a:ln>
          <a:effectLst>
            <a:outerShdw blurRad="152400" dist="101600" dir="2760000" algn="tl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8669997" y="3982593"/>
            <a:ext cx="411438" cy="421724"/>
          </a:xfrm>
          <a:custGeom>
            <a:avLst/>
            <a:gdLst>
              <a:gd name="T0" fmla="*/ 33 w 240"/>
              <a:gd name="T1" fmla="*/ 104 h 246"/>
              <a:gd name="T2" fmla="*/ 37 w 240"/>
              <a:gd name="T3" fmla="*/ 90 h 246"/>
              <a:gd name="T4" fmla="*/ 42 w 240"/>
              <a:gd name="T5" fmla="*/ 78 h 246"/>
              <a:gd name="T6" fmla="*/ 44 w 240"/>
              <a:gd name="T7" fmla="*/ 64 h 246"/>
              <a:gd name="T8" fmla="*/ 51 w 240"/>
              <a:gd name="T9" fmla="*/ 45 h 246"/>
              <a:gd name="T10" fmla="*/ 61 w 240"/>
              <a:gd name="T11" fmla="*/ 29 h 246"/>
              <a:gd name="T12" fmla="*/ 80 w 240"/>
              <a:gd name="T13" fmla="*/ 14 h 246"/>
              <a:gd name="T14" fmla="*/ 101 w 240"/>
              <a:gd name="T15" fmla="*/ 5 h 246"/>
              <a:gd name="T16" fmla="*/ 125 w 240"/>
              <a:gd name="T17" fmla="*/ 0 h 246"/>
              <a:gd name="T18" fmla="*/ 151 w 240"/>
              <a:gd name="T19" fmla="*/ 5 h 246"/>
              <a:gd name="T20" fmla="*/ 177 w 240"/>
              <a:gd name="T21" fmla="*/ 14 h 246"/>
              <a:gd name="T22" fmla="*/ 191 w 240"/>
              <a:gd name="T23" fmla="*/ 26 h 246"/>
              <a:gd name="T24" fmla="*/ 203 w 240"/>
              <a:gd name="T25" fmla="*/ 43 h 246"/>
              <a:gd name="T26" fmla="*/ 210 w 240"/>
              <a:gd name="T27" fmla="*/ 62 h 246"/>
              <a:gd name="T28" fmla="*/ 212 w 240"/>
              <a:gd name="T29" fmla="*/ 81 h 246"/>
              <a:gd name="T30" fmla="*/ 219 w 240"/>
              <a:gd name="T31" fmla="*/ 95 h 246"/>
              <a:gd name="T32" fmla="*/ 219 w 240"/>
              <a:gd name="T33" fmla="*/ 104 h 246"/>
              <a:gd name="T34" fmla="*/ 222 w 240"/>
              <a:gd name="T35" fmla="*/ 118 h 246"/>
              <a:gd name="T36" fmla="*/ 233 w 240"/>
              <a:gd name="T37" fmla="*/ 140 h 246"/>
              <a:gd name="T38" fmla="*/ 240 w 240"/>
              <a:gd name="T39" fmla="*/ 159 h 246"/>
              <a:gd name="T40" fmla="*/ 240 w 240"/>
              <a:gd name="T41" fmla="*/ 177 h 246"/>
              <a:gd name="T42" fmla="*/ 236 w 240"/>
              <a:gd name="T43" fmla="*/ 189 h 246"/>
              <a:gd name="T44" fmla="*/ 231 w 240"/>
              <a:gd name="T45" fmla="*/ 194 h 246"/>
              <a:gd name="T46" fmla="*/ 226 w 240"/>
              <a:gd name="T47" fmla="*/ 189 h 246"/>
              <a:gd name="T48" fmla="*/ 217 w 240"/>
              <a:gd name="T49" fmla="*/ 175 h 246"/>
              <a:gd name="T50" fmla="*/ 212 w 240"/>
              <a:gd name="T51" fmla="*/ 185 h 246"/>
              <a:gd name="T52" fmla="*/ 200 w 240"/>
              <a:gd name="T53" fmla="*/ 203 h 246"/>
              <a:gd name="T54" fmla="*/ 212 w 240"/>
              <a:gd name="T55" fmla="*/ 215 h 246"/>
              <a:gd name="T56" fmla="*/ 219 w 240"/>
              <a:gd name="T57" fmla="*/ 222 h 246"/>
              <a:gd name="T58" fmla="*/ 219 w 240"/>
              <a:gd name="T59" fmla="*/ 229 h 246"/>
              <a:gd name="T60" fmla="*/ 214 w 240"/>
              <a:gd name="T61" fmla="*/ 237 h 246"/>
              <a:gd name="T62" fmla="*/ 200 w 240"/>
              <a:gd name="T63" fmla="*/ 244 h 246"/>
              <a:gd name="T64" fmla="*/ 177 w 240"/>
              <a:gd name="T65" fmla="*/ 246 h 246"/>
              <a:gd name="T66" fmla="*/ 151 w 240"/>
              <a:gd name="T67" fmla="*/ 241 h 246"/>
              <a:gd name="T68" fmla="*/ 132 w 240"/>
              <a:gd name="T69" fmla="*/ 237 h 246"/>
              <a:gd name="T70" fmla="*/ 118 w 240"/>
              <a:gd name="T71" fmla="*/ 237 h 246"/>
              <a:gd name="T72" fmla="*/ 101 w 240"/>
              <a:gd name="T73" fmla="*/ 246 h 246"/>
              <a:gd name="T74" fmla="*/ 82 w 240"/>
              <a:gd name="T75" fmla="*/ 246 h 246"/>
              <a:gd name="T76" fmla="*/ 51 w 240"/>
              <a:gd name="T77" fmla="*/ 246 h 246"/>
              <a:gd name="T78" fmla="*/ 35 w 240"/>
              <a:gd name="T79" fmla="*/ 239 h 246"/>
              <a:gd name="T80" fmla="*/ 30 w 240"/>
              <a:gd name="T81" fmla="*/ 232 h 246"/>
              <a:gd name="T82" fmla="*/ 30 w 240"/>
              <a:gd name="T83" fmla="*/ 225 h 246"/>
              <a:gd name="T84" fmla="*/ 30 w 240"/>
              <a:gd name="T85" fmla="*/ 218 h 246"/>
              <a:gd name="T86" fmla="*/ 37 w 240"/>
              <a:gd name="T87" fmla="*/ 213 h 246"/>
              <a:gd name="T88" fmla="*/ 49 w 240"/>
              <a:gd name="T89" fmla="*/ 211 h 246"/>
              <a:gd name="T90" fmla="*/ 47 w 240"/>
              <a:gd name="T91" fmla="*/ 206 h 246"/>
              <a:gd name="T92" fmla="*/ 33 w 240"/>
              <a:gd name="T93" fmla="*/ 192 h 246"/>
              <a:gd name="T94" fmla="*/ 26 w 240"/>
              <a:gd name="T95" fmla="*/ 175 h 246"/>
              <a:gd name="T96" fmla="*/ 23 w 240"/>
              <a:gd name="T97" fmla="*/ 173 h 246"/>
              <a:gd name="T98" fmla="*/ 21 w 240"/>
              <a:gd name="T99" fmla="*/ 180 h 246"/>
              <a:gd name="T100" fmla="*/ 9 w 240"/>
              <a:gd name="T101" fmla="*/ 189 h 246"/>
              <a:gd name="T102" fmla="*/ 4 w 240"/>
              <a:gd name="T103" fmla="*/ 189 h 246"/>
              <a:gd name="T104" fmla="*/ 0 w 240"/>
              <a:gd name="T105" fmla="*/ 180 h 246"/>
              <a:gd name="T106" fmla="*/ 2 w 240"/>
              <a:gd name="T107" fmla="*/ 159 h 246"/>
              <a:gd name="T108" fmla="*/ 9 w 240"/>
              <a:gd name="T109" fmla="*/ 140 h 246"/>
              <a:gd name="T110" fmla="*/ 23 w 240"/>
              <a:gd name="T111" fmla="*/ 123 h 246"/>
              <a:gd name="T112" fmla="*/ 35 w 240"/>
              <a:gd name="T113" fmla="*/ 111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" h="246">
                <a:moveTo>
                  <a:pt x="35" y="111"/>
                </a:moveTo>
                <a:lnTo>
                  <a:pt x="35" y="111"/>
                </a:lnTo>
                <a:lnTo>
                  <a:pt x="33" y="109"/>
                </a:lnTo>
                <a:lnTo>
                  <a:pt x="33" y="107"/>
                </a:lnTo>
                <a:lnTo>
                  <a:pt x="33" y="107"/>
                </a:lnTo>
                <a:lnTo>
                  <a:pt x="33" y="104"/>
                </a:lnTo>
                <a:lnTo>
                  <a:pt x="33" y="104"/>
                </a:lnTo>
                <a:lnTo>
                  <a:pt x="33" y="102"/>
                </a:lnTo>
                <a:lnTo>
                  <a:pt x="35" y="100"/>
                </a:lnTo>
                <a:lnTo>
                  <a:pt x="35" y="97"/>
                </a:lnTo>
                <a:lnTo>
                  <a:pt x="35" y="95"/>
                </a:lnTo>
                <a:lnTo>
                  <a:pt x="37" y="95"/>
                </a:lnTo>
                <a:lnTo>
                  <a:pt x="37" y="92"/>
                </a:lnTo>
                <a:lnTo>
                  <a:pt x="37" y="90"/>
                </a:lnTo>
                <a:lnTo>
                  <a:pt x="37" y="88"/>
                </a:lnTo>
                <a:lnTo>
                  <a:pt x="40" y="88"/>
                </a:lnTo>
                <a:lnTo>
                  <a:pt x="40" y="85"/>
                </a:lnTo>
                <a:lnTo>
                  <a:pt x="40" y="83"/>
                </a:lnTo>
                <a:lnTo>
                  <a:pt x="40" y="81"/>
                </a:lnTo>
                <a:lnTo>
                  <a:pt x="40" y="81"/>
                </a:lnTo>
                <a:lnTo>
                  <a:pt x="42" y="78"/>
                </a:lnTo>
                <a:lnTo>
                  <a:pt x="42" y="78"/>
                </a:lnTo>
                <a:lnTo>
                  <a:pt x="42" y="76"/>
                </a:lnTo>
                <a:lnTo>
                  <a:pt x="42" y="76"/>
                </a:lnTo>
                <a:lnTo>
                  <a:pt x="42" y="74"/>
                </a:lnTo>
                <a:lnTo>
                  <a:pt x="42" y="71"/>
                </a:lnTo>
                <a:lnTo>
                  <a:pt x="42" y="66"/>
                </a:lnTo>
                <a:lnTo>
                  <a:pt x="44" y="64"/>
                </a:lnTo>
                <a:lnTo>
                  <a:pt x="44" y="59"/>
                </a:lnTo>
                <a:lnTo>
                  <a:pt x="47" y="57"/>
                </a:lnTo>
                <a:lnTo>
                  <a:pt x="47" y="55"/>
                </a:lnTo>
                <a:lnTo>
                  <a:pt x="47" y="52"/>
                </a:lnTo>
                <a:lnTo>
                  <a:pt x="49" y="50"/>
                </a:lnTo>
                <a:lnTo>
                  <a:pt x="49" y="48"/>
                </a:lnTo>
                <a:lnTo>
                  <a:pt x="51" y="45"/>
                </a:lnTo>
                <a:lnTo>
                  <a:pt x="51" y="43"/>
                </a:lnTo>
                <a:lnTo>
                  <a:pt x="54" y="40"/>
                </a:lnTo>
                <a:lnTo>
                  <a:pt x="54" y="38"/>
                </a:lnTo>
                <a:lnTo>
                  <a:pt x="56" y="38"/>
                </a:lnTo>
                <a:lnTo>
                  <a:pt x="59" y="36"/>
                </a:lnTo>
                <a:lnTo>
                  <a:pt x="59" y="33"/>
                </a:lnTo>
                <a:lnTo>
                  <a:pt x="61" y="29"/>
                </a:lnTo>
                <a:lnTo>
                  <a:pt x="63" y="26"/>
                </a:lnTo>
                <a:lnTo>
                  <a:pt x="66" y="24"/>
                </a:lnTo>
                <a:lnTo>
                  <a:pt x="68" y="22"/>
                </a:lnTo>
                <a:lnTo>
                  <a:pt x="73" y="19"/>
                </a:lnTo>
                <a:lnTo>
                  <a:pt x="75" y="17"/>
                </a:lnTo>
                <a:lnTo>
                  <a:pt x="77" y="14"/>
                </a:lnTo>
                <a:lnTo>
                  <a:pt x="80" y="14"/>
                </a:lnTo>
                <a:lnTo>
                  <a:pt x="82" y="12"/>
                </a:lnTo>
                <a:lnTo>
                  <a:pt x="85" y="10"/>
                </a:lnTo>
                <a:lnTo>
                  <a:pt x="87" y="10"/>
                </a:lnTo>
                <a:lnTo>
                  <a:pt x="92" y="7"/>
                </a:lnTo>
                <a:lnTo>
                  <a:pt x="94" y="7"/>
                </a:lnTo>
                <a:lnTo>
                  <a:pt x="96" y="5"/>
                </a:lnTo>
                <a:lnTo>
                  <a:pt x="101" y="5"/>
                </a:lnTo>
                <a:lnTo>
                  <a:pt x="103" y="3"/>
                </a:lnTo>
                <a:lnTo>
                  <a:pt x="108" y="3"/>
                </a:lnTo>
                <a:lnTo>
                  <a:pt x="111" y="3"/>
                </a:lnTo>
                <a:lnTo>
                  <a:pt x="115" y="3"/>
                </a:lnTo>
                <a:lnTo>
                  <a:pt x="118" y="0"/>
                </a:lnTo>
                <a:lnTo>
                  <a:pt x="122" y="0"/>
                </a:lnTo>
                <a:lnTo>
                  <a:pt x="125" y="0"/>
                </a:lnTo>
                <a:lnTo>
                  <a:pt x="129" y="0"/>
                </a:lnTo>
                <a:lnTo>
                  <a:pt x="132" y="0"/>
                </a:lnTo>
                <a:lnTo>
                  <a:pt x="137" y="3"/>
                </a:lnTo>
                <a:lnTo>
                  <a:pt x="141" y="3"/>
                </a:lnTo>
                <a:lnTo>
                  <a:pt x="144" y="3"/>
                </a:lnTo>
                <a:lnTo>
                  <a:pt x="148" y="3"/>
                </a:lnTo>
                <a:lnTo>
                  <a:pt x="151" y="5"/>
                </a:lnTo>
                <a:lnTo>
                  <a:pt x="155" y="5"/>
                </a:lnTo>
                <a:lnTo>
                  <a:pt x="158" y="5"/>
                </a:lnTo>
                <a:lnTo>
                  <a:pt x="163" y="7"/>
                </a:lnTo>
                <a:lnTo>
                  <a:pt x="165" y="10"/>
                </a:lnTo>
                <a:lnTo>
                  <a:pt x="170" y="10"/>
                </a:lnTo>
                <a:lnTo>
                  <a:pt x="172" y="12"/>
                </a:lnTo>
                <a:lnTo>
                  <a:pt x="177" y="14"/>
                </a:lnTo>
                <a:lnTo>
                  <a:pt x="179" y="17"/>
                </a:lnTo>
                <a:lnTo>
                  <a:pt x="181" y="17"/>
                </a:lnTo>
                <a:lnTo>
                  <a:pt x="184" y="19"/>
                </a:lnTo>
                <a:lnTo>
                  <a:pt x="184" y="19"/>
                </a:lnTo>
                <a:lnTo>
                  <a:pt x="186" y="22"/>
                </a:lnTo>
                <a:lnTo>
                  <a:pt x="188" y="24"/>
                </a:lnTo>
                <a:lnTo>
                  <a:pt x="191" y="26"/>
                </a:lnTo>
                <a:lnTo>
                  <a:pt x="193" y="29"/>
                </a:lnTo>
                <a:lnTo>
                  <a:pt x="196" y="31"/>
                </a:lnTo>
                <a:lnTo>
                  <a:pt x="196" y="33"/>
                </a:lnTo>
                <a:lnTo>
                  <a:pt x="198" y="36"/>
                </a:lnTo>
                <a:lnTo>
                  <a:pt x="200" y="38"/>
                </a:lnTo>
                <a:lnTo>
                  <a:pt x="200" y="40"/>
                </a:lnTo>
                <a:lnTo>
                  <a:pt x="203" y="43"/>
                </a:lnTo>
                <a:lnTo>
                  <a:pt x="205" y="48"/>
                </a:lnTo>
                <a:lnTo>
                  <a:pt x="205" y="50"/>
                </a:lnTo>
                <a:lnTo>
                  <a:pt x="205" y="52"/>
                </a:lnTo>
                <a:lnTo>
                  <a:pt x="207" y="55"/>
                </a:lnTo>
                <a:lnTo>
                  <a:pt x="207" y="57"/>
                </a:lnTo>
                <a:lnTo>
                  <a:pt x="207" y="59"/>
                </a:lnTo>
                <a:lnTo>
                  <a:pt x="210" y="62"/>
                </a:lnTo>
                <a:lnTo>
                  <a:pt x="210" y="64"/>
                </a:lnTo>
                <a:lnTo>
                  <a:pt x="210" y="69"/>
                </a:lnTo>
                <a:lnTo>
                  <a:pt x="210" y="74"/>
                </a:lnTo>
                <a:lnTo>
                  <a:pt x="212" y="76"/>
                </a:lnTo>
                <a:lnTo>
                  <a:pt x="212" y="81"/>
                </a:lnTo>
                <a:lnTo>
                  <a:pt x="212" y="81"/>
                </a:lnTo>
                <a:lnTo>
                  <a:pt x="212" y="81"/>
                </a:lnTo>
                <a:lnTo>
                  <a:pt x="214" y="83"/>
                </a:lnTo>
                <a:lnTo>
                  <a:pt x="214" y="85"/>
                </a:lnTo>
                <a:lnTo>
                  <a:pt x="217" y="88"/>
                </a:lnTo>
                <a:lnTo>
                  <a:pt x="217" y="88"/>
                </a:lnTo>
                <a:lnTo>
                  <a:pt x="217" y="90"/>
                </a:lnTo>
                <a:lnTo>
                  <a:pt x="219" y="92"/>
                </a:lnTo>
                <a:lnTo>
                  <a:pt x="219" y="95"/>
                </a:lnTo>
                <a:lnTo>
                  <a:pt x="219" y="97"/>
                </a:lnTo>
                <a:lnTo>
                  <a:pt x="219" y="97"/>
                </a:lnTo>
                <a:lnTo>
                  <a:pt x="219" y="100"/>
                </a:lnTo>
                <a:lnTo>
                  <a:pt x="219" y="102"/>
                </a:lnTo>
                <a:lnTo>
                  <a:pt x="219" y="102"/>
                </a:lnTo>
                <a:lnTo>
                  <a:pt x="219" y="104"/>
                </a:lnTo>
                <a:lnTo>
                  <a:pt x="219" y="104"/>
                </a:lnTo>
                <a:lnTo>
                  <a:pt x="219" y="109"/>
                </a:lnTo>
                <a:lnTo>
                  <a:pt x="217" y="109"/>
                </a:lnTo>
                <a:lnTo>
                  <a:pt x="217" y="111"/>
                </a:lnTo>
                <a:lnTo>
                  <a:pt x="217" y="111"/>
                </a:lnTo>
                <a:lnTo>
                  <a:pt x="217" y="111"/>
                </a:lnTo>
                <a:lnTo>
                  <a:pt x="219" y="114"/>
                </a:lnTo>
                <a:lnTo>
                  <a:pt x="222" y="118"/>
                </a:lnTo>
                <a:lnTo>
                  <a:pt x="224" y="121"/>
                </a:lnTo>
                <a:lnTo>
                  <a:pt x="226" y="123"/>
                </a:lnTo>
                <a:lnTo>
                  <a:pt x="226" y="128"/>
                </a:lnTo>
                <a:lnTo>
                  <a:pt x="229" y="130"/>
                </a:lnTo>
                <a:lnTo>
                  <a:pt x="231" y="133"/>
                </a:lnTo>
                <a:lnTo>
                  <a:pt x="231" y="137"/>
                </a:lnTo>
                <a:lnTo>
                  <a:pt x="233" y="140"/>
                </a:lnTo>
                <a:lnTo>
                  <a:pt x="236" y="142"/>
                </a:lnTo>
                <a:lnTo>
                  <a:pt x="236" y="144"/>
                </a:lnTo>
                <a:lnTo>
                  <a:pt x="236" y="147"/>
                </a:lnTo>
                <a:lnTo>
                  <a:pt x="238" y="149"/>
                </a:lnTo>
                <a:lnTo>
                  <a:pt x="238" y="151"/>
                </a:lnTo>
                <a:lnTo>
                  <a:pt x="238" y="154"/>
                </a:lnTo>
                <a:lnTo>
                  <a:pt x="240" y="159"/>
                </a:lnTo>
                <a:lnTo>
                  <a:pt x="240" y="163"/>
                </a:lnTo>
                <a:lnTo>
                  <a:pt x="240" y="168"/>
                </a:lnTo>
                <a:lnTo>
                  <a:pt x="240" y="170"/>
                </a:lnTo>
                <a:lnTo>
                  <a:pt x="240" y="170"/>
                </a:lnTo>
                <a:lnTo>
                  <a:pt x="240" y="173"/>
                </a:lnTo>
                <a:lnTo>
                  <a:pt x="240" y="175"/>
                </a:lnTo>
                <a:lnTo>
                  <a:pt x="240" y="177"/>
                </a:lnTo>
                <a:lnTo>
                  <a:pt x="238" y="182"/>
                </a:lnTo>
                <a:lnTo>
                  <a:pt x="238" y="185"/>
                </a:lnTo>
                <a:lnTo>
                  <a:pt x="238" y="185"/>
                </a:lnTo>
                <a:lnTo>
                  <a:pt x="238" y="187"/>
                </a:lnTo>
                <a:lnTo>
                  <a:pt x="236" y="187"/>
                </a:lnTo>
                <a:lnTo>
                  <a:pt x="236" y="189"/>
                </a:lnTo>
                <a:lnTo>
                  <a:pt x="236" y="189"/>
                </a:lnTo>
                <a:lnTo>
                  <a:pt x="236" y="189"/>
                </a:lnTo>
                <a:lnTo>
                  <a:pt x="233" y="192"/>
                </a:lnTo>
                <a:lnTo>
                  <a:pt x="233" y="192"/>
                </a:lnTo>
                <a:lnTo>
                  <a:pt x="233" y="192"/>
                </a:lnTo>
                <a:lnTo>
                  <a:pt x="231" y="192"/>
                </a:lnTo>
                <a:lnTo>
                  <a:pt x="231" y="194"/>
                </a:lnTo>
                <a:lnTo>
                  <a:pt x="231" y="194"/>
                </a:lnTo>
                <a:lnTo>
                  <a:pt x="231" y="194"/>
                </a:lnTo>
                <a:lnTo>
                  <a:pt x="229" y="192"/>
                </a:lnTo>
                <a:lnTo>
                  <a:pt x="229" y="192"/>
                </a:lnTo>
                <a:lnTo>
                  <a:pt x="226" y="192"/>
                </a:lnTo>
                <a:lnTo>
                  <a:pt x="226" y="192"/>
                </a:lnTo>
                <a:lnTo>
                  <a:pt x="226" y="192"/>
                </a:lnTo>
                <a:lnTo>
                  <a:pt x="226" y="189"/>
                </a:lnTo>
                <a:lnTo>
                  <a:pt x="224" y="189"/>
                </a:lnTo>
                <a:lnTo>
                  <a:pt x="224" y="187"/>
                </a:lnTo>
                <a:lnTo>
                  <a:pt x="222" y="185"/>
                </a:lnTo>
                <a:lnTo>
                  <a:pt x="222" y="185"/>
                </a:lnTo>
                <a:lnTo>
                  <a:pt x="219" y="182"/>
                </a:lnTo>
                <a:lnTo>
                  <a:pt x="219" y="180"/>
                </a:lnTo>
                <a:lnTo>
                  <a:pt x="217" y="175"/>
                </a:lnTo>
                <a:lnTo>
                  <a:pt x="217" y="175"/>
                </a:lnTo>
                <a:lnTo>
                  <a:pt x="217" y="175"/>
                </a:lnTo>
                <a:lnTo>
                  <a:pt x="217" y="177"/>
                </a:lnTo>
                <a:lnTo>
                  <a:pt x="217" y="177"/>
                </a:lnTo>
                <a:lnTo>
                  <a:pt x="214" y="177"/>
                </a:lnTo>
                <a:lnTo>
                  <a:pt x="214" y="182"/>
                </a:lnTo>
                <a:lnTo>
                  <a:pt x="212" y="185"/>
                </a:lnTo>
                <a:lnTo>
                  <a:pt x="210" y="192"/>
                </a:lnTo>
                <a:lnTo>
                  <a:pt x="210" y="194"/>
                </a:lnTo>
                <a:lnTo>
                  <a:pt x="207" y="196"/>
                </a:lnTo>
                <a:lnTo>
                  <a:pt x="205" y="199"/>
                </a:lnTo>
                <a:lnTo>
                  <a:pt x="203" y="201"/>
                </a:lnTo>
                <a:lnTo>
                  <a:pt x="203" y="203"/>
                </a:lnTo>
                <a:lnTo>
                  <a:pt x="200" y="203"/>
                </a:lnTo>
                <a:lnTo>
                  <a:pt x="198" y="208"/>
                </a:lnTo>
                <a:lnTo>
                  <a:pt x="198" y="208"/>
                </a:lnTo>
                <a:lnTo>
                  <a:pt x="198" y="208"/>
                </a:lnTo>
                <a:lnTo>
                  <a:pt x="200" y="208"/>
                </a:lnTo>
                <a:lnTo>
                  <a:pt x="205" y="211"/>
                </a:lnTo>
                <a:lnTo>
                  <a:pt x="210" y="213"/>
                </a:lnTo>
                <a:lnTo>
                  <a:pt x="212" y="215"/>
                </a:lnTo>
                <a:lnTo>
                  <a:pt x="214" y="215"/>
                </a:lnTo>
                <a:lnTo>
                  <a:pt x="217" y="218"/>
                </a:lnTo>
                <a:lnTo>
                  <a:pt x="217" y="220"/>
                </a:lnTo>
                <a:lnTo>
                  <a:pt x="217" y="220"/>
                </a:lnTo>
                <a:lnTo>
                  <a:pt x="219" y="222"/>
                </a:lnTo>
                <a:lnTo>
                  <a:pt x="219" y="222"/>
                </a:lnTo>
                <a:lnTo>
                  <a:pt x="219" y="222"/>
                </a:lnTo>
                <a:lnTo>
                  <a:pt x="219" y="225"/>
                </a:lnTo>
                <a:lnTo>
                  <a:pt x="222" y="225"/>
                </a:lnTo>
                <a:lnTo>
                  <a:pt x="222" y="227"/>
                </a:lnTo>
                <a:lnTo>
                  <a:pt x="222" y="227"/>
                </a:lnTo>
                <a:lnTo>
                  <a:pt x="222" y="229"/>
                </a:lnTo>
                <a:lnTo>
                  <a:pt x="219" y="229"/>
                </a:lnTo>
                <a:lnTo>
                  <a:pt x="219" y="229"/>
                </a:lnTo>
                <a:lnTo>
                  <a:pt x="219" y="232"/>
                </a:lnTo>
                <a:lnTo>
                  <a:pt x="219" y="232"/>
                </a:lnTo>
                <a:lnTo>
                  <a:pt x="219" y="234"/>
                </a:lnTo>
                <a:lnTo>
                  <a:pt x="217" y="234"/>
                </a:lnTo>
                <a:lnTo>
                  <a:pt x="217" y="237"/>
                </a:lnTo>
                <a:lnTo>
                  <a:pt x="217" y="237"/>
                </a:lnTo>
                <a:lnTo>
                  <a:pt x="214" y="237"/>
                </a:lnTo>
                <a:lnTo>
                  <a:pt x="212" y="239"/>
                </a:lnTo>
                <a:lnTo>
                  <a:pt x="210" y="239"/>
                </a:lnTo>
                <a:lnTo>
                  <a:pt x="207" y="241"/>
                </a:lnTo>
                <a:lnTo>
                  <a:pt x="205" y="241"/>
                </a:lnTo>
                <a:lnTo>
                  <a:pt x="205" y="241"/>
                </a:lnTo>
                <a:lnTo>
                  <a:pt x="203" y="241"/>
                </a:lnTo>
                <a:lnTo>
                  <a:pt x="200" y="244"/>
                </a:lnTo>
                <a:lnTo>
                  <a:pt x="198" y="244"/>
                </a:lnTo>
                <a:lnTo>
                  <a:pt x="196" y="244"/>
                </a:lnTo>
                <a:lnTo>
                  <a:pt x="191" y="244"/>
                </a:lnTo>
                <a:lnTo>
                  <a:pt x="188" y="244"/>
                </a:lnTo>
                <a:lnTo>
                  <a:pt x="184" y="246"/>
                </a:lnTo>
                <a:lnTo>
                  <a:pt x="181" y="246"/>
                </a:lnTo>
                <a:lnTo>
                  <a:pt x="177" y="246"/>
                </a:lnTo>
                <a:lnTo>
                  <a:pt x="174" y="246"/>
                </a:lnTo>
                <a:lnTo>
                  <a:pt x="170" y="246"/>
                </a:lnTo>
                <a:lnTo>
                  <a:pt x="167" y="244"/>
                </a:lnTo>
                <a:lnTo>
                  <a:pt x="163" y="244"/>
                </a:lnTo>
                <a:lnTo>
                  <a:pt x="160" y="244"/>
                </a:lnTo>
                <a:lnTo>
                  <a:pt x="155" y="244"/>
                </a:lnTo>
                <a:lnTo>
                  <a:pt x="151" y="241"/>
                </a:lnTo>
                <a:lnTo>
                  <a:pt x="148" y="241"/>
                </a:lnTo>
                <a:lnTo>
                  <a:pt x="144" y="241"/>
                </a:lnTo>
                <a:lnTo>
                  <a:pt x="141" y="239"/>
                </a:lnTo>
                <a:lnTo>
                  <a:pt x="137" y="239"/>
                </a:lnTo>
                <a:lnTo>
                  <a:pt x="134" y="237"/>
                </a:lnTo>
                <a:lnTo>
                  <a:pt x="132" y="237"/>
                </a:lnTo>
                <a:lnTo>
                  <a:pt x="132" y="237"/>
                </a:lnTo>
                <a:lnTo>
                  <a:pt x="132" y="237"/>
                </a:lnTo>
                <a:lnTo>
                  <a:pt x="129" y="237"/>
                </a:lnTo>
                <a:lnTo>
                  <a:pt x="127" y="237"/>
                </a:lnTo>
                <a:lnTo>
                  <a:pt x="125" y="237"/>
                </a:lnTo>
                <a:lnTo>
                  <a:pt x="122" y="237"/>
                </a:lnTo>
                <a:lnTo>
                  <a:pt x="120" y="234"/>
                </a:lnTo>
                <a:lnTo>
                  <a:pt x="118" y="237"/>
                </a:lnTo>
                <a:lnTo>
                  <a:pt x="115" y="239"/>
                </a:lnTo>
                <a:lnTo>
                  <a:pt x="113" y="239"/>
                </a:lnTo>
                <a:lnTo>
                  <a:pt x="111" y="241"/>
                </a:lnTo>
                <a:lnTo>
                  <a:pt x="108" y="241"/>
                </a:lnTo>
                <a:lnTo>
                  <a:pt x="106" y="244"/>
                </a:lnTo>
                <a:lnTo>
                  <a:pt x="103" y="244"/>
                </a:lnTo>
                <a:lnTo>
                  <a:pt x="101" y="246"/>
                </a:lnTo>
                <a:lnTo>
                  <a:pt x="99" y="246"/>
                </a:lnTo>
                <a:lnTo>
                  <a:pt x="94" y="246"/>
                </a:lnTo>
                <a:lnTo>
                  <a:pt x="92" y="246"/>
                </a:lnTo>
                <a:lnTo>
                  <a:pt x="89" y="246"/>
                </a:lnTo>
                <a:lnTo>
                  <a:pt x="87" y="246"/>
                </a:lnTo>
                <a:lnTo>
                  <a:pt x="85" y="246"/>
                </a:lnTo>
                <a:lnTo>
                  <a:pt x="82" y="246"/>
                </a:lnTo>
                <a:lnTo>
                  <a:pt x="80" y="246"/>
                </a:lnTo>
                <a:lnTo>
                  <a:pt x="73" y="246"/>
                </a:lnTo>
                <a:lnTo>
                  <a:pt x="68" y="246"/>
                </a:lnTo>
                <a:lnTo>
                  <a:pt x="61" y="246"/>
                </a:lnTo>
                <a:lnTo>
                  <a:pt x="59" y="246"/>
                </a:lnTo>
                <a:lnTo>
                  <a:pt x="56" y="246"/>
                </a:lnTo>
                <a:lnTo>
                  <a:pt x="51" y="246"/>
                </a:lnTo>
                <a:lnTo>
                  <a:pt x="49" y="244"/>
                </a:lnTo>
                <a:lnTo>
                  <a:pt x="47" y="244"/>
                </a:lnTo>
                <a:lnTo>
                  <a:pt x="44" y="244"/>
                </a:lnTo>
                <a:lnTo>
                  <a:pt x="42" y="241"/>
                </a:lnTo>
                <a:lnTo>
                  <a:pt x="40" y="241"/>
                </a:lnTo>
                <a:lnTo>
                  <a:pt x="37" y="239"/>
                </a:lnTo>
                <a:lnTo>
                  <a:pt x="35" y="239"/>
                </a:lnTo>
                <a:lnTo>
                  <a:pt x="33" y="237"/>
                </a:lnTo>
                <a:lnTo>
                  <a:pt x="33" y="237"/>
                </a:lnTo>
                <a:lnTo>
                  <a:pt x="33" y="237"/>
                </a:lnTo>
                <a:lnTo>
                  <a:pt x="30" y="234"/>
                </a:lnTo>
                <a:lnTo>
                  <a:pt x="30" y="234"/>
                </a:lnTo>
                <a:lnTo>
                  <a:pt x="30" y="234"/>
                </a:lnTo>
                <a:lnTo>
                  <a:pt x="30" y="232"/>
                </a:lnTo>
                <a:lnTo>
                  <a:pt x="30" y="232"/>
                </a:lnTo>
                <a:lnTo>
                  <a:pt x="28" y="229"/>
                </a:lnTo>
                <a:lnTo>
                  <a:pt x="28" y="229"/>
                </a:lnTo>
                <a:lnTo>
                  <a:pt x="28" y="229"/>
                </a:lnTo>
                <a:lnTo>
                  <a:pt x="28" y="227"/>
                </a:lnTo>
                <a:lnTo>
                  <a:pt x="28" y="227"/>
                </a:lnTo>
                <a:lnTo>
                  <a:pt x="30" y="225"/>
                </a:lnTo>
                <a:lnTo>
                  <a:pt x="30" y="225"/>
                </a:lnTo>
                <a:lnTo>
                  <a:pt x="30" y="222"/>
                </a:lnTo>
                <a:lnTo>
                  <a:pt x="30" y="222"/>
                </a:lnTo>
                <a:lnTo>
                  <a:pt x="30" y="220"/>
                </a:lnTo>
                <a:lnTo>
                  <a:pt x="30" y="220"/>
                </a:lnTo>
                <a:lnTo>
                  <a:pt x="30" y="218"/>
                </a:lnTo>
                <a:lnTo>
                  <a:pt x="30" y="218"/>
                </a:lnTo>
                <a:lnTo>
                  <a:pt x="33" y="218"/>
                </a:lnTo>
                <a:lnTo>
                  <a:pt x="33" y="215"/>
                </a:lnTo>
                <a:lnTo>
                  <a:pt x="35" y="215"/>
                </a:lnTo>
                <a:lnTo>
                  <a:pt x="35" y="215"/>
                </a:lnTo>
                <a:lnTo>
                  <a:pt x="35" y="213"/>
                </a:lnTo>
                <a:lnTo>
                  <a:pt x="37" y="213"/>
                </a:lnTo>
                <a:lnTo>
                  <a:pt x="37" y="213"/>
                </a:lnTo>
                <a:lnTo>
                  <a:pt x="40" y="213"/>
                </a:lnTo>
                <a:lnTo>
                  <a:pt x="40" y="211"/>
                </a:lnTo>
                <a:lnTo>
                  <a:pt x="42" y="211"/>
                </a:lnTo>
                <a:lnTo>
                  <a:pt x="44" y="211"/>
                </a:lnTo>
                <a:lnTo>
                  <a:pt x="44" y="211"/>
                </a:lnTo>
                <a:lnTo>
                  <a:pt x="47" y="211"/>
                </a:lnTo>
                <a:lnTo>
                  <a:pt x="49" y="211"/>
                </a:lnTo>
                <a:lnTo>
                  <a:pt x="49" y="211"/>
                </a:lnTo>
                <a:lnTo>
                  <a:pt x="49" y="211"/>
                </a:lnTo>
                <a:lnTo>
                  <a:pt x="49" y="211"/>
                </a:lnTo>
                <a:lnTo>
                  <a:pt x="49" y="208"/>
                </a:lnTo>
                <a:lnTo>
                  <a:pt x="49" y="208"/>
                </a:lnTo>
                <a:lnTo>
                  <a:pt x="49" y="208"/>
                </a:lnTo>
                <a:lnTo>
                  <a:pt x="47" y="206"/>
                </a:lnTo>
                <a:lnTo>
                  <a:pt x="44" y="203"/>
                </a:lnTo>
                <a:lnTo>
                  <a:pt x="42" y="203"/>
                </a:lnTo>
                <a:lnTo>
                  <a:pt x="40" y="201"/>
                </a:lnTo>
                <a:lnTo>
                  <a:pt x="37" y="199"/>
                </a:lnTo>
                <a:lnTo>
                  <a:pt x="35" y="194"/>
                </a:lnTo>
                <a:lnTo>
                  <a:pt x="35" y="194"/>
                </a:lnTo>
                <a:lnTo>
                  <a:pt x="33" y="192"/>
                </a:lnTo>
                <a:lnTo>
                  <a:pt x="33" y="189"/>
                </a:lnTo>
                <a:lnTo>
                  <a:pt x="30" y="187"/>
                </a:lnTo>
                <a:lnTo>
                  <a:pt x="30" y="185"/>
                </a:lnTo>
                <a:lnTo>
                  <a:pt x="28" y="182"/>
                </a:lnTo>
                <a:lnTo>
                  <a:pt x="28" y="180"/>
                </a:lnTo>
                <a:lnTo>
                  <a:pt x="26" y="177"/>
                </a:lnTo>
                <a:lnTo>
                  <a:pt x="26" y="175"/>
                </a:lnTo>
                <a:lnTo>
                  <a:pt x="26" y="173"/>
                </a:lnTo>
                <a:lnTo>
                  <a:pt x="26" y="173"/>
                </a:lnTo>
                <a:lnTo>
                  <a:pt x="26" y="173"/>
                </a:lnTo>
                <a:lnTo>
                  <a:pt x="26" y="173"/>
                </a:lnTo>
                <a:lnTo>
                  <a:pt x="26" y="173"/>
                </a:lnTo>
                <a:lnTo>
                  <a:pt x="23" y="173"/>
                </a:lnTo>
                <a:lnTo>
                  <a:pt x="23" y="173"/>
                </a:lnTo>
                <a:lnTo>
                  <a:pt x="23" y="173"/>
                </a:lnTo>
                <a:lnTo>
                  <a:pt x="23" y="175"/>
                </a:lnTo>
                <a:lnTo>
                  <a:pt x="23" y="175"/>
                </a:lnTo>
                <a:lnTo>
                  <a:pt x="23" y="175"/>
                </a:lnTo>
                <a:lnTo>
                  <a:pt x="21" y="177"/>
                </a:lnTo>
                <a:lnTo>
                  <a:pt x="21" y="180"/>
                </a:lnTo>
                <a:lnTo>
                  <a:pt x="21" y="180"/>
                </a:lnTo>
                <a:lnTo>
                  <a:pt x="18" y="182"/>
                </a:lnTo>
                <a:lnTo>
                  <a:pt x="18" y="182"/>
                </a:lnTo>
                <a:lnTo>
                  <a:pt x="16" y="185"/>
                </a:lnTo>
                <a:lnTo>
                  <a:pt x="14" y="187"/>
                </a:lnTo>
                <a:lnTo>
                  <a:pt x="14" y="187"/>
                </a:lnTo>
                <a:lnTo>
                  <a:pt x="11" y="189"/>
                </a:lnTo>
                <a:lnTo>
                  <a:pt x="9" y="189"/>
                </a:lnTo>
                <a:lnTo>
                  <a:pt x="9" y="189"/>
                </a:lnTo>
                <a:lnTo>
                  <a:pt x="7" y="189"/>
                </a:lnTo>
                <a:lnTo>
                  <a:pt x="4" y="192"/>
                </a:lnTo>
                <a:lnTo>
                  <a:pt x="4" y="192"/>
                </a:lnTo>
                <a:lnTo>
                  <a:pt x="4" y="192"/>
                </a:lnTo>
                <a:lnTo>
                  <a:pt x="4" y="189"/>
                </a:lnTo>
                <a:lnTo>
                  <a:pt x="4" y="189"/>
                </a:lnTo>
                <a:lnTo>
                  <a:pt x="2" y="189"/>
                </a:lnTo>
                <a:lnTo>
                  <a:pt x="2" y="187"/>
                </a:lnTo>
                <a:lnTo>
                  <a:pt x="2" y="187"/>
                </a:lnTo>
                <a:lnTo>
                  <a:pt x="2" y="185"/>
                </a:lnTo>
                <a:lnTo>
                  <a:pt x="2" y="185"/>
                </a:lnTo>
                <a:lnTo>
                  <a:pt x="2" y="182"/>
                </a:lnTo>
                <a:lnTo>
                  <a:pt x="0" y="180"/>
                </a:lnTo>
                <a:lnTo>
                  <a:pt x="0" y="177"/>
                </a:lnTo>
                <a:lnTo>
                  <a:pt x="0" y="175"/>
                </a:lnTo>
                <a:lnTo>
                  <a:pt x="0" y="170"/>
                </a:lnTo>
                <a:lnTo>
                  <a:pt x="0" y="166"/>
                </a:lnTo>
                <a:lnTo>
                  <a:pt x="0" y="163"/>
                </a:lnTo>
                <a:lnTo>
                  <a:pt x="2" y="161"/>
                </a:lnTo>
                <a:lnTo>
                  <a:pt x="2" y="159"/>
                </a:lnTo>
                <a:lnTo>
                  <a:pt x="2" y="156"/>
                </a:lnTo>
                <a:lnTo>
                  <a:pt x="2" y="154"/>
                </a:lnTo>
                <a:lnTo>
                  <a:pt x="4" y="151"/>
                </a:lnTo>
                <a:lnTo>
                  <a:pt x="4" y="149"/>
                </a:lnTo>
                <a:lnTo>
                  <a:pt x="7" y="147"/>
                </a:lnTo>
                <a:lnTo>
                  <a:pt x="7" y="144"/>
                </a:lnTo>
                <a:lnTo>
                  <a:pt x="9" y="140"/>
                </a:lnTo>
                <a:lnTo>
                  <a:pt x="9" y="137"/>
                </a:lnTo>
                <a:lnTo>
                  <a:pt x="11" y="135"/>
                </a:lnTo>
                <a:lnTo>
                  <a:pt x="14" y="133"/>
                </a:lnTo>
                <a:lnTo>
                  <a:pt x="16" y="130"/>
                </a:lnTo>
                <a:lnTo>
                  <a:pt x="18" y="128"/>
                </a:lnTo>
                <a:lnTo>
                  <a:pt x="21" y="126"/>
                </a:lnTo>
                <a:lnTo>
                  <a:pt x="23" y="123"/>
                </a:lnTo>
                <a:lnTo>
                  <a:pt x="23" y="121"/>
                </a:lnTo>
                <a:lnTo>
                  <a:pt x="26" y="121"/>
                </a:lnTo>
                <a:lnTo>
                  <a:pt x="26" y="118"/>
                </a:lnTo>
                <a:lnTo>
                  <a:pt x="28" y="116"/>
                </a:lnTo>
                <a:lnTo>
                  <a:pt x="30" y="114"/>
                </a:lnTo>
                <a:lnTo>
                  <a:pt x="33" y="111"/>
                </a:lnTo>
                <a:lnTo>
                  <a:pt x="35" y="1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8669638" y="5015977"/>
            <a:ext cx="464747" cy="378570"/>
            <a:chOff x="10488280" y="2799779"/>
            <a:chExt cx="281273" cy="229117"/>
          </a:xfrm>
        </p:grpSpPr>
        <p:sp>
          <p:nvSpPr>
            <p:cNvPr id="75" name="Freeform 23"/>
            <p:cNvSpPr>
              <a:spLocks noEditPoints="1"/>
            </p:cNvSpPr>
            <p:nvPr/>
          </p:nvSpPr>
          <p:spPr bwMode="auto">
            <a:xfrm>
              <a:off x="10488280" y="2799779"/>
              <a:ext cx="200244" cy="182548"/>
            </a:xfrm>
            <a:custGeom>
              <a:avLst/>
              <a:gdLst>
                <a:gd name="T0" fmla="*/ 87 w 91"/>
                <a:gd name="T1" fmla="*/ 32 h 83"/>
                <a:gd name="T2" fmla="*/ 91 w 91"/>
                <a:gd name="T3" fmla="*/ 32 h 83"/>
                <a:gd name="T4" fmla="*/ 45 w 91"/>
                <a:gd name="T5" fmla="*/ 0 h 83"/>
                <a:gd name="T6" fmla="*/ 0 w 91"/>
                <a:gd name="T7" fmla="*/ 39 h 83"/>
                <a:gd name="T8" fmla="*/ 18 w 91"/>
                <a:gd name="T9" fmla="*/ 69 h 83"/>
                <a:gd name="T10" fmla="*/ 14 w 91"/>
                <a:gd name="T11" fmla="*/ 83 h 83"/>
                <a:gd name="T12" fmla="*/ 30 w 91"/>
                <a:gd name="T13" fmla="*/ 75 h 83"/>
                <a:gd name="T14" fmla="*/ 45 w 91"/>
                <a:gd name="T15" fmla="*/ 77 h 83"/>
                <a:gd name="T16" fmla="*/ 50 w 91"/>
                <a:gd name="T17" fmla="*/ 77 h 83"/>
                <a:gd name="T18" fmla="*/ 48 w 91"/>
                <a:gd name="T19" fmla="*/ 67 h 83"/>
                <a:gd name="T20" fmla="*/ 87 w 91"/>
                <a:gd name="T21" fmla="*/ 32 h 83"/>
                <a:gd name="T22" fmla="*/ 62 w 91"/>
                <a:gd name="T23" fmla="*/ 19 h 83"/>
                <a:gd name="T24" fmla="*/ 68 w 91"/>
                <a:gd name="T25" fmla="*/ 25 h 83"/>
                <a:gd name="T26" fmla="*/ 62 w 91"/>
                <a:gd name="T27" fmla="*/ 31 h 83"/>
                <a:gd name="T28" fmla="*/ 56 w 91"/>
                <a:gd name="T29" fmla="*/ 25 h 83"/>
                <a:gd name="T30" fmla="*/ 62 w 91"/>
                <a:gd name="T31" fmla="*/ 19 h 83"/>
                <a:gd name="T32" fmla="*/ 31 w 91"/>
                <a:gd name="T33" fmla="*/ 31 h 83"/>
                <a:gd name="T34" fmla="*/ 24 w 91"/>
                <a:gd name="T35" fmla="*/ 25 h 83"/>
                <a:gd name="T36" fmla="*/ 31 w 91"/>
                <a:gd name="T37" fmla="*/ 19 h 83"/>
                <a:gd name="T38" fmla="*/ 36 w 91"/>
                <a:gd name="T39" fmla="*/ 25 h 83"/>
                <a:gd name="T40" fmla="*/ 31 w 91"/>
                <a:gd name="T41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83">
                  <a:moveTo>
                    <a:pt x="87" y="32"/>
                  </a:moveTo>
                  <a:cubicBezTo>
                    <a:pt x="88" y="32"/>
                    <a:pt x="89" y="32"/>
                    <a:pt x="91" y="32"/>
                  </a:cubicBezTo>
                  <a:cubicBezTo>
                    <a:pt x="87" y="14"/>
                    <a:pt x="68" y="0"/>
                    <a:pt x="45" y="0"/>
                  </a:cubicBezTo>
                  <a:cubicBezTo>
                    <a:pt x="21" y="0"/>
                    <a:pt x="0" y="17"/>
                    <a:pt x="0" y="39"/>
                  </a:cubicBezTo>
                  <a:cubicBezTo>
                    <a:pt x="0" y="51"/>
                    <a:pt x="7" y="61"/>
                    <a:pt x="18" y="69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6"/>
                    <a:pt x="40" y="77"/>
                    <a:pt x="45" y="77"/>
                  </a:cubicBezTo>
                  <a:cubicBezTo>
                    <a:pt x="47" y="77"/>
                    <a:pt x="48" y="77"/>
                    <a:pt x="50" y="77"/>
                  </a:cubicBezTo>
                  <a:cubicBezTo>
                    <a:pt x="49" y="74"/>
                    <a:pt x="48" y="71"/>
                    <a:pt x="48" y="67"/>
                  </a:cubicBezTo>
                  <a:cubicBezTo>
                    <a:pt x="48" y="48"/>
                    <a:pt x="65" y="32"/>
                    <a:pt x="87" y="32"/>
                  </a:cubicBezTo>
                  <a:close/>
                  <a:moveTo>
                    <a:pt x="62" y="19"/>
                  </a:moveTo>
                  <a:cubicBezTo>
                    <a:pt x="66" y="19"/>
                    <a:pt x="68" y="22"/>
                    <a:pt x="68" y="25"/>
                  </a:cubicBezTo>
                  <a:cubicBezTo>
                    <a:pt x="68" y="29"/>
                    <a:pt x="66" y="31"/>
                    <a:pt x="62" y="31"/>
                  </a:cubicBezTo>
                  <a:cubicBezTo>
                    <a:pt x="59" y="31"/>
                    <a:pt x="56" y="29"/>
                    <a:pt x="56" y="25"/>
                  </a:cubicBezTo>
                  <a:cubicBezTo>
                    <a:pt x="56" y="22"/>
                    <a:pt x="59" y="19"/>
                    <a:pt x="62" y="19"/>
                  </a:cubicBezTo>
                  <a:close/>
                  <a:moveTo>
                    <a:pt x="31" y="31"/>
                  </a:moveTo>
                  <a:cubicBezTo>
                    <a:pt x="27" y="31"/>
                    <a:pt x="24" y="29"/>
                    <a:pt x="24" y="25"/>
                  </a:cubicBezTo>
                  <a:cubicBezTo>
                    <a:pt x="24" y="22"/>
                    <a:pt x="27" y="19"/>
                    <a:pt x="31" y="19"/>
                  </a:cubicBezTo>
                  <a:cubicBezTo>
                    <a:pt x="34" y="19"/>
                    <a:pt x="36" y="22"/>
                    <a:pt x="36" y="25"/>
                  </a:cubicBezTo>
                  <a:cubicBezTo>
                    <a:pt x="36" y="29"/>
                    <a:pt x="34" y="31"/>
                    <a:pt x="31" y="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4"/>
            <p:cNvSpPr>
              <a:spLocks noEditPoints="1"/>
            </p:cNvSpPr>
            <p:nvPr/>
          </p:nvSpPr>
          <p:spPr bwMode="auto">
            <a:xfrm>
              <a:off x="10600044" y="2875220"/>
              <a:ext cx="169509" cy="153676"/>
            </a:xfrm>
            <a:custGeom>
              <a:avLst/>
              <a:gdLst>
                <a:gd name="T0" fmla="*/ 77 w 77"/>
                <a:gd name="T1" fmla="*/ 33 h 70"/>
                <a:gd name="T2" fmla="*/ 38 w 77"/>
                <a:gd name="T3" fmla="*/ 0 h 70"/>
                <a:gd name="T4" fmla="*/ 0 w 77"/>
                <a:gd name="T5" fmla="*/ 33 h 70"/>
                <a:gd name="T6" fmla="*/ 38 w 77"/>
                <a:gd name="T7" fmla="*/ 66 h 70"/>
                <a:gd name="T8" fmla="*/ 52 w 77"/>
                <a:gd name="T9" fmla="*/ 63 h 70"/>
                <a:gd name="T10" fmla="*/ 64 w 77"/>
                <a:gd name="T11" fmla="*/ 70 h 70"/>
                <a:gd name="T12" fmla="*/ 61 w 77"/>
                <a:gd name="T13" fmla="*/ 59 h 70"/>
                <a:gd name="T14" fmla="*/ 77 w 77"/>
                <a:gd name="T15" fmla="*/ 33 h 70"/>
                <a:gd name="T16" fmla="*/ 26 w 77"/>
                <a:gd name="T17" fmla="*/ 27 h 70"/>
                <a:gd name="T18" fmla="*/ 21 w 77"/>
                <a:gd name="T19" fmla="*/ 23 h 70"/>
                <a:gd name="T20" fmla="*/ 26 w 77"/>
                <a:gd name="T21" fmla="*/ 18 h 70"/>
                <a:gd name="T22" fmla="*/ 32 w 77"/>
                <a:gd name="T23" fmla="*/ 23 h 70"/>
                <a:gd name="T24" fmla="*/ 26 w 77"/>
                <a:gd name="T25" fmla="*/ 27 h 70"/>
                <a:gd name="T26" fmla="*/ 51 w 77"/>
                <a:gd name="T27" fmla="*/ 27 h 70"/>
                <a:gd name="T28" fmla="*/ 46 w 77"/>
                <a:gd name="T29" fmla="*/ 23 h 70"/>
                <a:gd name="T30" fmla="*/ 51 w 77"/>
                <a:gd name="T31" fmla="*/ 18 h 70"/>
                <a:gd name="T32" fmla="*/ 56 w 77"/>
                <a:gd name="T33" fmla="*/ 23 h 70"/>
                <a:gd name="T34" fmla="*/ 51 w 77"/>
                <a:gd name="T35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0">
                  <a:moveTo>
                    <a:pt x="77" y="33"/>
                  </a:moveTo>
                  <a:cubicBezTo>
                    <a:pt x="77" y="15"/>
                    <a:pt x="59" y="0"/>
                    <a:pt x="38" y="0"/>
                  </a:cubicBezTo>
                  <a:cubicBezTo>
                    <a:pt x="17" y="0"/>
                    <a:pt x="0" y="15"/>
                    <a:pt x="0" y="33"/>
                  </a:cubicBezTo>
                  <a:cubicBezTo>
                    <a:pt x="0" y="51"/>
                    <a:pt x="17" y="66"/>
                    <a:pt x="38" y="66"/>
                  </a:cubicBezTo>
                  <a:cubicBezTo>
                    <a:pt x="43" y="66"/>
                    <a:pt x="47" y="65"/>
                    <a:pt x="52" y="63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70" y="52"/>
                    <a:pt x="77" y="43"/>
                    <a:pt x="77" y="33"/>
                  </a:cubicBezTo>
                  <a:close/>
                  <a:moveTo>
                    <a:pt x="26" y="27"/>
                  </a:moveTo>
                  <a:cubicBezTo>
                    <a:pt x="24" y="27"/>
                    <a:pt x="21" y="25"/>
                    <a:pt x="21" y="23"/>
                  </a:cubicBezTo>
                  <a:cubicBezTo>
                    <a:pt x="21" y="21"/>
                    <a:pt x="24" y="18"/>
                    <a:pt x="26" y="18"/>
                  </a:cubicBezTo>
                  <a:cubicBezTo>
                    <a:pt x="29" y="18"/>
                    <a:pt x="32" y="21"/>
                    <a:pt x="32" y="23"/>
                  </a:cubicBezTo>
                  <a:cubicBezTo>
                    <a:pt x="32" y="25"/>
                    <a:pt x="29" y="27"/>
                    <a:pt x="26" y="27"/>
                  </a:cubicBezTo>
                  <a:close/>
                  <a:moveTo>
                    <a:pt x="51" y="27"/>
                  </a:moveTo>
                  <a:cubicBezTo>
                    <a:pt x="49" y="27"/>
                    <a:pt x="46" y="25"/>
                    <a:pt x="46" y="23"/>
                  </a:cubicBezTo>
                  <a:cubicBezTo>
                    <a:pt x="46" y="21"/>
                    <a:pt x="49" y="18"/>
                    <a:pt x="51" y="18"/>
                  </a:cubicBezTo>
                  <a:cubicBezTo>
                    <a:pt x="54" y="18"/>
                    <a:pt x="56" y="21"/>
                    <a:pt x="56" y="23"/>
                  </a:cubicBezTo>
                  <a:cubicBezTo>
                    <a:pt x="56" y="25"/>
                    <a:pt x="54" y="27"/>
                    <a:pt x="51" y="2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矩形 77"/>
          <p:cNvSpPr/>
          <p:nvPr/>
        </p:nvSpPr>
        <p:spPr>
          <a:xfrm>
            <a:off x="9308007" y="2085917"/>
            <a:ext cx="1779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sssss@163.com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308007" y="3051138"/>
            <a:ext cx="1779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12345677891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9308007" y="4004459"/>
            <a:ext cx="1779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1061234514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308007" y="5038701"/>
            <a:ext cx="1779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1061234514</a:t>
            </a:r>
          </a:p>
        </p:txBody>
      </p:sp>
      <p:sp>
        <p:nvSpPr>
          <p:cNvPr id="82" name="Oval 34"/>
          <p:cNvSpPr/>
          <p:nvPr/>
        </p:nvSpPr>
        <p:spPr bwMode="auto">
          <a:xfrm flipH="1">
            <a:off x="8526555" y="5783031"/>
            <a:ext cx="750915" cy="750915"/>
          </a:xfrm>
          <a:prstGeom prst="ellipse">
            <a:avLst/>
          </a:prstGeom>
          <a:solidFill>
            <a:srgbClr val="5EC2AA"/>
          </a:solidFill>
          <a:ln>
            <a:noFill/>
          </a:ln>
          <a:effectLst>
            <a:outerShdw blurRad="152400" dist="101600" dir="2760000" algn="tl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308007" y="6001904"/>
            <a:ext cx="1779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www.tretars.com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306020" y="347866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5EC2AA"/>
                </a:solidFill>
              </a:rPr>
              <a:t>联系我们</a:t>
            </a:r>
            <a:endParaRPr lang="zh-CN" altLang="en-US" sz="4000" dirty="0">
              <a:solidFill>
                <a:srgbClr val="5EC2AA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314260" y="4176062"/>
            <a:ext cx="30336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然后，我觉得，你可以在这里写点儿简单的介绍什么的，这样看起来也美观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……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再然后，可以写点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Slogan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，比如：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532129" y="589687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Net</a:t>
            </a:r>
            <a:endParaRPr lang="zh-CN" altLang="en-US" sz="2800" dirty="0"/>
          </a:p>
        </p:txBody>
      </p:sp>
      <p:sp>
        <p:nvSpPr>
          <p:cNvPr id="3" name="椭圆 2"/>
          <p:cNvSpPr/>
          <p:nvPr/>
        </p:nvSpPr>
        <p:spPr>
          <a:xfrm>
            <a:off x="2445113" y="4545816"/>
            <a:ext cx="863979" cy="299486"/>
          </a:xfrm>
          <a:prstGeom prst="ellipse">
            <a:avLst/>
          </a:prstGeom>
          <a:solidFill>
            <a:srgbClr val="399982"/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2604499" y="4601065"/>
            <a:ext cx="545206" cy="188988"/>
          </a:xfrm>
          <a:prstGeom prst="ellipse">
            <a:avLst/>
          </a:prstGeom>
          <a:solidFill>
            <a:srgbClr val="5EC2AA"/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2728388" y="4644009"/>
            <a:ext cx="297429" cy="103100"/>
          </a:xfrm>
          <a:prstGeom prst="ellipse">
            <a:avLst/>
          </a:prstGeom>
          <a:solidFill>
            <a:srgbClr val="B9E5DB"/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871777"/>
      </p:ext>
    </p:extLst>
  </p:cSld>
  <p:clrMapOvr>
    <a:masterClrMapping/>
  </p:clrMapOvr>
  <p:transition spd="slow" advTm="4702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67000" fill="hold" nodeType="withEffect" p14:presetBounceEnd="9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4.44444E-6 L 2.5E-6 0.01875 " pathEditMode="relative" rAng="0" ptsTypes="AA" p14:bounceEnd="98000">
                                          <p:cBhvr>
                                            <p:cTn id="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repeatCount="indefinite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1" dur="100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repeatCount="indefinite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" dur="10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repeatCount="indefinite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83" grpId="0" animBg="1"/>
          <p:bldP spid="83" grpId="1" animBg="1"/>
          <p:bldP spid="84" grpId="0" animBg="1"/>
          <p:bldP spid="84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67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4.44444E-6 L 2.5E-6 0.01875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repeatCount="indefinite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0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83" grpId="0" animBg="1"/>
          <p:bldP spid="83" grpId="1" animBg="1"/>
          <p:bldP spid="84" grpId="0" animBg="1"/>
          <p:bldP spid="84" grpId="1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33718" y="3764309"/>
            <a:ext cx="1154322" cy="570936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61148" y="4335245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www.tretars.com</a:t>
            </a:r>
            <a:endParaRPr lang="zh-CN" altLang="en-US" sz="2000" dirty="0"/>
          </a:p>
        </p:txBody>
      </p:sp>
      <p:sp>
        <p:nvSpPr>
          <p:cNvPr id="4" name="椭圆 3"/>
          <p:cNvSpPr/>
          <p:nvPr/>
        </p:nvSpPr>
        <p:spPr>
          <a:xfrm>
            <a:off x="7151953" y="2086859"/>
            <a:ext cx="470853" cy="47085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55571" y="2322285"/>
            <a:ext cx="6655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T</a:t>
            </a:r>
            <a:endParaRPr lang="zh-CN" altLang="en-US" sz="8800" dirty="0"/>
          </a:p>
        </p:txBody>
      </p:sp>
      <p:sp>
        <p:nvSpPr>
          <p:cNvPr id="6" name="矩形 5"/>
          <p:cNvSpPr/>
          <p:nvPr/>
        </p:nvSpPr>
        <p:spPr>
          <a:xfrm>
            <a:off x="3952552" y="2322285"/>
            <a:ext cx="7505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k</a:t>
            </a:r>
            <a:endParaRPr lang="zh-CN" altLang="en-US" sz="8800" dirty="0"/>
          </a:p>
        </p:txBody>
      </p:sp>
      <p:sp>
        <p:nvSpPr>
          <p:cNvPr id="7" name="矩形 6"/>
          <p:cNvSpPr/>
          <p:nvPr/>
        </p:nvSpPr>
        <p:spPr>
          <a:xfrm>
            <a:off x="1724302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h</a:t>
            </a:r>
            <a:endParaRPr lang="zh-CN" altLang="en-US" sz="8800" dirty="0"/>
          </a:p>
        </p:txBody>
      </p:sp>
      <p:sp>
        <p:nvSpPr>
          <p:cNvPr id="8" name="矩形 7"/>
          <p:cNvSpPr/>
          <p:nvPr/>
        </p:nvSpPr>
        <p:spPr>
          <a:xfrm>
            <a:off x="2484971" y="2322285"/>
            <a:ext cx="955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a</a:t>
            </a:r>
            <a:endParaRPr lang="zh-CN" altLang="en-US" sz="8800" dirty="0"/>
          </a:p>
        </p:txBody>
      </p:sp>
      <p:sp>
        <p:nvSpPr>
          <p:cNvPr id="9" name="矩形 8"/>
          <p:cNvSpPr/>
          <p:nvPr/>
        </p:nvSpPr>
        <p:spPr>
          <a:xfrm>
            <a:off x="3269935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n</a:t>
            </a:r>
            <a:endParaRPr lang="zh-CN" altLang="en-US" sz="8800" dirty="0"/>
          </a:p>
        </p:txBody>
      </p:sp>
      <p:sp>
        <p:nvSpPr>
          <p:cNvPr id="11" name="矩形 10"/>
          <p:cNvSpPr/>
          <p:nvPr/>
        </p:nvSpPr>
        <p:spPr>
          <a:xfrm>
            <a:off x="6952005" y="2322285"/>
            <a:ext cx="8707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u</a:t>
            </a:r>
            <a:endParaRPr lang="zh-CN" altLang="en-US" sz="8800" dirty="0"/>
          </a:p>
        </p:txBody>
      </p:sp>
      <p:sp>
        <p:nvSpPr>
          <p:cNvPr id="12" name="矩形 11"/>
          <p:cNvSpPr/>
          <p:nvPr/>
        </p:nvSpPr>
        <p:spPr>
          <a:xfrm>
            <a:off x="6099860" y="2317759"/>
            <a:ext cx="923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o</a:t>
            </a:r>
            <a:endParaRPr lang="zh-CN" altLang="en-US" sz="8800" dirty="0"/>
          </a:p>
        </p:txBody>
      </p:sp>
      <p:sp>
        <p:nvSpPr>
          <p:cNvPr id="13" name="矩形 12"/>
          <p:cNvSpPr/>
          <p:nvPr/>
        </p:nvSpPr>
        <p:spPr>
          <a:xfrm>
            <a:off x="5339928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Y</a:t>
            </a:r>
            <a:endParaRPr lang="zh-CN" altLang="en-US" sz="8800" dirty="0"/>
          </a:p>
        </p:txBody>
      </p:sp>
      <p:sp>
        <p:nvSpPr>
          <p:cNvPr id="14" name="矩形 13"/>
          <p:cNvSpPr/>
          <p:nvPr/>
        </p:nvSpPr>
        <p:spPr>
          <a:xfrm>
            <a:off x="1248040" y="382236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逼格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  <p:grpSp>
        <p:nvGrpSpPr>
          <p:cNvPr id="15" name="[动画大师]_Group 111"/>
          <p:cNvGrpSpPr/>
          <p:nvPr/>
        </p:nvGrpSpPr>
        <p:grpSpPr>
          <a:xfrm>
            <a:off x="1479356" y="3386547"/>
            <a:ext cx="639195" cy="292449"/>
            <a:chOff x="5637006" y="3002637"/>
            <a:chExt cx="639195" cy="292449"/>
          </a:xfrm>
        </p:grpSpPr>
        <p:cxnSp>
          <p:nvCxnSpPr>
            <p:cNvPr id="16" name="[动画大师]_Straight Connector 123"/>
            <p:cNvCxnSpPr/>
            <p:nvPr/>
          </p:nvCxnSpPr>
          <p:spPr>
            <a:xfrm rot="16200000">
              <a:off x="5860992" y="3098062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[动画大师]_Straight Connector 126"/>
            <p:cNvCxnSpPr/>
            <p:nvPr/>
          </p:nvCxnSpPr>
          <p:spPr>
            <a:xfrm rot="20520000">
              <a:off x="6085350" y="3295085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[动画大师]_Straight Connector 128"/>
            <p:cNvCxnSpPr/>
            <p:nvPr/>
          </p:nvCxnSpPr>
          <p:spPr>
            <a:xfrm rot="3240000">
              <a:off x="5712912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[动画大师]_Straight Connector 131"/>
            <p:cNvCxnSpPr/>
            <p:nvPr/>
          </p:nvCxnSpPr>
          <p:spPr>
            <a:xfrm rot="7560000">
              <a:off x="5994594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1880000">
              <a:off x="5637006" y="329508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[动画大师]_Group 111"/>
          <p:cNvGrpSpPr/>
          <p:nvPr/>
        </p:nvGrpSpPr>
        <p:grpSpPr>
          <a:xfrm rot="19938376">
            <a:off x="6078596" y="2107453"/>
            <a:ext cx="183342" cy="384248"/>
            <a:chOff x="5956417" y="3056523"/>
            <a:chExt cx="292634" cy="613302"/>
          </a:xfrm>
        </p:grpSpPr>
        <p:cxnSp>
          <p:nvCxnSpPr>
            <p:cNvPr id="22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[动画大师]_Group 111"/>
          <p:cNvGrpSpPr/>
          <p:nvPr/>
        </p:nvGrpSpPr>
        <p:grpSpPr>
          <a:xfrm rot="18906434">
            <a:off x="3896075" y="2529881"/>
            <a:ext cx="169307" cy="340796"/>
            <a:chOff x="5942694" y="3108948"/>
            <a:chExt cx="275340" cy="554228"/>
          </a:xfrm>
        </p:grpSpPr>
        <p:cxnSp>
          <p:nvCxnSpPr>
            <p:cNvPr id="28" name="[动画大师]_Straight Connector 122"/>
            <p:cNvCxnSpPr/>
            <p:nvPr/>
          </p:nvCxnSpPr>
          <p:spPr>
            <a:xfrm rot="16200000">
              <a:off x="5847269" y="3567751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[动画大师]_Straight Connector 126"/>
            <p:cNvCxnSpPr/>
            <p:nvPr/>
          </p:nvCxnSpPr>
          <p:spPr>
            <a:xfrm rot="20520000">
              <a:off x="6009025" y="3295084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[动画大师]_Straight Connector 129"/>
            <p:cNvCxnSpPr/>
            <p:nvPr/>
          </p:nvCxnSpPr>
          <p:spPr>
            <a:xfrm rot="3240000">
              <a:off x="5961346" y="3534005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[动画大师]_Straight Connector 131"/>
            <p:cNvCxnSpPr/>
            <p:nvPr/>
          </p:nvCxnSpPr>
          <p:spPr>
            <a:xfrm rot="7560000">
              <a:off x="5942202" y="32043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[动画大师]_Straight Connector 137"/>
            <p:cNvCxnSpPr/>
            <p:nvPr/>
          </p:nvCxnSpPr>
          <p:spPr>
            <a:xfrm rot="11880000">
              <a:off x="6027183" y="3419997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7329390"/>
      </p:ext>
    </p:extLst>
  </p:cSld>
  <p:clrMapOvr>
    <a:masterClrMapping/>
  </p:clrMapOvr>
  <p:transition spd="slow" advTm="3248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2.59259E-6 C -0.00703 -0.04074 -0.01185 -0.05185 -0.02409 -0.08588 C -0.03151 -0.1088 -0.05326 -0.1375 -0.06758 -0.13773 C -0.08177 -0.1382 -0.10195 -0.11065 -0.10951 -0.08773 C -0.12162 -0.05347 -0.12591 -0.05139 -0.13398 -0.00486 " pathEditMode="relative" rAng="0" ptsTypes="AAAAA" p14:bounceEnd="54000">
                                          <p:cBhvr>
                                            <p:cTn id="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706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3398 -0.00486 C -0.15026 -0.03287 -0.15078 -0.04584 -0.16615 -0.07338 C -0.17617 -0.09213 -0.20234 -0.11667 -0.22096 -0.1169 C -0.23984 -0.11736 -0.26771 -0.09445 -0.2776 -0.0757 C -0.29323 -0.04769 -0.3 -0.01528 -0.30234 0.02222 " pathEditMode="relative" rAng="0" ptsTypes="AAAAA" p14:bounceEnd="50000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424" y="-42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0234 0.02222 C -0.30404 -0.01666 -0.31602 -0.04028 -0.32747 -0.06782 C -0.33555 -0.08657 -0.3556 -0.11365 -0.37031 -0.11319 C -0.38555 -0.11296 -0.40937 -0.08449 -0.41654 -0.06574 C -0.4276 -0.04074 -0.43542 -0.00509 -0.44115 0.03889 C -0.44661 0.08241 -0.4543 0.20996 -0.4526 0.23982 " pathEditMode="relative" rAng="0" ptsTypes="AAAAAA" p14:bounceEnd="54000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26" y="40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 p14:presetBounceEnd="100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4" grpId="0" animBg="1"/>
          <p:bldP spid="4" grpId="1" animBg="1"/>
          <p:bldP spid="4" grpId="2" animBg="1"/>
          <p:bldP spid="4" grpId="3" animBg="1"/>
          <p:bldP spid="7" grpId="0"/>
          <p:bldP spid="9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2.59259E-6 C -0.00703 -0.04074 -0.01185 -0.05185 -0.02409 -0.08588 C -0.03151 -0.1088 -0.05326 -0.1375 -0.06758 -0.13773 C -0.08177 -0.1382 -0.10195 -0.11065 -0.10951 -0.08773 C -0.12162 -0.05347 -0.12591 -0.05139 -0.13398 -0.00486 " pathEditMode="relative" rAng="0" ptsTypes="AAAAA">
                                          <p:cBhvr>
                                            <p:cTn id="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706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3398 -0.00486 C -0.15026 -0.03287 -0.15078 -0.04584 -0.16615 -0.07338 C -0.17617 -0.09213 -0.20234 -0.11667 -0.22096 -0.1169 C -0.23984 -0.11736 -0.26771 -0.09445 -0.2776 -0.0757 C -0.29323 -0.04769 -0.3 -0.01528 -0.30234 0.02222 " pathEditMode="relative" rAng="0" ptsTypes="AAAAA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424" y="-42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0234 0.02222 C -0.30404 -0.01666 -0.31602 -0.04028 -0.32747 -0.06782 C -0.33555 -0.08657 -0.3556 -0.11365 -0.37031 -0.11319 C -0.38555 -0.11296 -0.40937 -0.08449 -0.41654 -0.06574 C -0.4276 -0.04074 -0.43542 -0.00509 -0.44115 0.03889 C -0.44661 0.08241 -0.4543 0.20996 -0.4526 0.23982 " pathEditMode="relative" rAng="0" ptsTypes="AAAAAA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26" y="40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4" grpId="0" animBg="1"/>
          <p:bldP spid="4" grpId="1" animBg="1"/>
          <p:bldP spid="4" grpId="2" animBg="1"/>
          <p:bldP spid="4" grpId="3" animBg="1"/>
          <p:bldP spid="7" grpId="0"/>
          <p:bldP spid="9" grpId="0"/>
          <p:bldP spid="1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-2350660" y="1029845"/>
            <a:ext cx="522027" cy="4092513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6200000">
            <a:off x="-2350660" y="1823691"/>
            <a:ext cx="522027" cy="4092512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6200000">
            <a:off x="-2350660" y="2617534"/>
            <a:ext cx="522027" cy="4092512"/>
          </a:xfrm>
          <a:prstGeom prst="rect">
            <a:avLst/>
          </a:prstGeom>
          <a:solidFill>
            <a:srgbClr val="F1C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6200000">
            <a:off x="-2350661" y="3411376"/>
            <a:ext cx="522027" cy="4092511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6200000">
            <a:off x="14402467" y="661403"/>
            <a:ext cx="522027" cy="4829394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14402466" y="1455247"/>
            <a:ext cx="522027" cy="4829396"/>
          </a:xfrm>
          <a:prstGeom prst="rect">
            <a:avLst/>
          </a:prstGeom>
          <a:solidFill>
            <a:srgbClr val="F1C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6200000">
            <a:off x="14402466" y="2249089"/>
            <a:ext cx="522027" cy="4829396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6200000">
            <a:off x="14402468" y="3042933"/>
            <a:ext cx="522027" cy="4829396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3569638" y="5380672"/>
            <a:ext cx="5049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李益达，夜空中最亮逗比！李益达，夜空中最亮逗比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！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！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70174" y="4402776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5EC2AA"/>
                </a:solidFill>
              </a:rPr>
              <a:t>PPT</a:t>
            </a:r>
            <a:r>
              <a:rPr lang="zh-CN" altLang="en-US" sz="4400" dirty="0" smtClean="0">
                <a:solidFill>
                  <a:srgbClr val="5EC2AA"/>
                </a:solidFill>
              </a:rPr>
              <a:t>模板</a:t>
            </a:r>
            <a:endParaRPr lang="zh-CN" altLang="en-US" sz="4400" dirty="0">
              <a:solidFill>
                <a:srgbClr val="5EC2AA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90467" y="2736754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6687C"/>
                </a:solidFill>
              </a:rPr>
              <a:t>84%</a:t>
            </a:r>
            <a:endParaRPr lang="zh-CN" altLang="en-US" sz="3600" dirty="0">
              <a:solidFill>
                <a:srgbClr val="56687C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48127" y="3537560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6687C"/>
                </a:solidFill>
              </a:rPr>
              <a:t>84%</a:t>
            </a:r>
            <a:endParaRPr lang="zh-CN" altLang="en-US" sz="3600" dirty="0">
              <a:solidFill>
                <a:srgbClr val="56687C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86956" y="4340623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6687C"/>
                </a:solidFill>
              </a:rPr>
              <a:t>84%</a:t>
            </a:r>
            <a:endParaRPr lang="zh-CN" altLang="en-US" sz="3600" dirty="0">
              <a:solidFill>
                <a:srgbClr val="56687C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2706" y="5134465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6687C"/>
                </a:solidFill>
              </a:rPr>
              <a:t>84%</a:t>
            </a:r>
            <a:endParaRPr lang="zh-CN" altLang="en-US" sz="3600" dirty="0">
              <a:solidFill>
                <a:srgbClr val="56687C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75136" y="2736753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6687C"/>
                </a:solidFill>
              </a:rPr>
              <a:t>84%</a:t>
            </a:r>
            <a:endParaRPr lang="zh-CN" altLang="en-US" sz="3600" dirty="0">
              <a:solidFill>
                <a:srgbClr val="56687C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96304" y="3528509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6687C"/>
                </a:solidFill>
              </a:rPr>
              <a:t>84%</a:t>
            </a:r>
            <a:endParaRPr lang="zh-CN" altLang="en-US" sz="3600" dirty="0">
              <a:solidFill>
                <a:srgbClr val="56687C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551401" y="4341679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6687C"/>
                </a:solidFill>
              </a:rPr>
              <a:t>84%</a:t>
            </a:r>
            <a:endParaRPr lang="zh-CN" altLang="en-US" sz="3600" dirty="0">
              <a:solidFill>
                <a:srgbClr val="56687C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758565" y="5131003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6687C"/>
                </a:solidFill>
              </a:rPr>
              <a:t>84%</a:t>
            </a:r>
            <a:endParaRPr lang="zh-CN" altLang="en-US" sz="3600" dirty="0">
              <a:solidFill>
                <a:srgbClr val="56687C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846914" y="1403252"/>
            <a:ext cx="2667000" cy="2667000"/>
          </a:xfrm>
          <a:prstGeom prst="ellipse">
            <a:avLst/>
          </a:prstGeom>
          <a:solidFill>
            <a:srgbClr val="5EC2A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168043" y="1724381"/>
            <a:ext cx="2024742" cy="2024742"/>
          </a:xfrm>
          <a:prstGeom prst="ellipse">
            <a:avLst/>
          </a:prstGeom>
          <a:solidFill>
            <a:srgbClr val="A2D06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b="1" dirty="0">
              <a:cs typeface="+mn-ea"/>
              <a:sym typeface="+mn-lt"/>
            </a:endParaRPr>
          </a:p>
        </p:txBody>
      </p:sp>
      <p:pic>
        <p:nvPicPr>
          <p:cNvPr id="30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42" y="2160532"/>
            <a:ext cx="1152344" cy="115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442859"/>
      </p:ext>
    </p:extLst>
  </p:cSld>
  <p:clrMapOvr>
    <a:masterClrMapping/>
  </p:clrMapOvr>
  <p:transition spd="slow" advTm="2125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1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201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201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36000" fill="hold" grpId="0" nodeType="withEffect" p14:presetBounceEnd="30000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0.13191 -1.11111E-6 L 0.26237 -1.11111E-6 " pathEditMode="relative" rAng="0" ptsTypes="AA" p14:bounceEnd="30000">
                                          <p:cBhvr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71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63" presetClass="path" presetSubtype="0" accel="36000" fill="hold" grpId="0" nodeType="withEffect" p14:presetBounceEnd="30000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0.13191 -1.85185E-6 L 0.16888 -1.85185E-6 " pathEditMode="relative" rAng="0" ptsTypes="AA" p14:bounceEnd="30000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63" presetClass="path" presetSubtype="0" accel="36000" fill="hold" grpId="0" nodeType="withEffect" p14:presetBounceEnd="3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3191 -2.59259E-6 L 0.31862 -2.59259E-6 " pathEditMode="relative" rAng="0" ptsTypes="AA" p14:bounceEnd="30000">
                                          <p:cBhvr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3" presetClass="path" presetSubtype="0" accel="36000" fill="hold" grpId="0" nodeType="withEffect" p14:presetBounceEnd="30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0.13191 -3.33333E-6 L 0.11809 -3.33333E-6 " pathEditMode="relative" rAng="0" ptsTypes="AA" p14:bounceEnd="30000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35" presetClass="path" presetSubtype="0" accel="36000" fill="hold" grpId="0" nodeType="withEffect" p14:presetBounceEnd="30000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4.16667E-6 -1.11111E-6 L -0.26679 -1.11111E-6 " pathEditMode="relative" rAng="0" ptsTypes="AA" p14:bounceEnd="30000">
                                          <p:cBhvr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34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35" presetClass="path" presetSubtype="0" accel="36000" fill="hold" grpId="0" nodeType="withEffect" p14:presetBounceEnd="30000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4.16667E-6 -1.85185E-6 L -0.30833 -1.85185E-6 " pathEditMode="relative" rAng="0" ptsTypes="AA" p14:bounceEnd="30000">
                                          <p:cBhvr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4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35" presetClass="path" presetSubtype="0" accel="36000" fill="hold" grpId="0" nodeType="withEffect" p14:presetBounceEnd="3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4.16667E-6 -2.59259E-6 L -0.2207 -2.59259E-6 " pathEditMode="relative" rAng="0" ptsTypes="AA" p14:bounceEnd="30000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04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accel="36000" fill="hold" grpId="0" nodeType="withEffect" p14:presetBounceEnd="30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4.16667E-6 -3.33333E-6 L -0.12031 -3.33333E-6 " pathEditMode="relative" rAng="0" ptsTypes="AA" p14:bounceEnd="30000">
                                          <p:cBhvr>
                                            <p:cTn id="3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01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6" grpId="0" animBg="1"/>
          <p:bldP spid="9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8" grpId="0"/>
          <p:bldP spid="19" grpId="0"/>
          <p:bldP spid="21" grpId="0"/>
          <p:bldP spid="22" grpId="0"/>
          <p:bldP spid="23" grpId="0"/>
          <p:bldP spid="24" grpId="0"/>
          <p:bldP spid="25" grpId="0"/>
          <p:bldP spid="27" grpId="0"/>
          <p:bldP spid="28" grpId="0"/>
          <p:bldP spid="29" grpId="0"/>
          <p:bldP spid="31" grpId="0" animBg="1"/>
          <p:bldP spid="31" grpId="1" animBg="1"/>
          <p:bldP spid="32" grpId="0" animBg="1"/>
          <p:bldP spid="3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1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01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201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36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0.13191 -1.11111E-6 L 0.26237 -1.11111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71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63" presetClass="path" presetSubtype="0" accel="36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0.13191 -1.85185E-6 L 0.16888 -1.85185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63" presetClass="path" presetSubtype="0" accel="36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3191 -2.59259E-6 L 0.31862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3" presetClass="path" presetSubtype="0" accel="36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0.13191 -3.33333E-6 L 0.11809 -3.33333E-6 " pathEditMode="relative" rAng="0" ptsTypes="AA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35" presetClass="path" presetSubtype="0" accel="36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4.16667E-6 -1.11111E-6 L -0.26679 -1.11111E-6 " pathEditMode="relative" rAng="0" ptsTypes="AA">
                                          <p:cBhvr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34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35" presetClass="path" presetSubtype="0" accel="36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4.16667E-6 -1.85185E-6 L -0.30833 -1.85185E-6 " pathEditMode="relative" rAng="0" ptsTypes="AA">
                                          <p:cBhvr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4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35" presetClass="path" presetSubtype="0" accel="36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4.16667E-6 -2.59259E-6 L -0.2207 -2.59259E-6 " pathEditMode="relative" rAng="0" ptsTypes="AA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04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accel="36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4.16667E-6 -3.33333E-6 L -0.12031 -3.33333E-6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01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6" grpId="0" animBg="1"/>
          <p:bldP spid="9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8" grpId="0"/>
          <p:bldP spid="19" grpId="0"/>
          <p:bldP spid="21" grpId="0"/>
          <p:bldP spid="22" grpId="0"/>
          <p:bldP spid="23" grpId="0"/>
          <p:bldP spid="24" grpId="0"/>
          <p:bldP spid="25" grpId="0"/>
          <p:bldP spid="27" grpId="0"/>
          <p:bldP spid="28" grpId="0"/>
          <p:bldP spid="29" grpId="0"/>
          <p:bldP spid="31" grpId="0" animBg="1"/>
          <p:bldP spid="31" grpId="1" animBg="1"/>
          <p:bldP spid="32" grpId="0" animBg="1"/>
          <p:bldP spid="32" grpId="1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11023066" y="2555914"/>
            <a:ext cx="1421370" cy="2285498"/>
            <a:chOff x="2175266" y="2319163"/>
            <a:chExt cx="1421370" cy="2285498"/>
          </a:xfrm>
        </p:grpSpPr>
        <p:sp>
          <p:nvSpPr>
            <p:cNvPr id="53" name="任意多边形 52"/>
            <p:cNvSpPr/>
            <p:nvPr/>
          </p:nvSpPr>
          <p:spPr>
            <a:xfrm>
              <a:off x="2175266" y="2319163"/>
              <a:ext cx="1421370" cy="1579418"/>
            </a:xfrm>
            <a:custGeom>
              <a:avLst/>
              <a:gdLst>
                <a:gd name="connsiteX0" fmla="*/ 219075 w 1152525"/>
                <a:gd name="connsiteY0" fmla="*/ 304800 h 1228725"/>
                <a:gd name="connsiteX1" fmla="*/ 342900 w 1152525"/>
                <a:gd name="connsiteY1" fmla="*/ 28575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390525 w 1152525"/>
                <a:gd name="connsiteY1" fmla="*/ 26670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308405 h 1232330"/>
                <a:gd name="connsiteX1" fmla="*/ 600075 w 1152525"/>
                <a:gd name="connsiteY1" fmla="*/ 22655 h 1232330"/>
                <a:gd name="connsiteX2" fmla="*/ 1152525 w 1152525"/>
                <a:gd name="connsiteY2" fmla="*/ 403655 h 1232330"/>
                <a:gd name="connsiteX3" fmla="*/ 495300 w 1152525"/>
                <a:gd name="connsiteY3" fmla="*/ 1232330 h 1232330"/>
                <a:gd name="connsiteX4" fmla="*/ 0 w 1152525"/>
                <a:gd name="connsiteY4" fmla="*/ 775130 h 1232330"/>
                <a:gd name="connsiteX5" fmla="*/ 219075 w 1152525"/>
                <a:gd name="connsiteY5" fmla="*/ 308405 h 1232330"/>
                <a:gd name="connsiteX0" fmla="*/ 219075 w 1133475"/>
                <a:gd name="connsiteY0" fmla="*/ 306820 h 1230745"/>
                <a:gd name="connsiteX1" fmla="*/ 600075 w 1133475"/>
                <a:gd name="connsiteY1" fmla="*/ 21070 h 1230745"/>
                <a:gd name="connsiteX2" fmla="*/ 1133475 w 1133475"/>
                <a:gd name="connsiteY2" fmla="*/ 416357 h 1230745"/>
                <a:gd name="connsiteX3" fmla="*/ 495300 w 1133475"/>
                <a:gd name="connsiteY3" fmla="*/ 1230745 h 1230745"/>
                <a:gd name="connsiteX4" fmla="*/ 0 w 1133475"/>
                <a:gd name="connsiteY4" fmla="*/ 773545 h 1230745"/>
                <a:gd name="connsiteX5" fmla="*/ 219075 w 1133475"/>
                <a:gd name="connsiteY5" fmla="*/ 306820 h 1230745"/>
                <a:gd name="connsiteX0" fmla="*/ 219075 w 1133475"/>
                <a:gd name="connsiteY0" fmla="*/ 299770 h 1223695"/>
                <a:gd name="connsiteX1" fmla="*/ 600075 w 1133475"/>
                <a:gd name="connsiteY1" fmla="*/ 14020 h 1223695"/>
                <a:gd name="connsiteX2" fmla="*/ 1133475 w 1133475"/>
                <a:gd name="connsiteY2" fmla="*/ 409307 h 1223695"/>
                <a:gd name="connsiteX3" fmla="*/ 495300 w 1133475"/>
                <a:gd name="connsiteY3" fmla="*/ 1223695 h 1223695"/>
                <a:gd name="connsiteX4" fmla="*/ 0 w 1133475"/>
                <a:gd name="connsiteY4" fmla="*/ 766495 h 1223695"/>
                <a:gd name="connsiteX5" fmla="*/ 219075 w 1133475"/>
                <a:gd name="connsiteY5" fmla="*/ 299770 h 1223695"/>
                <a:gd name="connsiteX0" fmla="*/ 219075 w 1287830"/>
                <a:gd name="connsiteY0" fmla="*/ 299770 h 1223695"/>
                <a:gd name="connsiteX1" fmla="*/ 600075 w 1287830"/>
                <a:gd name="connsiteY1" fmla="*/ 14020 h 1223695"/>
                <a:gd name="connsiteX2" fmla="*/ 1133475 w 1287830"/>
                <a:gd name="connsiteY2" fmla="*/ 409307 h 1223695"/>
                <a:gd name="connsiteX3" fmla="*/ 495300 w 1287830"/>
                <a:gd name="connsiteY3" fmla="*/ 1223695 h 1223695"/>
                <a:gd name="connsiteX4" fmla="*/ 0 w 1287830"/>
                <a:gd name="connsiteY4" fmla="*/ 766495 h 1223695"/>
                <a:gd name="connsiteX5" fmla="*/ 219075 w 1287830"/>
                <a:gd name="connsiteY5" fmla="*/ 299770 h 1223695"/>
                <a:gd name="connsiteX0" fmla="*/ 219075 w 1330240"/>
                <a:gd name="connsiteY0" fmla="*/ 299770 h 1242441"/>
                <a:gd name="connsiteX1" fmla="*/ 600075 w 1330240"/>
                <a:gd name="connsiteY1" fmla="*/ 14020 h 1242441"/>
                <a:gd name="connsiteX2" fmla="*/ 1133475 w 1330240"/>
                <a:gd name="connsiteY2" fmla="*/ 409307 h 1242441"/>
                <a:gd name="connsiteX3" fmla="*/ 495300 w 1330240"/>
                <a:gd name="connsiteY3" fmla="*/ 1223695 h 1242441"/>
                <a:gd name="connsiteX4" fmla="*/ 0 w 1330240"/>
                <a:gd name="connsiteY4" fmla="*/ 766495 h 1242441"/>
                <a:gd name="connsiteX5" fmla="*/ 219075 w 1330240"/>
                <a:gd name="connsiteY5" fmla="*/ 299770 h 1242441"/>
                <a:gd name="connsiteX0" fmla="*/ 219075 w 1327762"/>
                <a:gd name="connsiteY0" fmla="*/ 299770 h 1205542"/>
                <a:gd name="connsiteX1" fmla="*/ 600075 w 1327762"/>
                <a:gd name="connsiteY1" fmla="*/ 14020 h 1205542"/>
                <a:gd name="connsiteX2" fmla="*/ 1133475 w 1327762"/>
                <a:gd name="connsiteY2" fmla="*/ 409307 h 1205542"/>
                <a:gd name="connsiteX3" fmla="*/ 481013 w 1327762"/>
                <a:gd name="connsiteY3" fmla="*/ 1185595 h 1205542"/>
                <a:gd name="connsiteX4" fmla="*/ 0 w 1327762"/>
                <a:gd name="connsiteY4" fmla="*/ 766495 h 1205542"/>
                <a:gd name="connsiteX5" fmla="*/ 219075 w 1327762"/>
                <a:gd name="connsiteY5" fmla="*/ 299770 h 1205542"/>
                <a:gd name="connsiteX0" fmla="*/ 219075 w 1318623"/>
                <a:gd name="connsiteY0" fmla="*/ 299770 h 1197469"/>
                <a:gd name="connsiteX1" fmla="*/ 600075 w 1318623"/>
                <a:gd name="connsiteY1" fmla="*/ 14020 h 1197469"/>
                <a:gd name="connsiteX2" fmla="*/ 1133475 w 1318623"/>
                <a:gd name="connsiteY2" fmla="*/ 409307 h 1197469"/>
                <a:gd name="connsiteX3" fmla="*/ 481013 w 1318623"/>
                <a:gd name="connsiteY3" fmla="*/ 1185595 h 1197469"/>
                <a:gd name="connsiteX4" fmla="*/ 0 w 1318623"/>
                <a:gd name="connsiteY4" fmla="*/ 766495 h 1197469"/>
                <a:gd name="connsiteX5" fmla="*/ 219075 w 1318623"/>
                <a:gd name="connsiteY5" fmla="*/ 299770 h 1197469"/>
                <a:gd name="connsiteX0" fmla="*/ 219075 w 1336824"/>
                <a:gd name="connsiteY0" fmla="*/ 299770 h 1198539"/>
                <a:gd name="connsiteX1" fmla="*/ 600075 w 1336824"/>
                <a:gd name="connsiteY1" fmla="*/ 14020 h 1198539"/>
                <a:gd name="connsiteX2" fmla="*/ 1133475 w 1336824"/>
                <a:gd name="connsiteY2" fmla="*/ 409307 h 1198539"/>
                <a:gd name="connsiteX3" fmla="*/ 481013 w 1336824"/>
                <a:gd name="connsiteY3" fmla="*/ 1185595 h 1198539"/>
                <a:gd name="connsiteX4" fmla="*/ 0 w 1336824"/>
                <a:gd name="connsiteY4" fmla="*/ 766495 h 1198539"/>
                <a:gd name="connsiteX5" fmla="*/ 219075 w 1336824"/>
                <a:gd name="connsiteY5" fmla="*/ 299770 h 1198539"/>
                <a:gd name="connsiteX0" fmla="*/ 219075 w 1316218"/>
                <a:gd name="connsiteY0" fmla="*/ 299770 h 1199999"/>
                <a:gd name="connsiteX1" fmla="*/ 600075 w 1316218"/>
                <a:gd name="connsiteY1" fmla="*/ 14020 h 1199999"/>
                <a:gd name="connsiteX2" fmla="*/ 1133475 w 1316218"/>
                <a:gd name="connsiteY2" fmla="*/ 409307 h 1199999"/>
                <a:gd name="connsiteX3" fmla="*/ 481013 w 1316218"/>
                <a:gd name="connsiteY3" fmla="*/ 1185595 h 1199999"/>
                <a:gd name="connsiteX4" fmla="*/ 0 w 1316218"/>
                <a:gd name="connsiteY4" fmla="*/ 766495 h 1199999"/>
                <a:gd name="connsiteX5" fmla="*/ 219075 w 1316218"/>
                <a:gd name="connsiteY5" fmla="*/ 299770 h 1199999"/>
                <a:gd name="connsiteX0" fmla="*/ 0 w 1097143"/>
                <a:gd name="connsiteY0" fmla="*/ 299770 h 1199999"/>
                <a:gd name="connsiteX1" fmla="*/ 381000 w 1097143"/>
                <a:gd name="connsiteY1" fmla="*/ 14020 h 1199999"/>
                <a:gd name="connsiteX2" fmla="*/ 914400 w 1097143"/>
                <a:gd name="connsiteY2" fmla="*/ 409307 h 1199999"/>
                <a:gd name="connsiteX3" fmla="*/ 261938 w 1097143"/>
                <a:gd name="connsiteY3" fmla="*/ 1185595 h 1199999"/>
                <a:gd name="connsiteX4" fmla="*/ 0 w 1097143"/>
                <a:gd name="connsiteY4" fmla="*/ 299770 h 1199999"/>
                <a:gd name="connsiteX0" fmla="*/ 198577 w 1295720"/>
                <a:gd name="connsiteY0" fmla="*/ 299770 h 1199999"/>
                <a:gd name="connsiteX1" fmla="*/ 579577 w 1295720"/>
                <a:gd name="connsiteY1" fmla="*/ 14020 h 1199999"/>
                <a:gd name="connsiteX2" fmla="*/ 1112977 w 1295720"/>
                <a:gd name="connsiteY2" fmla="*/ 409307 h 1199999"/>
                <a:gd name="connsiteX3" fmla="*/ 460515 w 1295720"/>
                <a:gd name="connsiteY3" fmla="*/ 1185595 h 1199999"/>
                <a:gd name="connsiteX4" fmla="*/ 198577 w 1295720"/>
                <a:gd name="connsiteY4" fmla="*/ 299770 h 1199999"/>
                <a:gd name="connsiteX0" fmla="*/ 232010 w 1329153"/>
                <a:gd name="connsiteY0" fmla="*/ 299770 h 1199999"/>
                <a:gd name="connsiteX1" fmla="*/ 613010 w 1329153"/>
                <a:gd name="connsiteY1" fmla="*/ 14020 h 1199999"/>
                <a:gd name="connsiteX2" fmla="*/ 1146410 w 1329153"/>
                <a:gd name="connsiteY2" fmla="*/ 409307 h 1199999"/>
                <a:gd name="connsiteX3" fmla="*/ 493948 w 1329153"/>
                <a:gd name="connsiteY3" fmla="*/ 1185595 h 1199999"/>
                <a:gd name="connsiteX4" fmla="*/ 232010 w 1329153"/>
                <a:gd name="connsiteY4" fmla="*/ 299770 h 1199999"/>
                <a:gd name="connsiteX0" fmla="*/ 232010 w 1703294"/>
                <a:gd name="connsiteY0" fmla="*/ 299770 h 1205861"/>
                <a:gd name="connsiteX1" fmla="*/ 613010 w 1703294"/>
                <a:gd name="connsiteY1" fmla="*/ 14020 h 1205861"/>
                <a:gd name="connsiteX2" fmla="*/ 1146410 w 1703294"/>
                <a:gd name="connsiteY2" fmla="*/ 409307 h 1205861"/>
                <a:gd name="connsiteX3" fmla="*/ 1688856 w 1703294"/>
                <a:gd name="connsiteY3" fmla="*/ 865891 h 1205861"/>
                <a:gd name="connsiteX4" fmla="*/ 493948 w 1703294"/>
                <a:gd name="connsiteY4" fmla="*/ 1185595 h 1205861"/>
                <a:gd name="connsiteX5" fmla="*/ 232010 w 1703294"/>
                <a:gd name="connsiteY5" fmla="*/ 299770 h 1205861"/>
                <a:gd name="connsiteX0" fmla="*/ 232010 w 1420859"/>
                <a:gd name="connsiteY0" fmla="*/ 299770 h 1205861"/>
                <a:gd name="connsiteX1" fmla="*/ 613010 w 1420859"/>
                <a:gd name="connsiteY1" fmla="*/ 14020 h 1205861"/>
                <a:gd name="connsiteX2" fmla="*/ 1146410 w 1420859"/>
                <a:gd name="connsiteY2" fmla="*/ 409307 h 1205861"/>
                <a:gd name="connsiteX3" fmla="*/ 1393434 w 1420859"/>
                <a:gd name="connsiteY3" fmla="*/ 865891 h 1205861"/>
                <a:gd name="connsiteX4" fmla="*/ 493948 w 1420859"/>
                <a:gd name="connsiteY4" fmla="*/ 1185595 h 1205861"/>
                <a:gd name="connsiteX5" fmla="*/ 232010 w 1420859"/>
                <a:gd name="connsiteY5" fmla="*/ 299770 h 1205861"/>
                <a:gd name="connsiteX0" fmla="*/ 232010 w 1480057"/>
                <a:gd name="connsiteY0" fmla="*/ 313437 h 1219528"/>
                <a:gd name="connsiteX1" fmla="*/ 613010 w 1480057"/>
                <a:gd name="connsiteY1" fmla="*/ 27687 h 1219528"/>
                <a:gd name="connsiteX2" fmla="*/ 1399628 w 1480057"/>
                <a:gd name="connsiteY2" fmla="*/ 282297 h 1219528"/>
                <a:gd name="connsiteX3" fmla="*/ 1393434 w 1480057"/>
                <a:gd name="connsiteY3" fmla="*/ 879558 h 1219528"/>
                <a:gd name="connsiteX4" fmla="*/ 493948 w 1480057"/>
                <a:gd name="connsiteY4" fmla="*/ 1199262 h 1219528"/>
                <a:gd name="connsiteX5" fmla="*/ 232010 w 1480057"/>
                <a:gd name="connsiteY5" fmla="*/ 313437 h 1219528"/>
                <a:gd name="connsiteX0" fmla="*/ 232010 w 1480057"/>
                <a:gd name="connsiteY0" fmla="*/ 645154 h 1551245"/>
                <a:gd name="connsiteX1" fmla="*/ 655213 w 1480057"/>
                <a:gd name="connsiteY1" fmla="*/ 7712 h 1551245"/>
                <a:gd name="connsiteX2" fmla="*/ 1399628 w 1480057"/>
                <a:gd name="connsiteY2" fmla="*/ 614014 h 1551245"/>
                <a:gd name="connsiteX3" fmla="*/ 1393434 w 1480057"/>
                <a:gd name="connsiteY3" fmla="*/ 1211275 h 1551245"/>
                <a:gd name="connsiteX4" fmla="*/ 493948 w 1480057"/>
                <a:gd name="connsiteY4" fmla="*/ 1530979 h 1551245"/>
                <a:gd name="connsiteX5" fmla="*/ 232010 w 1480057"/>
                <a:gd name="connsiteY5" fmla="*/ 645154 h 1551245"/>
                <a:gd name="connsiteX0" fmla="*/ 225617 w 1501799"/>
                <a:gd name="connsiteY0" fmla="*/ 631086 h 1551245"/>
                <a:gd name="connsiteX1" fmla="*/ 676955 w 1501799"/>
                <a:gd name="connsiteY1" fmla="*/ 7712 h 1551245"/>
                <a:gd name="connsiteX2" fmla="*/ 1421370 w 1501799"/>
                <a:gd name="connsiteY2" fmla="*/ 614014 h 1551245"/>
                <a:gd name="connsiteX3" fmla="*/ 1415176 w 1501799"/>
                <a:gd name="connsiteY3" fmla="*/ 1211275 h 1551245"/>
                <a:gd name="connsiteX4" fmla="*/ 515690 w 1501799"/>
                <a:gd name="connsiteY4" fmla="*/ 1530979 h 1551245"/>
                <a:gd name="connsiteX5" fmla="*/ 225617 w 1501799"/>
                <a:gd name="connsiteY5" fmla="*/ 631086 h 1551245"/>
                <a:gd name="connsiteX0" fmla="*/ 225617 w 1501799"/>
                <a:gd name="connsiteY0" fmla="*/ 651026 h 1571185"/>
                <a:gd name="connsiteX1" fmla="*/ 676955 w 1501799"/>
                <a:gd name="connsiteY1" fmla="*/ 27652 h 1571185"/>
                <a:gd name="connsiteX2" fmla="*/ 1091620 w 1501799"/>
                <a:gd name="connsiteY2" fmla="*/ 162071 h 1571185"/>
                <a:gd name="connsiteX3" fmla="*/ 1421370 w 1501799"/>
                <a:gd name="connsiteY3" fmla="*/ 633954 h 1571185"/>
                <a:gd name="connsiteX4" fmla="*/ 1415176 w 1501799"/>
                <a:gd name="connsiteY4" fmla="*/ 1231215 h 1571185"/>
                <a:gd name="connsiteX5" fmla="*/ 515690 w 1501799"/>
                <a:gd name="connsiteY5" fmla="*/ 1550919 h 1571185"/>
                <a:gd name="connsiteX6" fmla="*/ 225617 w 1501799"/>
                <a:gd name="connsiteY6" fmla="*/ 651026 h 1571185"/>
                <a:gd name="connsiteX0" fmla="*/ 225617 w 1501799"/>
                <a:gd name="connsiteY0" fmla="*/ 637891 h 1558050"/>
                <a:gd name="connsiteX1" fmla="*/ 676955 w 1501799"/>
                <a:gd name="connsiteY1" fmla="*/ 14517 h 1558050"/>
                <a:gd name="connsiteX2" fmla="*/ 993146 w 1501799"/>
                <a:gd name="connsiteY2" fmla="*/ 317749 h 1558050"/>
                <a:gd name="connsiteX3" fmla="*/ 1421370 w 1501799"/>
                <a:gd name="connsiteY3" fmla="*/ 620819 h 1558050"/>
                <a:gd name="connsiteX4" fmla="*/ 1415176 w 1501799"/>
                <a:gd name="connsiteY4" fmla="*/ 1218080 h 1558050"/>
                <a:gd name="connsiteX5" fmla="*/ 515690 w 1501799"/>
                <a:gd name="connsiteY5" fmla="*/ 1537784 h 1558050"/>
                <a:gd name="connsiteX6" fmla="*/ 225617 w 1501799"/>
                <a:gd name="connsiteY6" fmla="*/ 637891 h 1558050"/>
                <a:gd name="connsiteX0" fmla="*/ 225617 w 1447155"/>
                <a:gd name="connsiteY0" fmla="*/ 637891 h 1579418"/>
                <a:gd name="connsiteX1" fmla="*/ 676955 w 1447155"/>
                <a:gd name="connsiteY1" fmla="*/ 14517 h 1579418"/>
                <a:gd name="connsiteX2" fmla="*/ 993146 w 1447155"/>
                <a:gd name="connsiteY2" fmla="*/ 317749 h 1579418"/>
                <a:gd name="connsiteX3" fmla="*/ 1421370 w 1447155"/>
                <a:gd name="connsiteY3" fmla="*/ 620819 h 1579418"/>
                <a:gd name="connsiteX4" fmla="*/ 1133822 w 1447155"/>
                <a:gd name="connsiteY4" fmla="*/ 1415028 h 1579418"/>
                <a:gd name="connsiteX5" fmla="*/ 515690 w 1447155"/>
                <a:gd name="connsiteY5" fmla="*/ 1537784 h 1579418"/>
                <a:gd name="connsiteX6" fmla="*/ 225617 w 1447155"/>
                <a:gd name="connsiteY6" fmla="*/ 637891 h 1579418"/>
                <a:gd name="connsiteX0" fmla="*/ 225617 w 1421370"/>
                <a:gd name="connsiteY0" fmla="*/ 637891 h 1579418"/>
                <a:gd name="connsiteX1" fmla="*/ 676955 w 1421370"/>
                <a:gd name="connsiteY1" fmla="*/ 14517 h 1579418"/>
                <a:gd name="connsiteX2" fmla="*/ 993146 w 1421370"/>
                <a:gd name="connsiteY2" fmla="*/ 317749 h 1579418"/>
                <a:gd name="connsiteX3" fmla="*/ 1421370 w 1421370"/>
                <a:gd name="connsiteY3" fmla="*/ 620819 h 1579418"/>
                <a:gd name="connsiteX4" fmla="*/ 1133822 w 1421370"/>
                <a:gd name="connsiteY4" fmla="*/ 1415028 h 1579418"/>
                <a:gd name="connsiteX5" fmla="*/ 515690 w 1421370"/>
                <a:gd name="connsiteY5" fmla="*/ 1537784 h 1579418"/>
                <a:gd name="connsiteX6" fmla="*/ 225617 w 1421370"/>
                <a:gd name="connsiteY6" fmla="*/ 637891 h 157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370" h="1579418">
                  <a:moveTo>
                    <a:pt x="225617" y="637891"/>
                  </a:moveTo>
                  <a:cubicBezTo>
                    <a:pt x="309754" y="542641"/>
                    <a:pt x="221343" y="-9296"/>
                    <a:pt x="676955" y="14517"/>
                  </a:cubicBezTo>
                  <a:cubicBezTo>
                    <a:pt x="821289" y="-66976"/>
                    <a:pt x="869077" y="216699"/>
                    <a:pt x="993146" y="317749"/>
                  </a:cubicBezTo>
                  <a:cubicBezTo>
                    <a:pt x="1117215" y="418799"/>
                    <a:pt x="1367444" y="442628"/>
                    <a:pt x="1421370" y="620819"/>
                  </a:cubicBezTo>
                  <a:cubicBezTo>
                    <a:pt x="1408419" y="936299"/>
                    <a:pt x="1242566" y="1285647"/>
                    <a:pt x="1133822" y="1415028"/>
                  </a:cubicBezTo>
                  <a:cubicBezTo>
                    <a:pt x="1025078" y="1544409"/>
                    <a:pt x="692848" y="1636827"/>
                    <a:pt x="515690" y="1537784"/>
                  </a:cubicBezTo>
                  <a:cubicBezTo>
                    <a:pt x="242639" y="1499684"/>
                    <a:pt x="-310957" y="1080803"/>
                    <a:pt x="225617" y="637891"/>
                  </a:cubicBezTo>
                  <a:close/>
                </a:path>
              </a:pathLst>
            </a:custGeom>
            <a:solidFill>
              <a:srgbClr val="2B6F5F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2629598" y="3237517"/>
              <a:ext cx="351869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5" name="梯形 4"/>
          <p:cNvSpPr/>
          <p:nvPr/>
        </p:nvSpPr>
        <p:spPr>
          <a:xfrm>
            <a:off x="-916591" y="3077040"/>
            <a:ext cx="4547121" cy="380663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梯形 4"/>
          <p:cNvSpPr/>
          <p:nvPr/>
        </p:nvSpPr>
        <p:spPr>
          <a:xfrm>
            <a:off x="717127" y="1893371"/>
            <a:ext cx="4547121" cy="507565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9" name="梯形 4"/>
          <p:cNvSpPr/>
          <p:nvPr/>
        </p:nvSpPr>
        <p:spPr>
          <a:xfrm>
            <a:off x="3622784" y="752641"/>
            <a:ext cx="4547121" cy="507565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0" name="梯形 4"/>
          <p:cNvSpPr/>
          <p:nvPr/>
        </p:nvSpPr>
        <p:spPr>
          <a:xfrm>
            <a:off x="5462025" y="3252055"/>
            <a:ext cx="4547121" cy="3379549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1" name="梯形 4"/>
          <p:cNvSpPr/>
          <p:nvPr/>
        </p:nvSpPr>
        <p:spPr>
          <a:xfrm>
            <a:off x="2026536" y="3100436"/>
            <a:ext cx="4547121" cy="4660654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5" name="梯形 4"/>
          <p:cNvSpPr/>
          <p:nvPr/>
        </p:nvSpPr>
        <p:spPr>
          <a:xfrm>
            <a:off x="6960609" y="4321494"/>
            <a:ext cx="4547121" cy="2182539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5829679" y="409872"/>
            <a:ext cx="1693692" cy="943928"/>
          </a:xfrm>
          <a:custGeom>
            <a:avLst/>
            <a:gdLst>
              <a:gd name="connsiteX0" fmla="*/ 346234 w 930593"/>
              <a:gd name="connsiteY0" fmla="*/ 0 h 518638"/>
              <a:gd name="connsiteX1" fmla="*/ 468646 w 930593"/>
              <a:gd name="connsiteY1" fmla="*/ 50705 h 518638"/>
              <a:gd name="connsiteX2" fmla="*/ 505184 w 930593"/>
              <a:gd name="connsiteY2" fmla="*/ 104897 h 518638"/>
              <a:gd name="connsiteX3" fmla="*/ 516974 w 930593"/>
              <a:gd name="connsiteY3" fmla="*/ 96947 h 518638"/>
              <a:gd name="connsiteX4" fmla="*/ 584359 w 930593"/>
              <a:gd name="connsiteY4" fmla="*/ 83343 h 518638"/>
              <a:gd name="connsiteX5" fmla="*/ 757476 w 930593"/>
              <a:gd name="connsiteY5" fmla="*/ 256460 h 518638"/>
              <a:gd name="connsiteX6" fmla="*/ 754674 w 930593"/>
              <a:gd name="connsiteY6" fmla="*/ 270342 h 518638"/>
              <a:gd name="connsiteX7" fmla="*/ 786830 w 930593"/>
              <a:gd name="connsiteY7" fmla="*/ 273856 h 518638"/>
              <a:gd name="connsiteX8" fmla="*/ 930593 w 930593"/>
              <a:gd name="connsiteY8" fmla="*/ 391241 h 518638"/>
              <a:gd name="connsiteX9" fmla="*/ 695206 w 930593"/>
              <a:gd name="connsiteY9" fmla="*/ 518638 h 518638"/>
              <a:gd name="connsiteX10" fmla="*/ 681066 w 930593"/>
              <a:gd name="connsiteY10" fmla="*/ 517093 h 518638"/>
              <a:gd name="connsiteX11" fmla="*/ 673418 w 930593"/>
              <a:gd name="connsiteY11" fmla="*/ 518637 h 518638"/>
              <a:gd name="connsiteX12" fmla="*/ 215264 w 930593"/>
              <a:gd name="connsiteY12" fmla="*/ 518637 h 518638"/>
              <a:gd name="connsiteX13" fmla="*/ 196474 w 930593"/>
              <a:gd name="connsiteY13" fmla="*/ 514844 h 518638"/>
              <a:gd name="connsiteX14" fmla="*/ 173117 w 930593"/>
              <a:gd name="connsiteY14" fmla="*/ 518638 h 518638"/>
              <a:gd name="connsiteX15" fmla="*/ 0 w 930593"/>
              <a:gd name="connsiteY15" fmla="*/ 379334 h 518638"/>
              <a:gd name="connsiteX16" fmla="*/ 173117 w 930593"/>
              <a:gd name="connsiteY16" fmla="*/ 240030 h 518638"/>
              <a:gd name="connsiteX17" fmla="*/ 188038 w 930593"/>
              <a:gd name="connsiteY17" fmla="*/ 242454 h 518638"/>
              <a:gd name="connsiteX18" fmla="*/ 186722 w 930593"/>
              <a:gd name="connsiteY18" fmla="*/ 240502 h 518638"/>
              <a:gd name="connsiteX19" fmla="*/ 173117 w 930593"/>
              <a:gd name="connsiteY19" fmla="*/ 173117 h 518638"/>
              <a:gd name="connsiteX20" fmla="*/ 346234 w 930593"/>
              <a:gd name="connsiteY20" fmla="*/ 0 h 51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30593" h="518638">
                <a:moveTo>
                  <a:pt x="346234" y="0"/>
                </a:moveTo>
                <a:cubicBezTo>
                  <a:pt x="394039" y="0"/>
                  <a:pt x="437319" y="19377"/>
                  <a:pt x="468646" y="50705"/>
                </a:cubicBezTo>
                <a:lnTo>
                  <a:pt x="505184" y="104897"/>
                </a:lnTo>
                <a:lnTo>
                  <a:pt x="516974" y="96947"/>
                </a:lnTo>
                <a:cubicBezTo>
                  <a:pt x="537686" y="88187"/>
                  <a:pt x="560457" y="83343"/>
                  <a:pt x="584359" y="83343"/>
                </a:cubicBezTo>
                <a:cubicBezTo>
                  <a:pt x="679969" y="83343"/>
                  <a:pt x="757476" y="160850"/>
                  <a:pt x="757476" y="256460"/>
                </a:cubicBezTo>
                <a:lnTo>
                  <a:pt x="754674" y="270342"/>
                </a:lnTo>
                <a:lnTo>
                  <a:pt x="786830" y="273856"/>
                </a:lnTo>
                <a:cubicBezTo>
                  <a:pt x="871314" y="293196"/>
                  <a:pt x="930593" y="338472"/>
                  <a:pt x="930593" y="391241"/>
                </a:cubicBezTo>
                <a:cubicBezTo>
                  <a:pt x="930593" y="461600"/>
                  <a:pt x="825207" y="518638"/>
                  <a:pt x="695206" y="518638"/>
                </a:cubicBezTo>
                <a:lnTo>
                  <a:pt x="681066" y="517093"/>
                </a:lnTo>
                <a:lnTo>
                  <a:pt x="673418" y="518637"/>
                </a:lnTo>
                <a:lnTo>
                  <a:pt x="215264" y="518637"/>
                </a:lnTo>
                <a:lnTo>
                  <a:pt x="196474" y="514844"/>
                </a:lnTo>
                <a:lnTo>
                  <a:pt x="173117" y="518638"/>
                </a:lnTo>
                <a:cubicBezTo>
                  <a:pt x="77507" y="518638"/>
                  <a:pt x="0" y="456269"/>
                  <a:pt x="0" y="379334"/>
                </a:cubicBezTo>
                <a:cubicBezTo>
                  <a:pt x="0" y="302399"/>
                  <a:pt x="77507" y="240030"/>
                  <a:pt x="173117" y="240030"/>
                </a:cubicBezTo>
                <a:lnTo>
                  <a:pt x="188038" y="242454"/>
                </a:lnTo>
                <a:lnTo>
                  <a:pt x="186722" y="240502"/>
                </a:lnTo>
                <a:cubicBezTo>
                  <a:pt x="177961" y="219791"/>
                  <a:pt x="173117" y="197019"/>
                  <a:pt x="173117" y="173117"/>
                </a:cubicBezTo>
                <a:cubicBezTo>
                  <a:pt x="173117" y="77507"/>
                  <a:pt x="250624" y="0"/>
                  <a:pt x="34623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5401609" y="29805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黎明到了</a:t>
            </a:r>
            <a:endParaRPr lang="zh-CN" altLang="en-US" sz="3200" b="1" dirty="0"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580872" y="363584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然而对于新手而言</a:t>
            </a:r>
            <a:endParaRPr lang="zh-CN" altLang="en-US" sz="3200" b="1" dirty="0"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3531583" y="4326834"/>
            <a:ext cx="5569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这个</a:t>
            </a:r>
            <a:r>
              <a:rPr lang="en-US" altLang="zh-CN" sz="3200" b="1" dirty="0" smtClean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PPT</a:t>
            </a:r>
            <a:r>
              <a:rPr lang="zh-CN" altLang="en-US" sz="3200" b="1" dirty="0" smtClean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可能并没有什么卵用</a:t>
            </a:r>
            <a:endParaRPr lang="zh-CN" altLang="en-US" sz="3200" b="1" dirty="0"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675822" y="363302"/>
            <a:ext cx="1316870" cy="632761"/>
          </a:xfrm>
          <a:custGeom>
            <a:avLst/>
            <a:gdLst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 w 692151"/>
              <a:gd name="connsiteY15" fmla="*/ 245271 h 334568"/>
              <a:gd name="connsiteX16" fmla="*/ 7658 w 692151"/>
              <a:gd name="connsiteY16" fmla="*/ 226786 h 334568"/>
              <a:gd name="connsiteX17" fmla="*/ 11290 w 692151"/>
              <a:gd name="connsiteY17" fmla="*/ 208795 h 334568"/>
              <a:gd name="connsiteX18" fmla="*/ 143669 w 692151"/>
              <a:gd name="connsiteY18" fmla="*/ 121048 h 334568"/>
              <a:gd name="connsiteX19" fmla="*/ 245258 w 692151"/>
              <a:gd name="connsiteY19" fmla="*/ 163128 h 334568"/>
              <a:gd name="connsiteX20" fmla="*/ 263385 w 692151"/>
              <a:gd name="connsiteY20" fmla="*/ 190014 h 334568"/>
              <a:gd name="connsiteX21" fmla="*/ 257174 w 692151"/>
              <a:gd name="connsiteY21" fmla="*/ 151806 h 334568"/>
              <a:gd name="connsiteX22" fmla="*/ 379412 w 692151"/>
              <a:gd name="connsiteY22" fmla="*/ 0 h 334568"/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 w 692151"/>
              <a:gd name="connsiteY15" fmla="*/ 245271 h 334568"/>
              <a:gd name="connsiteX16" fmla="*/ 11290 w 692151"/>
              <a:gd name="connsiteY16" fmla="*/ 208795 h 334568"/>
              <a:gd name="connsiteX17" fmla="*/ 143669 w 692151"/>
              <a:gd name="connsiteY17" fmla="*/ 121048 h 334568"/>
              <a:gd name="connsiteX18" fmla="*/ 245258 w 692151"/>
              <a:gd name="connsiteY18" fmla="*/ 163128 h 334568"/>
              <a:gd name="connsiteX19" fmla="*/ 263385 w 692151"/>
              <a:gd name="connsiteY19" fmla="*/ 190014 h 334568"/>
              <a:gd name="connsiteX20" fmla="*/ 257174 w 692151"/>
              <a:gd name="connsiteY20" fmla="*/ 151806 h 334568"/>
              <a:gd name="connsiteX21" fmla="*/ 379412 w 692151"/>
              <a:gd name="connsiteY21" fmla="*/ 0 h 334568"/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1290 w 692151"/>
              <a:gd name="connsiteY15" fmla="*/ 208795 h 334568"/>
              <a:gd name="connsiteX16" fmla="*/ 143669 w 692151"/>
              <a:gd name="connsiteY16" fmla="*/ 121048 h 334568"/>
              <a:gd name="connsiteX17" fmla="*/ 245258 w 692151"/>
              <a:gd name="connsiteY17" fmla="*/ 163128 h 334568"/>
              <a:gd name="connsiteX18" fmla="*/ 263385 w 692151"/>
              <a:gd name="connsiteY18" fmla="*/ 190014 h 334568"/>
              <a:gd name="connsiteX19" fmla="*/ 257174 w 692151"/>
              <a:gd name="connsiteY19" fmla="*/ 151806 h 334568"/>
              <a:gd name="connsiteX20" fmla="*/ 379412 w 692151"/>
              <a:gd name="connsiteY20" fmla="*/ 0 h 334568"/>
              <a:gd name="connsiteX0" fmla="*/ 382083 w 694822"/>
              <a:gd name="connsiteY0" fmla="*/ 0 h 334568"/>
              <a:gd name="connsiteX1" fmla="*/ 494715 w 694822"/>
              <a:gd name="connsiteY1" fmla="*/ 92716 h 334568"/>
              <a:gd name="connsiteX2" fmla="*/ 503121 w 694822"/>
              <a:gd name="connsiteY2" fmla="*/ 144424 h 334568"/>
              <a:gd name="connsiteX3" fmla="*/ 506095 w 694822"/>
              <a:gd name="connsiteY3" fmla="*/ 141721 h 334568"/>
              <a:gd name="connsiteX4" fmla="*/ 573774 w 694822"/>
              <a:gd name="connsiteY4" fmla="*/ 121048 h 334568"/>
              <a:gd name="connsiteX5" fmla="*/ 694822 w 694822"/>
              <a:gd name="connsiteY5" fmla="*/ 242096 h 334568"/>
              <a:gd name="connsiteX6" fmla="*/ 659368 w 694822"/>
              <a:gd name="connsiteY6" fmla="*/ 327690 h 334568"/>
              <a:gd name="connsiteX7" fmla="*/ 649166 w 694822"/>
              <a:gd name="connsiteY7" fmla="*/ 334568 h 334568"/>
              <a:gd name="connsiteX8" fmla="*/ 22412 w 694822"/>
              <a:gd name="connsiteY8" fmla="*/ 334568 h 334568"/>
              <a:gd name="connsiteX9" fmla="*/ 13961 w 694822"/>
              <a:gd name="connsiteY9" fmla="*/ 320639 h 334568"/>
              <a:gd name="connsiteX10" fmla="*/ 11893 w 694822"/>
              <a:gd name="connsiteY10" fmla="*/ 310393 h 334568"/>
              <a:gd name="connsiteX11" fmla="*/ 2672 w 694822"/>
              <a:gd name="connsiteY11" fmla="*/ 288133 h 334568"/>
              <a:gd name="connsiteX12" fmla="*/ 2672 w 694822"/>
              <a:gd name="connsiteY12" fmla="*/ 264722 h 334568"/>
              <a:gd name="connsiteX13" fmla="*/ 2671 w 694822"/>
              <a:gd name="connsiteY13" fmla="*/ 264717 h 334568"/>
              <a:gd name="connsiteX14" fmla="*/ 13961 w 694822"/>
              <a:gd name="connsiteY14" fmla="*/ 208795 h 334568"/>
              <a:gd name="connsiteX15" fmla="*/ 146340 w 694822"/>
              <a:gd name="connsiteY15" fmla="*/ 121048 h 334568"/>
              <a:gd name="connsiteX16" fmla="*/ 247929 w 694822"/>
              <a:gd name="connsiteY16" fmla="*/ 163128 h 334568"/>
              <a:gd name="connsiteX17" fmla="*/ 266056 w 694822"/>
              <a:gd name="connsiteY17" fmla="*/ 190014 h 334568"/>
              <a:gd name="connsiteX18" fmla="*/ 259845 w 694822"/>
              <a:gd name="connsiteY18" fmla="*/ 151806 h 334568"/>
              <a:gd name="connsiteX19" fmla="*/ 382083 w 694822"/>
              <a:gd name="connsiteY19" fmla="*/ 0 h 334568"/>
              <a:gd name="connsiteX0" fmla="*/ 382083 w 694822"/>
              <a:gd name="connsiteY0" fmla="*/ 0 h 334568"/>
              <a:gd name="connsiteX1" fmla="*/ 494715 w 694822"/>
              <a:gd name="connsiteY1" fmla="*/ 92716 h 334568"/>
              <a:gd name="connsiteX2" fmla="*/ 503121 w 694822"/>
              <a:gd name="connsiteY2" fmla="*/ 144424 h 334568"/>
              <a:gd name="connsiteX3" fmla="*/ 506095 w 694822"/>
              <a:gd name="connsiteY3" fmla="*/ 141721 h 334568"/>
              <a:gd name="connsiteX4" fmla="*/ 573774 w 694822"/>
              <a:gd name="connsiteY4" fmla="*/ 121048 h 334568"/>
              <a:gd name="connsiteX5" fmla="*/ 694822 w 694822"/>
              <a:gd name="connsiteY5" fmla="*/ 242096 h 334568"/>
              <a:gd name="connsiteX6" fmla="*/ 659368 w 694822"/>
              <a:gd name="connsiteY6" fmla="*/ 327690 h 334568"/>
              <a:gd name="connsiteX7" fmla="*/ 649166 w 694822"/>
              <a:gd name="connsiteY7" fmla="*/ 334568 h 334568"/>
              <a:gd name="connsiteX8" fmla="*/ 22412 w 694822"/>
              <a:gd name="connsiteY8" fmla="*/ 334568 h 334568"/>
              <a:gd name="connsiteX9" fmla="*/ 13961 w 694822"/>
              <a:gd name="connsiteY9" fmla="*/ 320639 h 334568"/>
              <a:gd name="connsiteX10" fmla="*/ 11893 w 694822"/>
              <a:gd name="connsiteY10" fmla="*/ 310393 h 334568"/>
              <a:gd name="connsiteX11" fmla="*/ 2672 w 694822"/>
              <a:gd name="connsiteY11" fmla="*/ 288133 h 334568"/>
              <a:gd name="connsiteX12" fmla="*/ 2672 w 694822"/>
              <a:gd name="connsiteY12" fmla="*/ 264722 h 334568"/>
              <a:gd name="connsiteX13" fmla="*/ 13961 w 694822"/>
              <a:gd name="connsiteY13" fmla="*/ 208795 h 334568"/>
              <a:gd name="connsiteX14" fmla="*/ 146340 w 694822"/>
              <a:gd name="connsiteY14" fmla="*/ 121048 h 334568"/>
              <a:gd name="connsiteX15" fmla="*/ 247929 w 694822"/>
              <a:gd name="connsiteY15" fmla="*/ 163128 h 334568"/>
              <a:gd name="connsiteX16" fmla="*/ 266056 w 694822"/>
              <a:gd name="connsiteY16" fmla="*/ 190014 h 334568"/>
              <a:gd name="connsiteX17" fmla="*/ 259845 w 694822"/>
              <a:gd name="connsiteY17" fmla="*/ 151806 h 334568"/>
              <a:gd name="connsiteX18" fmla="*/ 382083 w 694822"/>
              <a:gd name="connsiteY18" fmla="*/ 0 h 334568"/>
              <a:gd name="connsiteX0" fmla="*/ 379411 w 692150"/>
              <a:gd name="connsiteY0" fmla="*/ 0 h 334568"/>
              <a:gd name="connsiteX1" fmla="*/ 492043 w 692150"/>
              <a:gd name="connsiteY1" fmla="*/ 92716 h 334568"/>
              <a:gd name="connsiteX2" fmla="*/ 500449 w 692150"/>
              <a:gd name="connsiteY2" fmla="*/ 144424 h 334568"/>
              <a:gd name="connsiteX3" fmla="*/ 503423 w 692150"/>
              <a:gd name="connsiteY3" fmla="*/ 141721 h 334568"/>
              <a:gd name="connsiteX4" fmla="*/ 571102 w 692150"/>
              <a:gd name="connsiteY4" fmla="*/ 121048 h 334568"/>
              <a:gd name="connsiteX5" fmla="*/ 692150 w 692150"/>
              <a:gd name="connsiteY5" fmla="*/ 242096 h 334568"/>
              <a:gd name="connsiteX6" fmla="*/ 656696 w 692150"/>
              <a:gd name="connsiteY6" fmla="*/ 327690 h 334568"/>
              <a:gd name="connsiteX7" fmla="*/ 646494 w 692150"/>
              <a:gd name="connsiteY7" fmla="*/ 334568 h 334568"/>
              <a:gd name="connsiteX8" fmla="*/ 19740 w 692150"/>
              <a:gd name="connsiteY8" fmla="*/ 334568 h 334568"/>
              <a:gd name="connsiteX9" fmla="*/ 11289 w 692150"/>
              <a:gd name="connsiteY9" fmla="*/ 320639 h 334568"/>
              <a:gd name="connsiteX10" fmla="*/ 9221 w 692150"/>
              <a:gd name="connsiteY10" fmla="*/ 310393 h 334568"/>
              <a:gd name="connsiteX11" fmla="*/ 0 w 692150"/>
              <a:gd name="connsiteY11" fmla="*/ 288133 h 334568"/>
              <a:gd name="connsiteX12" fmla="*/ 11289 w 692150"/>
              <a:gd name="connsiteY12" fmla="*/ 208795 h 334568"/>
              <a:gd name="connsiteX13" fmla="*/ 143668 w 692150"/>
              <a:gd name="connsiteY13" fmla="*/ 121048 h 334568"/>
              <a:gd name="connsiteX14" fmla="*/ 245257 w 692150"/>
              <a:gd name="connsiteY14" fmla="*/ 163128 h 334568"/>
              <a:gd name="connsiteX15" fmla="*/ 263384 w 692150"/>
              <a:gd name="connsiteY15" fmla="*/ 190014 h 334568"/>
              <a:gd name="connsiteX16" fmla="*/ 257173 w 692150"/>
              <a:gd name="connsiteY16" fmla="*/ 151806 h 334568"/>
              <a:gd name="connsiteX17" fmla="*/ 379411 w 692150"/>
              <a:gd name="connsiteY17" fmla="*/ 0 h 334568"/>
              <a:gd name="connsiteX0" fmla="*/ 370190 w 682929"/>
              <a:gd name="connsiteY0" fmla="*/ 0 h 334568"/>
              <a:gd name="connsiteX1" fmla="*/ 482822 w 682929"/>
              <a:gd name="connsiteY1" fmla="*/ 92716 h 334568"/>
              <a:gd name="connsiteX2" fmla="*/ 491228 w 682929"/>
              <a:gd name="connsiteY2" fmla="*/ 144424 h 334568"/>
              <a:gd name="connsiteX3" fmla="*/ 494202 w 682929"/>
              <a:gd name="connsiteY3" fmla="*/ 141721 h 334568"/>
              <a:gd name="connsiteX4" fmla="*/ 561881 w 682929"/>
              <a:gd name="connsiteY4" fmla="*/ 121048 h 334568"/>
              <a:gd name="connsiteX5" fmla="*/ 682929 w 682929"/>
              <a:gd name="connsiteY5" fmla="*/ 242096 h 334568"/>
              <a:gd name="connsiteX6" fmla="*/ 647475 w 682929"/>
              <a:gd name="connsiteY6" fmla="*/ 327690 h 334568"/>
              <a:gd name="connsiteX7" fmla="*/ 637273 w 682929"/>
              <a:gd name="connsiteY7" fmla="*/ 334568 h 334568"/>
              <a:gd name="connsiteX8" fmla="*/ 10519 w 682929"/>
              <a:gd name="connsiteY8" fmla="*/ 334568 h 334568"/>
              <a:gd name="connsiteX9" fmla="*/ 2068 w 682929"/>
              <a:gd name="connsiteY9" fmla="*/ 320639 h 334568"/>
              <a:gd name="connsiteX10" fmla="*/ 0 w 682929"/>
              <a:gd name="connsiteY10" fmla="*/ 310393 h 334568"/>
              <a:gd name="connsiteX11" fmla="*/ 2068 w 682929"/>
              <a:gd name="connsiteY11" fmla="*/ 208795 h 334568"/>
              <a:gd name="connsiteX12" fmla="*/ 134447 w 682929"/>
              <a:gd name="connsiteY12" fmla="*/ 121048 h 334568"/>
              <a:gd name="connsiteX13" fmla="*/ 236036 w 682929"/>
              <a:gd name="connsiteY13" fmla="*/ 163128 h 334568"/>
              <a:gd name="connsiteX14" fmla="*/ 254163 w 682929"/>
              <a:gd name="connsiteY14" fmla="*/ 190014 h 334568"/>
              <a:gd name="connsiteX15" fmla="*/ 247952 w 682929"/>
              <a:gd name="connsiteY15" fmla="*/ 151806 h 334568"/>
              <a:gd name="connsiteX16" fmla="*/ 370190 w 682929"/>
              <a:gd name="connsiteY16" fmla="*/ 0 h 334568"/>
              <a:gd name="connsiteX0" fmla="*/ 368122 w 680861"/>
              <a:gd name="connsiteY0" fmla="*/ 0 h 334568"/>
              <a:gd name="connsiteX1" fmla="*/ 480754 w 680861"/>
              <a:gd name="connsiteY1" fmla="*/ 92716 h 334568"/>
              <a:gd name="connsiteX2" fmla="*/ 489160 w 680861"/>
              <a:gd name="connsiteY2" fmla="*/ 144424 h 334568"/>
              <a:gd name="connsiteX3" fmla="*/ 492134 w 680861"/>
              <a:gd name="connsiteY3" fmla="*/ 141721 h 334568"/>
              <a:gd name="connsiteX4" fmla="*/ 559813 w 680861"/>
              <a:gd name="connsiteY4" fmla="*/ 121048 h 334568"/>
              <a:gd name="connsiteX5" fmla="*/ 680861 w 680861"/>
              <a:gd name="connsiteY5" fmla="*/ 242096 h 334568"/>
              <a:gd name="connsiteX6" fmla="*/ 645407 w 680861"/>
              <a:gd name="connsiteY6" fmla="*/ 327690 h 334568"/>
              <a:gd name="connsiteX7" fmla="*/ 635205 w 680861"/>
              <a:gd name="connsiteY7" fmla="*/ 334568 h 334568"/>
              <a:gd name="connsiteX8" fmla="*/ 8451 w 680861"/>
              <a:gd name="connsiteY8" fmla="*/ 334568 h 334568"/>
              <a:gd name="connsiteX9" fmla="*/ 0 w 680861"/>
              <a:gd name="connsiteY9" fmla="*/ 320639 h 334568"/>
              <a:gd name="connsiteX10" fmla="*/ 0 w 680861"/>
              <a:gd name="connsiteY10" fmla="*/ 208795 h 334568"/>
              <a:gd name="connsiteX11" fmla="*/ 132379 w 680861"/>
              <a:gd name="connsiteY11" fmla="*/ 121048 h 334568"/>
              <a:gd name="connsiteX12" fmla="*/ 233968 w 680861"/>
              <a:gd name="connsiteY12" fmla="*/ 163128 h 334568"/>
              <a:gd name="connsiteX13" fmla="*/ 252095 w 680861"/>
              <a:gd name="connsiteY13" fmla="*/ 190014 h 334568"/>
              <a:gd name="connsiteX14" fmla="*/ 245884 w 680861"/>
              <a:gd name="connsiteY14" fmla="*/ 151806 h 334568"/>
              <a:gd name="connsiteX15" fmla="*/ 368122 w 680861"/>
              <a:gd name="connsiteY15" fmla="*/ 0 h 334568"/>
              <a:gd name="connsiteX0" fmla="*/ 368122 w 680861"/>
              <a:gd name="connsiteY0" fmla="*/ 0 h 334568"/>
              <a:gd name="connsiteX1" fmla="*/ 480754 w 680861"/>
              <a:gd name="connsiteY1" fmla="*/ 92716 h 334568"/>
              <a:gd name="connsiteX2" fmla="*/ 489160 w 680861"/>
              <a:gd name="connsiteY2" fmla="*/ 144424 h 334568"/>
              <a:gd name="connsiteX3" fmla="*/ 492134 w 680861"/>
              <a:gd name="connsiteY3" fmla="*/ 141721 h 334568"/>
              <a:gd name="connsiteX4" fmla="*/ 559813 w 680861"/>
              <a:gd name="connsiteY4" fmla="*/ 121048 h 334568"/>
              <a:gd name="connsiteX5" fmla="*/ 680861 w 680861"/>
              <a:gd name="connsiteY5" fmla="*/ 242096 h 334568"/>
              <a:gd name="connsiteX6" fmla="*/ 645407 w 680861"/>
              <a:gd name="connsiteY6" fmla="*/ 327690 h 334568"/>
              <a:gd name="connsiteX7" fmla="*/ 635205 w 680861"/>
              <a:gd name="connsiteY7" fmla="*/ 334568 h 334568"/>
              <a:gd name="connsiteX8" fmla="*/ 8451 w 680861"/>
              <a:gd name="connsiteY8" fmla="*/ 334568 h 334568"/>
              <a:gd name="connsiteX9" fmla="*/ 0 w 680861"/>
              <a:gd name="connsiteY9" fmla="*/ 208795 h 334568"/>
              <a:gd name="connsiteX10" fmla="*/ 132379 w 680861"/>
              <a:gd name="connsiteY10" fmla="*/ 121048 h 334568"/>
              <a:gd name="connsiteX11" fmla="*/ 233968 w 680861"/>
              <a:gd name="connsiteY11" fmla="*/ 163128 h 334568"/>
              <a:gd name="connsiteX12" fmla="*/ 252095 w 680861"/>
              <a:gd name="connsiteY12" fmla="*/ 190014 h 334568"/>
              <a:gd name="connsiteX13" fmla="*/ 245884 w 680861"/>
              <a:gd name="connsiteY13" fmla="*/ 151806 h 334568"/>
              <a:gd name="connsiteX14" fmla="*/ 368122 w 680861"/>
              <a:gd name="connsiteY14" fmla="*/ 0 h 334568"/>
              <a:gd name="connsiteX0" fmla="*/ 376448 w 689187"/>
              <a:gd name="connsiteY0" fmla="*/ 0 h 334568"/>
              <a:gd name="connsiteX1" fmla="*/ 489080 w 689187"/>
              <a:gd name="connsiteY1" fmla="*/ 92716 h 334568"/>
              <a:gd name="connsiteX2" fmla="*/ 497486 w 689187"/>
              <a:gd name="connsiteY2" fmla="*/ 144424 h 334568"/>
              <a:gd name="connsiteX3" fmla="*/ 500460 w 689187"/>
              <a:gd name="connsiteY3" fmla="*/ 141721 h 334568"/>
              <a:gd name="connsiteX4" fmla="*/ 568139 w 689187"/>
              <a:gd name="connsiteY4" fmla="*/ 121048 h 334568"/>
              <a:gd name="connsiteX5" fmla="*/ 689187 w 689187"/>
              <a:gd name="connsiteY5" fmla="*/ 242096 h 334568"/>
              <a:gd name="connsiteX6" fmla="*/ 653733 w 689187"/>
              <a:gd name="connsiteY6" fmla="*/ 327690 h 334568"/>
              <a:gd name="connsiteX7" fmla="*/ 643531 w 689187"/>
              <a:gd name="connsiteY7" fmla="*/ 334568 h 334568"/>
              <a:gd name="connsiteX8" fmla="*/ 16777 w 689187"/>
              <a:gd name="connsiteY8" fmla="*/ 334568 h 334568"/>
              <a:gd name="connsiteX9" fmla="*/ 8326 w 689187"/>
              <a:gd name="connsiteY9" fmla="*/ 208795 h 334568"/>
              <a:gd name="connsiteX10" fmla="*/ 140705 w 689187"/>
              <a:gd name="connsiteY10" fmla="*/ 121048 h 334568"/>
              <a:gd name="connsiteX11" fmla="*/ 242294 w 689187"/>
              <a:gd name="connsiteY11" fmla="*/ 163128 h 334568"/>
              <a:gd name="connsiteX12" fmla="*/ 260421 w 689187"/>
              <a:gd name="connsiteY12" fmla="*/ 190014 h 334568"/>
              <a:gd name="connsiteX13" fmla="*/ 254210 w 689187"/>
              <a:gd name="connsiteY13" fmla="*/ 151806 h 334568"/>
              <a:gd name="connsiteX14" fmla="*/ 376448 w 689187"/>
              <a:gd name="connsiteY14" fmla="*/ 0 h 334568"/>
              <a:gd name="connsiteX0" fmla="*/ 383547 w 696286"/>
              <a:gd name="connsiteY0" fmla="*/ 0 h 334568"/>
              <a:gd name="connsiteX1" fmla="*/ 496179 w 696286"/>
              <a:gd name="connsiteY1" fmla="*/ 92716 h 334568"/>
              <a:gd name="connsiteX2" fmla="*/ 504585 w 696286"/>
              <a:gd name="connsiteY2" fmla="*/ 144424 h 334568"/>
              <a:gd name="connsiteX3" fmla="*/ 507559 w 696286"/>
              <a:gd name="connsiteY3" fmla="*/ 141721 h 334568"/>
              <a:gd name="connsiteX4" fmla="*/ 575238 w 696286"/>
              <a:gd name="connsiteY4" fmla="*/ 121048 h 334568"/>
              <a:gd name="connsiteX5" fmla="*/ 696286 w 696286"/>
              <a:gd name="connsiteY5" fmla="*/ 242096 h 334568"/>
              <a:gd name="connsiteX6" fmla="*/ 660832 w 696286"/>
              <a:gd name="connsiteY6" fmla="*/ 327690 h 334568"/>
              <a:gd name="connsiteX7" fmla="*/ 650630 w 696286"/>
              <a:gd name="connsiteY7" fmla="*/ 334568 h 334568"/>
              <a:gd name="connsiteX8" fmla="*/ 23876 w 696286"/>
              <a:gd name="connsiteY8" fmla="*/ 334568 h 334568"/>
              <a:gd name="connsiteX9" fmla="*/ 15425 w 696286"/>
              <a:gd name="connsiteY9" fmla="*/ 208795 h 334568"/>
              <a:gd name="connsiteX10" fmla="*/ 147804 w 696286"/>
              <a:gd name="connsiteY10" fmla="*/ 121048 h 334568"/>
              <a:gd name="connsiteX11" fmla="*/ 249393 w 696286"/>
              <a:gd name="connsiteY11" fmla="*/ 163128 h 334568"/>
              <a:gd name="connsiteX12" fmla="*/ 267520 w 696286"/>
              <a:gd name="connsiteY12" fmla="*/ 190014 h 334568"/>
              <a:gd name="connsiteX13" fmla="*/ 261309 w 696286"/>
              <a:gd name="connsiteY13" fmla="*/ 151806 h 334568"/>
              <a:gd name="connsiteX14" fmla="*/ 383547 w 696286"/>
              <a:gd name="connsiteY14" fmla="*/ 0 h 33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6286" h="334568">
                <a:moveTo>
                  <a:pt x="383547" y="0"/>
                </a:moveTo>
                <a:cubicBezTo>
                  <a:pt x="434180" y="0"/>
                  <a:pt x="477622" y="38231"/>
                  <a:pt x="496179" y="92716"/>
                </a:cubicBezTo>
                <a:lnTo>
                  <a:pt x="504585" y="144424"/>
                </a:lnTo>
                <a:lnTo>
                  <a:pt x="507559" y="141721"/>
                </a:lnTo>
                <a:cubicBezTo>
                  <a:pt x="526878" y="128669"/>
                  <a:pt x="550168" y="121048"/>
                  <a:pt x="575238" y="121048"/>
                </a:cubicBezTo>
                <a:cubicBezTo>
                  <a:pt x="642091" y="121048"/>
                  <a:pt x="696286" y="175243"/>
                  <a:pt x="696286" y="242096"/>
                </a:cubicBezTo>
                <a:cubicBezTo>
                  <a:pt x="696286" y="275523"/>
                  <a:pt x="682737" y="305785"/>
                  <a:pt x="660832" y="327690"/>
                </a:cubicBezTo>
                <a:lnTo>
                  <a:pt x="650630" y="334568"/>
                </a:lnTo>
                <a:lnTo>
                  <a:pt x="23876" y="334568"/>
                </a:lnTo>
                <a:cubicBezTo>
                  <a:pt x="-9897" y="297406"/>
                  <a:pt x="-3189" y="253101"/>
                  <a:pt x="15425" y="208795"/>
                </a:cubicBezTo>
                <a:cubicBezTo>
                  <a:pt x="37235" y="157230"/>
                  <a:pt x="88295" y="121048"/>
                  <a:pt x="147804" y="121048"/>
                </a:cubicBezTo>
                <a:cubicBezTo>
                  <a:pt x="187477" y="121048"/>
                  <a:pt x="223394" y="137129"/>
                  <a:pt x="249393" y="163128"/>
                </a:cubicBezTo>
                <a:lnTo>
                  <a:pt x="267520" y="190014"/>
                </a:lnTo>
                <a:lnTo>
                  <a:pt x="261309" y="151806"/>
                </a:lnTo>
                <a:cubicBezTo>
                  <a:pt x="261309" y="67966"/>
                  <a:pt x="316037" y="0"/>
                  <a:pt x="3835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397616" y="5106464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559665" y="5385736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21714" y="5465097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-238361" y="3389917"/>
            <a:ext cx="4717770" cy="47177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9584367" y="3148191"/>
            <a:ext cx="1417942" cy="2444395"/>
            <a:chOff x="2108219" y="2160266"/>
            <a:chExt cx="1417942" cy="2444395"/>
          </a:xfrm>
        </p:grpSpPr>
        <p:sp>
          <p:nvSpPr>
            <p:cNvPr id="59" name="任意多边形 58"/>
            <p:cNvSpPr/>
            <p:nvPr/>
          </p:nvSpPr>
          <p:spPr>
            <a:xfrm>
              <a:off x="2108219" y="2160266"/>
              <a:ext cx="1417942" cy="1711085"/>
            </a:xfrm>
            <a:custGeom>
              <a:avLst/>
              <a:gdLst>
                <a:gd name="connsiteX0" fmla="*/ 219075 w 1152525"/>
                <a:gd name="connsiteY0" fmla="*/ 304800 h 1228725"/>
                <a:gd name="connsiteX1" fmla="*/ 342900 w 1152525"/>
                <a:gd name="connsiteY1" fmla="*/ 28575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390525 w 1152525"/>
                <a:gd name="connsiteY1" fmla="*/ 26670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308405 h 1232330"/>
                <a:gd name="connsiteX1" fmla="*/ 600075 w 1152525"/>
                <a:gd name="connsiteY1" fmla="*/ 22655 h 1232330"/>
                <a:gd name="connsiteX2" fmla="*/ 1152525 w 1152525"/>
                <a:gd name="connsiteY2" fmla="*/ 403655 h 1232330"/>
                <a:gd name="connsiteX3" fmla="*/ 495300 w 1152525"/>
                <a:gd name="connsiteY3" fmla="*/ 1232330 h 1232330"/>
                <a:gd name="connsiteX4" fmla="*/ 0 w 1152525"/>
                <a:gd name="connsiteY4" fmla="*/ 775130 h 1232330"/>
                <a:gd name="connsiteX5" fmla="*/ 219075 w 1152525"/>
                <a:gd name="connsiteY5" fmla="*/ 308405 h 1232330"/>
                <a:gd name="connsiteX0" fmla="*/ 219075 w 1133475"/>
                <a:gd name="connsiteY0" fmla="*/ 306820 h 1230745"/>
                <a:gd name="connsiteX1" fmla="*/ 600075 w 1133475"/>
                <a:gd name="connsiteY1" fmla="*/ 21070 h 1230745"/>
                <a:gd name="connsiteX2" fmla="*/ 1133475 w 1133475"/>
                <a:gd name="connsiteY2" fmla="*/ 416357 h 1230745"/>
                <a:gd name="connsiteX3" fmla="*/ 495300 w 1133475"/>
                <a:gd name="connsiteY3" fmla="*/ 1230745 h 1230745"/>
                <a:gd name="connsiteX4" fmla="*/ 0 w 1133475"/>
                <a:gd name="connsiteY4" fmla="*/ 773545 h 1230745"/>
                <a:gd name="connsiteX5" fmla="*/ 219075 w 1133475"/>
                <a:gd name="connsiteY5" fmla="*/ 306820 h 1230745"/>
                <a:gd name="connsiteX0" fmla="*/ 219075 w 1133475"/>
                <a:gd name="connsiteY0" fmla="*/ 299770 h 1223695"/>
                <a:gd name="connsiteX1" fmla="*/ 600075 w 1133475"/>
                <a:gd name="connsiteY1" fmla="*/ 14020 h 1223695"/>
                <a:gd name="connsiteX2" fmla="*/ 1133475 w 1133475"/>
                <a:gd name="connsiteY2" fmla="*/ 409307 h 1223695"/>
                <a:gd name="connsiteX3" fmla="*/ 495300 w 1133475"/>
                <a:gd name="connsiteY3" fmla="*/ 1223695 h 1223695"/>
                <a:gd name="connsiteX4" fmla="*/ 0 w 1133475"/>
                <a:gd name="connsiteY4" fmla="*/ 766495 h 1223695"/>
                <a:gd name="connsiteX5" fmla="*/ 219075 w 1133475"/>
                <a:gd name="connsiteY5" fmla="*/ 299770 h 1223695"/>
                <a:gd name="connsiteX0" fmla="*/ 219075 w 1287830"/>
                <a:gd name="connsiteY0" fmla="*/ 299770 h 1223695"/>
                <a:gd name="connsiteX1" fmla="*/ 600075 w 1287830"/>
                <a:gd name="connsiteY1" fmla="*/ 14020 h 1223695"/>
                <a:gd name="connsiteX2" fmla="*/ 1133475 w 1287830"/>
                <a:gd name="connsiteY2" fmla="*/ 409307 h 1223695"/>
                <a:gd name="connsiteX3" fmla="*/ 495300 w 1287830"/>
                <a:gd name="connsiteY3" fmla="*/ 1223695 h 1223695"/>
                <a:gd name="connsiteX4" fmla="*/ 0 w 1287830"/>
                <a:gd name="connsiteY4" fmla="*/ 766495 h 1223695"/>
                <a:gd name="connsiteX5" fmla="*/ 219075 w 1287830"/>
                <a:gd name="connsiteY5" fmla="*/ 299770 h 1223695"/>
                <a:gd name="connsiteX0" fmla="*/ 219075 w 1330240"/>
                <a:gd name="connsiteY0" fmla="*/ 299770 h 1242441"/>
                <a:gd name="connsiteX1" fmla="*/ 600075 w 1330240"/>
                <a:gd name="connsiteY1" fmla="*/ 14020 h 1242441"/>
                <a:gd name="connsiteX2" fmla="*/ 1133475 w 1330240"/>
                <a:gd name="connsiteY2" fmla="*/ 409307 h 1242441"/>
                <a:gd name="connsiteX3" fmla="*/ 495300 w 1330240"/>
                <a:gd name="connsiteY3" fmla="*/ 1223695 h 1242441"/>
                <a:gd name="connsiteX4" fmla="*/ 0 w 1330240"/>
                <a:gd name="connsiteY4" fmla="*/ 766495 h 1242441"/>
                <a:gd name="connsiteX5" fmla="*/ 219075 w 1330240"/>
                <a:gd name="connsiteY5" fmla="*/ 299770 h 1242441"/>
                <a:gd name="connsiteX0" fmla="*/ 219075 w 1327762"/>
                <a:gd name="connsiteY0" fmla="*/ 299770 h 1205542"/>
                <a:gd name="connsiteX1" fmla="*/ 600075 w 1327762"/>
                <a:gd name="connsiteY1" fmla="*/ 14020 h 1205542"/>
                <a:gd name="connsiteX2" fmla="*/ 1133475 w 1327762"/>
                <a:gd name="connsiteY2" fmla="*/ 409307 h 1205542"/>
                <a:gd name="connsiteX3" fmla="*/ 481013 w 1327762"/>
                <a:gd name="connsiteY3" fmla="*/ 1185595 h 1205542"/>
                <a:gd name="connsiteX4" fmla="*/ 0 w 1327762"/>
                <a:gd name="connsiteY4" fmla="*/ 766495 h 1205542"/>
                <a:gd name="connsiteX5" fmla="*/ 219075 w 1327762"/>
                <a:gd name="connsiteY5" fmla="*/ 299770 h 1205542"/>
                <a:gd name="connsiteX0" fmla="*/ 219075 w 1318623"/>
                <a:gd name="connsiteY0" fmla="*/ 299770 h 1197469"/>
                <a:gd name="connsiteX1" fmla="*/ 600075 w 1318623"/>
                <a:gd name="connsiteY1" fmla="*/ 14020 h 1197469"/>
                <a:gd name="connsiteX2" fmla="*/ 1133475 w 1318623"/>
                <a:gd name="connsiteY2" fmla="*/ 409307 h 1197469"/>
                <a:gd name="connsiteX3" fmla="*/ 481013 w 1318623"/>
                <a:gd name="connsiteY3" fmla="*/ 1185595 h 1197469"/>
                <a:gd name="connsiteX4" fmla="*/ 0 w 1318623"/>
                <a:gd name="connsiteY4" fmla="*/ 766495 h 1197469"/>
                <a:gd name="connsiteX5" fmla="*/ 219075 w 1318623"/>
                <a:gd name="connsiteY5" fmla="*/ 299770 h 1197469"/>
                <a:gd name="connsiteX0" fmla="*/ 219075 w 1336824"/>
                <a:gd name="connsiteY0" fmla="*/ 299770 h 1198539"/>
                <a:gd name="connsiteX1" fmla="*/ 600075 w 1336824"/>
                <a:gd name="connsiteY1" fmla="*/ 14020 h 1198539"/>
                <a:gd name="connsiteX2" fmla="*/ 1133475 w 1336824"/>
                <a:gd name="connsiteY2" fmla="*/ 409307 h 1198539"/>
                <a:gd name="connsiteX3" fmla="*/ 481013 w 1336824"/>
                <a:gd name="connsiteY3" fmla="*/ 1185595 h 1198539"/>
                <a:gd name="connsiteX4" fmla="*/ 0 w 1336824"/>
                <a:gd name="connsiteY4" fmla="*/ 766495 h 1198539"/>
                <a:gd name="connsiteX5" fmla="*/ 219075 w 1336824"/>
                <a:gd name="connsiteY5" fmla="*/ 299770 h 1198539"/>
                <a:gd name="connsiteX0" fmla="*/ 219075 w 1316218"/>
                <a:gd name="connsiteY0" fmla="*/ 299770 h 1199999"/>
                <a:gd name="connsiteX1" fmla="*/ 600075 w 1316218"/>
                <a:gd name="connsiteY1" fmla="*/ 14020 h 1199999"/>
                <a:gd name="connsiteX2" fmla="*/ 1133475 w 1316218"/>
                <a:gd name="connsiteY2" fmla="*/ 409307 h 1199999"/>
                <a:gd name="connsiteX3" fmla="*/ 481013 w 1316218"/>
                <a:gd name="connsiteY3" fmla="*/ 1185595 h 1199999"/>
                <a:gd name="connsiteX4" fmla="*/ 0 w 1316218"/>
                <a:gd name="connsiteY4" fmla="*/ 766495 h 1199999"/>
                <a:gd name="connsiteX5" fmla="*/ 219075 w 1316218"/>
                <a:gd name="connsiteY5" fmla="*/ 299770 h 1199999"/>
                <a:gd name="connsiteX0" fmla="*/ 0 w 1097143"/>
                <a:gd name="connsiteY0" fmla="*/ 299770 h 1199999"/>
                <a:gd name="connsiteX1" fmla="*/ 381000 w 1097143"/>
                <a:gd name="connsiteY1" fmla="*/ 14020 h 1199999"/>
                <a:gd name="connsiteX2" fmla="*/ 914400 w 1097143"/>
                <a:gd name="connsiteY2" fmla="*/ 409307 h 1199999"/>
                <a:gd name="connsiteX3" fmla="*/ 261938 w 1097143"/>
                <a:gd name="connsiteY3" fmla="*/ 1185595 h 1199999"/>
                <a:gd name="connsiteX4" fmla="*/ 0 w 1097143"/>
                <a:gd name="connsiteY4" fmla="*/ 299770 h 1199999"/>
                <a:gd name="connsiteX0" fmla="*/ 198577 w 1295720"/>
                <a:gd name="connsiteY0" fmla="*/ 299770 h 1199999"/>
                <a:gd name="connsiteX1" fmla="*/ 579577 w 1295720"/>
                <a:gd name="connsiteY1" fmla="*/ 14020 h 1199999"/>
                <a:gd name="connsiteX2" fmla="*/ 1112977 w 1295720"/>
                <a:gd name="connsiteY2" fmla="*/ 409307 h 1199999"/>
                <a:gd name="connsiteX3" fmla="*/ 460515 w 1295720"/>
                <a:gd name="connsiteY3" fmla="*/ 1185595 h 1199999"/>
                <a:gd name="connsiteX4" fmla="*/ 198577 w 1295720"/>
                <a:gd name="connsiteY4" fmla="*/ 299770 h 1199999"/>
                <a:gd name="connsiteX0" fmla="*/ 232010 w 1329153"/>
                <a:gd name="connsiteY0" fmla="*/ 299770 h 1199999"/>
                <a:gd name="connsiteX1" fmla="*/ 613010 w 1329153"/>
                <a:gd name="connsiteY1" fmla="*/ 14020 h 1199999"/>
                <a:gd name="connsiteX2" fmla="*/ 1146410 w 1329153"/>
                <a:gd name="connsiteY2" fmla="*/ 409307 h 1199999"/>
                <a:gd name="connsiteX3" fmla="*/ 493948 w 1329153"/>
                <a:gd name="connsiteY3" fmla="*/ 1185595 h 1199999"/>
                <a:gd name="connsiteX4" fmla="*/ 232010 w 1329153"/>
                <a:gd name="connsiteY4" fmla="*/ 299770 h 1199999"/>
                <a:gd name="connsiteX0" fmla="*/ 232010 w 1329153"/>
                <a:gd name="connsiteY0" fmla="*/ 810856 h 1711085"/>
                <a:gd name="connsiteX1" fmla="*/ 627078 w 1329153"/>
                <a:gd name="connsiteY1" fmla="*/ 4602 h 1711085"/>
                <a:gd name="connsiteX2" fmla="*/ 1146410 w 1329153"/>
                <a:gd name="connsiteY2" fmla="*/ 920393 h 1711085"/>
                <a:gd name="connsiteX3" fmla="*/ 493948 w 1329153"/>
                <a:gd name="connsiteY3" fmla="*/ 1696681 h 1711085"/>
                <a:gd name="connsiteX4" fmla="*/ 232010 w 1329153"/>
                <a:gd name="connsiteY4" fmla="*/ 810856 h 1711085"/>
                <a:gd name="connsiteX0" fmla="*/ 208257 w 1417942"/>
                <a:gd name="connsiteY0" fmla="*/ 754585 h 1711085"/>
                <a:gd name="connsiteX1" fmla="*/ 715867 w 1417942"/>
                <a:gd name="connsiteY1" fmla="*/ 4602 h 1711085"/>
                <a:gd name="connsiteX2" fmla="*/ 1235199 w 1417942"/>
                <a:gd name="connsiteY2" fmla="*/ 920393 h 1711085"/>
                <a:gd name="connsiteX3" fmla="*/ 582737 w 1417942"/>
                <a:gd name="connsiteY3" fmla="*/ 1696681 h 1711085"/>
                <a:gd name="connsiteX4" fmla="*/ 208257 w 1417942"/>
                <a:gd name="connsiteY4" fmla="*/ 754585 h 171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942" h="1711085">
                  <a:moveTo>
                    <a:pt x="208257" y="754585"/>
                  </a:moveTo>
                  <a:cubicBezTo>
                    <a:pt x="292394" y="659335"/>
                    <a:pt x="260255" y="-19211"/>
                    <a:pt x="715867" y="4602"/>
                  </a:cubicBezTo>
                  <a:cubicBezTo>
                    <a:pt x="1100042" y="-63661"/>
                    <a:pt x="1160586" y="645756"/>
                    <a:pt x="1235199" y="920393"/>
                  </a:cubicBezTo>
                  <a:cubicBezTo>
                    <a:pt x="1708274" y="1401406"/>
                    <a:pt x="1181223" y="1791931"/>
                    <a:pt x="582737" y="1696681"/>
                  </a:cubicBezTo>
                  <a:cubicBezTo>
                    <a:pt x="309686" y="1658581"/>
                    <a:pt x="-328317" y="1197497"/>
                    <a:pt x="208257" y="754585"/>
                  </a:cubicBezTo>
                  <a:close/>
                </a:path>
              </a:pathLst>
            </a:custGeom>
            <a:solidFill>
              <a:srgbClr val="42A890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2629598" y="3237517"/>
              <a:ext cx="351869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445425" y="609082"/>
            <a:ext cx="1275394" cy="1275394"/>
            <a:chOff x="1845894" y="372187"/>
            <a:chExt cx="4240482" cy="4240482"/>
          </a:xfrm>
          <a:solidFill>
            <a:srgbClr val="FF725B"/>
          </a:solidFill>
        </p:grpSpPr>
        <p:grpSp>
          <p:nvGrpSpPr>
            <p:cNvPr id="84" name="组合 83"/>
            <p:cNvGrpSpPr/>
            <p:nvPr/>
          </p:nvGrpSpPr>
          <p:grpSpPr>
            <a:xfrm rot="-540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97" name="圆角矩形 96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圆角矩形 97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 rot="-108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95" name="圆角矩形 94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圆角矩形 95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 rot="324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93" name="圆角矩形 92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圆角矩形 93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 rot="756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91" name="圆角矩形 90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圆角矩形 91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 rot="1188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89" name="圆角矩形 88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椭圆 98"/>
          <p:cNvSpPr/>
          <p:nvPr/>
        </p:nvSpPr>
        <p:spPr>
          <a:xfrm>
            <a:off x="1629948" y="793605"/>
            <a:ext cx="906348" cy="906348"/>
          </a:xfrm>
          <a:prstGeom prst="ellipse">
            <a:avLst/>
          </a:prstGeom>
          <a:solidFill>
            <a:srgbClr val="FF725B"/>
          </a:solidFill>
          <a:ln w="762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2720819" y="1461138"/>
            <a:ext cx="521296" cy="290529"/>
          </a:xfrm>
          <a:custGeom>
            <a:avLst/>
            <a:gdLst>
              <a:gd name="connsiteX0" fmla="*/ 346234 w 930593"/>
              <a:gd name="connsiteY0" fmla="*/ 0 h 518638"/>
              <a:gd name="connsiteX1" fmla="*/ 468646 w 930593"/>
              <a:gd name="connsiteY1" fmla="*/ 50705 h 518638"/>
              <a:gd name="connsiteX2" fmla="*/ 505184 w 930593"/>
              <a:gd name="connsiteY2" fmla="*/ 104897 h 518638"/>
              <a:gd name="connsiteX3" fmla="*/ 516974 w 930593"/>
              <a:gd name="connsiteY3" fmla="*/ 96947 h 518638"/>
              <a:gd name="connsiteX4" fmla="*/ 584359 w 930593"/>
              <a:gd name="connsiteY4" fmla="*/ 83343 h 518638"/>
              <a:gd name="connsiteX5" fmla="*/ 757476 w 930593"/>
              <a:gd name="connsiteY5" fmla="*/ 256460 h 518638"/>
              <a:gd name="connsiteX6" fmla="*/ 754674 w 930593"/>
              <a:gd name="connsiteY6" fmla="*/ 270342 h 518638"/>
              <a:gd name="connsiteX7" fmla="*/ 786830 w 930593"/>
              <a:gd name="connsiteY7" fmla="*/ 273856 h 518638"/>
              <a:gd name="connsiteX8" fmla="*/ 930593 w 930593"/>
              <a:gd name="connsiteY8" fmla="*/ 391241 h 518638"/>
              <a:gd name="connsiteX9" fmla="*/ 695206 w 930593"/>
              <a:gd name="connsiteY9" fmla="*/ 518638 h 518638"/>
              <a:gd name="connsiteX10" fmla="*/ 681066 w 930593"/>
              <a:gd name="connsiteY10" fmla="*/ 517093 h 518638"/>
              <a:gd name="connsiteX11" fmla="*/ 673418 w 930593"/>
              <a:gd name="connsiteY11" fmla="*/ 518637 h 518638"/>
              <a:gd name="connsiteX12" fmla="*/ 215264 w 930593"/>
              <a:gd name="connsiteY12" fmla="*/ 518637 h 518638"/>
              <a:gd name="connsiteX13" fmla="*/ 196474 w 930593"/>
              <a:gd name="connsiteY13" fmla="*/ 514844 h 518638"/>
              <a:gd name="connsiteX14" fmla="*/ 173117 w 930593"/>
              <a:gd name="connsiteY14" fmla="*/ 518638 h 518638"/>
              <a:gd name="connsiteX15" fmla="*/ 0 w 930593"/>
              <a:gd name="connsiteY15" fmla="*/ 379334 h 518638"/>
              <a:gd name="connsiteX16" fmla="*/ 173117 w 930593"/>
              <a:gd name="connsiteY16" fmla="*/ 240030 h 518638"/>
              <a:gd name="connsiteX17" fmla="*/ 188038 w 930593"/>
              <a:gd name="connsiteY17" fmla="*/ 242454 h 518638"/>
              <a:gd name="connsiteX18" fmla="*/ 186722 w 930593"/>
              <a:gd name="connsiteY18" fmla="*/ 240502 h 518638"/>
              <a:gd name="connsiteX19" fmla="*/ 173117 w 930593"/>
              <a:gd name="connsiteY19" fmla="*/ 173117 h 518638"/>
              <a:gd name="connsiteX20" fmla="*/ 346234 w 930593"/>
              <a:gd name="connsiteY20" fmla="*/ 0 h 51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30593" h="518638">
                <a:moveTo>
                  <a:pt x="346234" y="0"/>
                </a:moveTo>
                <a:cubicBezTo>
                  <a:pt x="394039" y="0"/>
                  <a:pt x="437319" y="19377"/>
                  <a:pt x="468646" y="50705"/>
                </a:cubicBezTo>
                <a:lnTo>
                  <a:pt x="505184" y="104897"/>
                </a:lnTo>
                <a:lnTo>
                  <a:pt x="516974" y="96947"/>
                </a:lnTo>
                <a:cubicBezTo>
                  <a:pt x="537686" y="88187"/>
                  <a:pt x="560457" y="83343"/>
                  <a:pt x="584359" y="83343"/>
                </a:cubicBezTo>
                <a:cubicBezTo>
                  <a:pt x="679969" y="83343"/>
                  <a:pt x="757476" y="160850"/>
                  <a:pt x="757476" y="256460"/>
                </a:cubicBezTo>
                <a:lnTo>
                  <a:pt x="754674" y="270342"/>
                </a:lnTo>
                <a:lnTo>
                  <a:pt x="786830" y="273856"/>
                </a:lnTo>
                <a:cubicBezTo>
                  <a:pt x="871314" y="293196"/>
                  <a:pt x="930593" y="338472"/>
                  <a:pt x="930593" y="391241"/>
                </a:cubicBezTo>
                <a:cubicBezTo>
                  <a:pt x="930593" y="461600"/>
                  <a:pt x="825207" y="518638"/>
                  <a:pt x="695206" y="518638"/>
                </a:cubicBezTo>
                <a:lnTo>
                  <a:pt x="681066" y="517093"/>
                </a:lnTo>
                <a:lnTo>
                  <a:pt x="673418" y="518637"/>
                </a:lnTo>
                <a:lnTo>
                  <a:pt x="215264" y="518637"/>
                </a:lnTo>
                <a:lnTo>
                  <a:pt x="196474" y="514844"/>
                </a:lnTo>
                <a:lnTo>
                  <a:pt x="173117" y="518638"/>
                </a:lnTo>
                <a:cubicBezTo>
                  <a:pt x="77507" y="518638"/>
                  <a:pt x="0" y="456269"/>
                  <a:pt x="0" y="379334"/>
                </a:cubicBezTo>
                <a:cubicBezTo>
                  <a:pt x="0" y="302399"/>
                  <a:pt x="77507" y="240030"/>
                  <a:pt x="173117" y="240030"/>
                </a:cubicBezTo>
                <a:lnTo>
                  <a:pt x="188038" y="242454"/>
                </a:lnTo>
                <a:lnTo>
                  <a:pt x="186722" y="240502"/>
                </a:lnTo>
                <a:cubicBezTo>
                  <a:pt x="177961" y="219791"/>
                  <a:pt x="173117" y="197019"/>
                  <a:pt x="173117" y="173117"/>
                </a:cubicBezTo>
                <a:cubicBezTo>
                  <a:pt x="173117" y="77507"/>
                  <a:pt x="250624" y="0"/>
                  <a:pt x="34623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flipH="1">
            <a:off x="10378490" y="3150954"/>
            <a:ext cx="626418" cy="430731"/>
            <a:chOff x="3968090" y="850238"/>
            <a:chExt cx="987617" cy="679623"/>
          </a:xfrm>
          <a:solidFill>
            <a:srgbClr val="FFF4B3"/>
          </a:solidFill>
        </p:grpSpPr>
        <p:sp>
          <p:nvSpPr>
            <p:cNvPr id="115" name="Freeform 7"/>
            <p:cNvSpPr>
              <a:spLocks/>
            </p:cNvSpPr>
            <p:nvPr/>
          </p:nvSpPr>
          <p:spPr bwMode="auto">
            <a:xfrm flipH="1">
              <a:off x="3968090" y="898193"/>
              <a:ext cx="880533" cy="631668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16" name="等腰三角形 115"/>
            <p:cNvSpPr/>
            <p:nvPr/>
          </p:nvSpPr>
          <p:spPr>
            <a:xfrm rot="5400000">
              <a:off x="4724405" y="1001183"/>
              <a:ext cx="248436" cy="21416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Freeform 7"/>
            <p:cNvSpPr>
              <a:spLocks/>
            </p:cNvSpPr>
            <p:nvPr/>
          </p:nvSpPr>
          <p:spPr bwMode="auto">
            <a:xfrm rot="2700000" flipH="1">
              <a:off x="4072612" y="924354"/>
              <a:ext cx="524478" cy="376245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4653305" y="984262"/>
              <a:ext cx="104171" cy="1041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7939" y="3826380"/>
            <a:ext cx="1635433" cy="2534696"/>
            <a:chOff x="737062" y="3825632"/>
            <a:chExt cx="1635433" cy="2534696"/>
          </a:xfrm>
        </p:grpSpPr>
        <p:grpSp>
          <p:nvGrpSpPr>
            <p:cNvPr id="55" name="组合 54"/>
            <p:cNvGrpSpPr/>
            <p:nvPr/>
          </p:nvGrpSpPr>
          <p:grpSpPr>
            <a:xfrm>
              <a:off x="737062" y="3825632"/>
              <a:ext cx="1635433" cy="2534696"/>
              <a:chOff x="1956716" y="2069965"/>
              <a:chExt cx="1635433" cy="2534696"/>
            </a:xfrm>
          </p:grpSpPr>
          <p:sp>
            <p:nvSpPr>
              <p:cNvPr id="56" name="任意多边形 55"/>
              <p:cNvSpPr/>
              <p:nvPr/>
            </p:nvSpPr>
            <p:spPr>
              <a:xfrm>
                <a:off x="1956716" y="2069965"/>
                <a:ext cx="1635433" cy="1802200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  <a:gd name="connsiteX0" fmla="*/ 232010 w 1387572"/>
                  <a:gd name="connsiteY0" fmla="*/ 301413 h 1200861"/>
                  <a:gd name="connsiteX1" fmla="*/ 613010 w 1387572"/>
                  <a:gd name="connsiteY1" fmla="*/ 15663 h 1200861"/>
                  <a:gd name="connsiteX2" fmla="*/ 1216749 w 1387572"/>
                  <a:gd name="connsiteY2" fmla="*/ 382814 h 1200861"/>
                  <a:gd name="connsiteX3" fmla="*/ 493948 w 1387572"/>
                  <a:gd name="connsiteY3" fmla="*/ 1187238 h 1200861"/>
                  <a:gd name="connsiteX4" fmla="*/ 232010 w 1387572"/>
                  <a:gd name="connsiteY4" fmla="*/ 301413 h 1200861"/>
                  <a:gd name="connsiteX0" fmla="*/ 232010 w 1387572"/>
                  <a:gd name="connsiteY0" fmla="*/ 699351 h 1598799"/>
                  <a:gd name="connsiteX1" fmla="*/ 387926 w 1387572"/>
                  <a:gd name="connsiteY1" fmla="*/ 5638 h 1598799"/>
                  <a:gd name="connsiteX2" fmla="*/ 1216749 w 1387572"/>
                  <a:gd name="connsiteY2" fmla="*/ 780752 h 1598799"/>
                  <a:gd name="connsiteX3" fmla="*/ 493948 w 1387572"/>
                  <a:gd name="connsiteY3" fmla="*/ 1585176 h 1598799"/>
                  <a:gd name="connsiteX4" fmla="*/ 232010 w 1387572"/>
                  <a:gd name="connsiteY4" fmla="*/ 699351 h 1598799"/>
                  <a:gd name="connsiteX0" fmla="*/ 232010 w 1387572"/>
                  <a:gd name="connsiteY0" fmla="*/ 643638 h 1543086"/>
                  <a:gd name="connsiteX1" fmla="*/ 739619 w 1387572"/>
                  <a:gd name="connsiteY1" fmla="*/ 6196 h 1543086"/>
                  <a:gd name="connsiteX2" fmla="*/ 1216749 w 1387572"/>
                  <a:gd name="connsiteY2" fmla="*/ 725039 h 1543086"/>
                  <a:gd name="connsiteX3" fmla="*/ 493948 w 1387572"/>
                  <a:gd name="connsiteY3" fmla="*/ 1529463 h 1543086"/>
                  <a:gd name="connsiteX4" fmla="*/ 232010 w 1387572"/>
                  <a:gd name="connsiteY4" fmla="*/ 643638 h 1543086"/>
                  <a:gd name="connsiteX0" fmla="*/ 467205 w 1622767"/>
                  <a:gd name="connsiteY0" fmla="*/ 643638 h 1544682"/>
                  <a:gd name="connsiteX1" fmla="*/ 974814 w 1622767"/>
                  <a:gd name="connsiteY1" fmla="*/ 6196 h 1544682"/>
                  <a:gd name="connsiteX2" fmla="*/ 1451944 w 1622767"/>
                  <a:gd name="connsiteY2" fmla="*/ 725039 h 1544682"/>
                  <a:gd name="connsiteX3" fmla="*/ 729143 w 1622767"/>
                  <a:gd name="connsiteY3" fmla="*/ 1529463 h 1544682"/>
                  <a:gd name="connsiteX4" fmla="*/ 3428 w 1622767"/>
                  <a:gd name="connsiteY4" fmla="*/ 1318843 h 1544682"/>
                  <a:gd name="connsiteX5" fmla="*/ 467205 w 1622767"/>
                  <a:gd name="connsiteY5" fmla="*/ 643638 h 1544682"/>
                  <a:gd name="connsiteX0" fmla="*/ 219084 w 1627864"/>
                  <a:gd name="connsiteY0" fmla="*/ 742112 h 1544682"/>
                  <a:gd name="connsiteX1" fmla="*/ 979911 w 1627864"/>
                  <a:gd name="connsiteY1" fmla="*/ 6196 h 1544682"/>
                  <a:gd name="connsiteX2" fmla="*/ 1457041 w 1627864"/>
                  <a:gd name="connsiteY2" fmla="*/ 725039 h 1544682"/>
                  <a:gd name="connsiteX3" fmla="*/ 734240 w 1627864"/>
                  <a:gd name="connsiteY3" fmla="*/ 1529463 h 1544682"/>
                  <a:gd name="connsiteX4" fmla="*/ 8525 w 1627864"/>
                  <a:gd name="connsiteY4" fmla="*/ 1318843 h 1544682"/>
                  <a:gd name="connsiteX5" fmla="*/ 219084 w 1627864"/>
                  <a:gd name="connsiteY5" fmla="*/ 742112 h 1544682"/>
                  <a:gd name="connsiteX0" fmla="*/ 219084 w 1627864"/>
                  <a:gd name="connsiteY0" fmla="*/ 752305 h 1554875"/>
                  <a:gd name="connsiteX1" fmla="*/ 500895 w 1627864"/>
                  <a:gd name="connsiteY1" fmla="*/ 273959 h 1554875"/>
                  <a:gd name="connsiteX2" fmla="*/ 979911 w 1627864"/>
                  <a:gd name="connsiteY2" fmla="*/ 16389 h 1554875"/>
                  <a:gd name="connsiteX3" fmla="*/ 1457041 w 1627864"/>
                  <a:gd name="connsiteY3" fmla="*/ 735232 h 1554875"/>
                  <a:gd name="connsiteX4" fmla="*/ 734240 w 1627864"/>
                  <a:gd name="connsiteY4" fmla="*/ 1539656 h 1554875"/>
                  <a:gd name="connsiteX5" fmla="*/ 8525 w 1627864"/>
                  <a:gd name="connsiteY5" fmla="*/ 1329036 h 1554875"/>
                  <a:gd name="connsiteX6" fmla="*/ 219084 w 1627864"/>
                  <a:gd name="connsiteY6" fmla="*/ 752305 h 1554875"/>
                  <a:gd name="connsiteX0" fmla="*/ 219084 w 1627864"/>
                  <a:gd name="connsiteY0" fmla="*/ 760983 h 1563553"/>
                  <a:gd name="connsiteX1" fmla="*/ 289880 w 1627864"/>
                  <a:gd name="connsiteY1" fmla="*/ 184163 h 1563553"/>
                  <a:gd name="connsiteX2" fmla="*/ 979911 w 1627864"/>
                  <a:gd name="connsiteY2" fmla="*/ 25067 h 1563553"/>
                  <a:gd name="connsiteX3" fmla="*/ 1457041 w 1627864"/>
                  <a:gd name="connsiteY3" fmla="*/ 743910 h 1563553"/>
                  <a:gd name="connsiteX4" fmla="*/ 734240 w 1627864"/>
                  <a:gd name="connsiteY4" fmla="*/ 1548334 h 1563553"/>
                  <a:gd name="connsiteX5" fmla="*/ 8525 w 1627864"/>
                  <a:gd name="connsiteY5" fmla="*/ 1337714 h 1563553"/>
                  <a:gd name="connsiteX6" fmla="*/ 219084 w 1627864"/>
                  <a:gd name="connsiteY6" fmla="*/ 760983 h 1563553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457041 w 1627864"/>
                  <a:gd name="connsiteY3" fmla="*/ 982557 h 1802200"/>
                  <a:gd name="connsiteX4" fmla="*/ 734240 w 1627864"/>
                  <a:gd name="connsiteY4" fmla="*/ 1786981 h 1802200"/>
                  <a:gd name="connsiteX5" fmla="*/ 8525 w 1627864"/>
                  <a:gd name="connsiteY5" fmla="*/ 1576361 h 1802200"/>
                  <a:gd name="connsiteX6" fmla="*/ 219084 w 1627864"/>
                  <a:gd name="connsiteY6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457041 w 1627864"/>
                  <a:gd name="connsiteY3" fmla="*/ 982557 h 1802200"/>
                  <a:gd name="connsiteX4" fmla="*/ 734240 w 1627864"/>
                  <a:gd name="connsiteY4" fmla="*/ 1786981 h 1802200"/>
                  <a:gd name="connsiteX5" fmla="*/ 8525 w 1627864"/>
                  <a:gd name="connsiteY5" fmla="*/ 1576361 h 1802200"/>
                  <a:gd name="connsiteX6" fmla="*/ 219084 w 1627864"/>
                  <a:gd name="connsiteY6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246483 w 1627864"/>
                  <a:gd name="connsiteY3" fmla="*/ 465014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35433"/>
                  <a:gd name="connsiteY0" fmla="*/ 999630 h 1802200"/>
                  <a:gd name="connsiteX1" fmla="*/ 289880 w 1635433"/>
                  <a:gd name="connsiteY1" fmla="*/ 422810 h 1802200"/>
                  <a:gd name="connsiteX2" fmla="*/ 754828 w 1635433"/>
                  <a:gd name="connsiteY2" fmla="*/ 10496 h 1802200"/>
                  <a:gd name="connsiteX3" fmla="*/ 1190212 w 1635433"/>
                  <a:gd name="connsiteY3" fmla="*/ 493150 h 1802200"/>
                  <a:gd name="connsiteX4" fmla="*/ 1457041 w 1635433"/>
                  <a:gd name="connsiteY4" fmla="*/ 982557 h 1802200"/>
                  <a:gd name="connsiteX5" fmla="*/ 1598175 w 1635433"/>
                  <a:gd name="connsiteY5" fmla="*/ 1646700 h 1802200"/>
                  <a:gd name="connsiteX6" fmla="*/ 734240 w 1635433"/>
                  <a:gd name="connsiteY6" fmla="*/ 1786981 h 1802200"/>
                  <a:gd name="connsiteX7" fmla="*/ 8525 w 1635433"/>
                  <a:gd name="connsiteY7" fmla="*/ 1576361 h 1802200"/>
                  <a:gd name="connsiteX8" fmla="*/ 219084 w 1635433"/>
                  <a:gd name="connsiteY8" fmla="*/ 999630 h 1802200"/>
                  <a:gd name="connsiteX0" fmla="*/ 219084 w 1635433"/>
                  <a:gd name="connsiteY0" fmla="*/ 999630 h 1802200"/>
                  <a:gd name="connsiteX1" fmla="*/ 289880 w 1635433"/>
                  <a:gd name="connsiteY1" fmla="*/ 422810 h 1802200"/>
                  <a:gd name="connsiteX2" fmla="*/ 754828 w 1635433"/>
                  <a:gd name="connsiteY2" fmla="*/ 10496 h 1802200"/>
                  <a:gd name="connsiteX3" fmla="*/ 1190212 w 1635433"/>
                  <a:gd name="connsiteY3" fmla="*/ 493150 h 1802200"/>
                  <a:gd name="connsiteX4" fmla="*/ 1457041 w 1635433"/>
                  <a:gd name="connsiteY4" fmla="*/ 982557 h 1802200"/>
                  <a:gd name="connsiteX5" fmla="*/ 1598175 w 1635433"/>
                  <a:gd name="connsiteY5" fmla="*/ 1646700 h 1802200"/>
                  <a:gd name="connsiteX6" fmla="*/ 734240 w 1635433"/>
                  <a:gd name="connsiteY6" fmla="*/ 1786981 h 1802200"/>
                  <a:gd name="connsiteX7" fmla="*/ 8525 w 1635433"/>
                  <a:gd name="connsiteY7" fmla="*/ 1576361 h 1802200"/>
                  <a:gd name="connsiteX8" fmla="*/ 219084 w 1635433"/>
                  <a:gd name="connsiteY8" fmla="*/ 999630 h 180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5433" h="1802200">
                    <a:moveTo>
                      <a:pt x="219084" y="999630"/>
                    </a:moveTo>
                    <a:cubicBezTo>
                      <a:pt x="301146" y="823784"/>
                      <a:pt x="134939" y="784614"/>
                      <a:pt x="289880" y="422810"/>
                    </a:cubicBezTo>
                    <a:cubicBezTo>
                      <a:pt x="416685" y="300157"/>
                      <a:pt x="595470" y="-66383"/>
                      <a:pt x="754828" y="10496"/>
                    </a:cubicBezTo>
                    <a:cubicBezTo>
                      <a:pt x="914262" y="17530"/>
                      <a:pt x="1213853" y="148260"/>
                      <a:pt x="1190212" y="493150"/>
                    </a:cubicBezTo>
                    <a:cubicBezTo>
                      <a:pt x="1391654" y="612957"/>
                      <a:pt x="1542415" y="762229"/>
                      <a:pt x="1457041" y="982557"/>
                    </a:cubicBezTo>
                    <a:cubicBezTo>
                      <a:pt x="1513312" y="1163092"/>
                      <a:pt x="1718642" y="1428223"/>
                      <a:pt x="1598175" y="1646700"/>
                    </a:cubicBezTo>
                    <a:cubicBezTo>
                      <a:pt x="1477708" y="1780771"/>
                      <a:pt x="987458" y="1786981"/>
                      <a:pt x="734240" y="1786981"/>
                    </a:cubicBezTo>
                    <a:cubicBezTo>
                      <a:pt x="532679" y="1846090"/>
                      <a:pt x="52181" y="1723998"/>
                      <a:pt x="8525" y="1576361"/>
                    </a:cubicBezTo>
                    <a:cubicBezTo>
                      <a:pt x="-35131" y="1428724"/>
                      <a:pt x="97045" y="1178546"/>
                      <a:pt x="219084" y="999630"/>
                    </a:cubicBezTo>
                    <a:close/>
                  </a:path>
                </a:pathLst>
              </a:custGeom>
              <a:solidFill>
                <a:srgbClr val="C7F2C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2629598" y="3237517"/>
                <a:ext cx="351869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" name="任意多边形 101"/>
            <p:cNvSpPr/>
            <p:nvPr/>
          </p:nvSpPr>
          <p:spPr>
            <a:xfrm flipH="1">
              <a:off x="1674429" y="4993184"/>
              <a:ext cx="381143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278326" y="4345444"/>
            <a:ext cx="1329153" cy="1933309"/>
            <a:chOff x="11345027" y="4382619"/>
            <a:chExt cx="1329153" cy="1933309"/>
          </a:xfrm>
        </p:grpSpPr>
        <p:grpSp>
          <p:nvGrpSpPr>
            <p:cNvPr id="64" name="组合 63"/>
            <p:cNvGrpSpPr/>
            <p:nvPr/>
          </p:nvGrpSpPr>
          <p:grpSpPr>
            <a:xfrm>
              <a:off x="11345027" y="4382619"/>
              <a:ext cx="1329153" cy="1933309"/>
              <a:chOff x="2197008" y="2671352"/>
              <a:chExt cx="1329153" cy="1933309"/>
            </a:xfrm>
          </p:grpSpPr>
          <p:sp>
            <p:nvSpPr>
              <p:cNvPr id="65" name="任意多边形 64"/>
              <p:cNvSpPr/>
              <p:nvPr/>
            </p:nvSpPr>
            <p:spPr>
              <a:xfrm>
                <a:off x="2197008" y="2671352"/>
                <a:ext cx="1329153" cy="1199999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9153" h="1199999">
                    <a:moveTo>
                      <a:pt x="232010" y="299770"/>
                    </a:moveTo>
                    <a:cubicBezTo>
                      <a:pt x="316147" y="204520"/>
                      <a:pt x="157398" y="-9793"/>
                      <a:pt x="613010" y="14020"/>
                    </a:cubicBezTo>
                    <a:cubicBezTo>
                      <a:pt x="997185" y="-54243"/>
                      <a:pt x="1071797" y="134670"/>
                      <a:pt x="1146410" y="409307"/>
                    </a:cubicBezTo>
                    <a:cubicBezTo>
                      <a:pt x="1619485" y="890320"/>
                      <a:pt x="1092434" y="1280845"/>
                      <a:pt x="493948" y="1185595"/>
                    </a:cubicBezTo>
                    <a:cubicBezTo>
                      <a:pt x="220897" y="1147495"/>
                      <a:pt x="-304564" y="742682"/>
                      <a:pt x="232010" y="299770"/>
                    </a:cubicBezTo>
                    <a:close/>
                  </a:path>
                </a:pathLst>
              </a:custGeom>
              <a:solidFill>
                <a:srgbClr val="98D8C9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任意多边形 65"/>
              <p:cNvSpPr/>
              <p:nvPr/>
            </p:nvSpPr>
            <p:spPr>
              <a:xfrm>
                <a:off x="2323398" y="3237517"/>
                <a:ext cx="658070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2092636" y="5102005"/>
              <a:ext cx="424891" cy="123531"/>
            </a:xfrm>
            <a:custGeom>
              <a:avLst/>
              <a:gdLst>
                <a:gd name="connsiteX0" fmla="*/ 0 w 590843"/>
                <a:gd name="connsiteY0" fmla="*/ 0 h 154744"/>
                <a:gd name="connsiteX1" fmla="*/ 590843 w 590843"/>
                <a:gd name="connsiteY1" fmla="*/ 0 h 154744"/>
                <a:gd name="connsiteX2" fmla="*/ 590843 w 590843"/>
                <a:gd name="connsiteY2" fmla="*/ 154744 h 154744"/>
                <a:gd name="connsiteX3" fmla="*/ 0 w 590843"/>
                <a:gd name="connsiteY3" fmla="*/ 154744 h 154744"/>
                <a:gd name="connsiteX4" fmla="*/ 0 w 590843"/>
                <a:gd name="connsiteY4" fmla="*/ 0 h 154744"/>
                <a:gd name="connsiteX0" fmla="*/ 0 w 617414"/>
                <a:gd name="connsiteY0" fmla="*/ 0 h 154744"/>
                <a:gd name="connsiteX1" fmla="*/ 590843 w 617414"/>
                <a:gd name="connsiteY1" fmla="*/ 0 h 154744"/>
                <a:gd name="connsiteX2" fmla="*/ 617403 w 617414"/>
                <a:gd name="connsiteY2" fmla="*/ 76310 h 154744"/>
                <a:gd name="connsiteX3" fmla="*/ 590843 w 617414"/>
                <a:gd name="connsiteY3" fmla="*/ 154744 h 154744"/>
                <a:gd name="connsiteX4" fmla="*/ 0 w 617414"/>
                <a:gd name="connsiteY4" fmla="*/ 154744 h 154744"/>
                <a:gd name="connsiteX5" fmla="*/ 0 w 61741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590843 w 617404"/>
                <a:gd name="connsiteY3" fmla="*/ 1547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33313"/>
                <a:gd name="connsiteX1" fmla="*/ 283661 w 617961"/>
                <a:gd name="connsiteY1" fmla="*/ 35719 h 133313"/>
                <a:gd name="connsiteX2" fmla="*/ 617403 w 617961"/>
                <a:gd name="connsiteY2" fmla="*/ 76310 h 133313"/>
                <a:gd name="connsiteX3" fmla="*/ 250325 w 617961"/>
                <a:gd name="connsiteY3" fmla="*/ 116644 h 133313"/>
                <a:gd name="connsiteX4" fmla="*/ 4762 w 617961"/>
                <a:gd name="connsiteY4" fmla="*/ 133313 h 133313"/>
                <a:gd name="connsiteX5" fmla="*/ 0 w 617961"/>
                <a:gd name="connsiteY5" fmla="*/ 0 h 133313"/>
                <a:gd name="connsiteX0" fmla="*/ 0 w 617961"/>
                <a:gd name="connsiteY0" fmla="*/ 0 h 136381"/>
                <a:gd name="connsiteX1" fmla="*/ 283661 w 617961"/>
                <a:gd name="connsiteY1" fmla="*/ 35719 h 136381"/>
                <a:gd name="connsiteX2" fmla="*/ 617403 w 617961"/>
                <a:gd name="connsiteY2" fmla="*/ 76310 h 136381"/>
                <a:gd name="connsiteX3" fmla="*/ 250325 w 617961"/>
                <a:gd name="connsiteY3" fmla="*/ 116644 h 136381"/>
                <a:gd name="connsiteX4" fmla="*/ 4762 w 617961"/>
                <a:gd name="connsiteY4" fmla="*/ 133313 h 136381"/>
                <a:gd name="connsiteX5" fmla="*/ 0 w 617961"/>
                <a:gd name="connsiteY5" fmla="*/ 0 h 136381"/>
                <a:gd name="connsiteX0" fmla="*/ 7490 w 625451"/>
                <a:gd name="connsiteY0" fmla="*/ 0 h 136381"/>
                <a:gd name="connsiteX1" fmla="*/ 291151 w 625451"/>
                <a:gd name="connsiteY1" fmla="*/ 35719 h 136381"/>
                <a:gd name="connsiteX2" fmla="*/ 624893 w 625451"/>
                <a:gd name="connsiteY2" fmla="*/ 76310 h 136381"/>
                <a:gd name="connsiteX3" fmla="*/ 257815 w 625451"/>
                <a:gd name="connsiteY3" fmla="*/ 116644 h 136381"/>
                <a:gd name="connsiteX4" fmla="*/ 12252 w 625451"/>
                <a:gd name="connsiteY4" fmla="*/ 133313 h 136381"/>
                <a:gd name="connsiteX5" fmla="*/ 7490 w 625451"/>
                <a:gd name="connsiteY5" fmla="*/ 0 h 136381"/>
                <a:gd name="connsiteX0" fmla="*/ 13697 w 631658"/>
                <a:gd name="connsiteY0" fmla="*/ 0 h 136381"/>
                <a:gd name="connsiteX1" fmla="*/ 297358 w 631658"/>
                <a:gd name="connsiteY1" fmla="*/ 35719 h 136381"/>
                <a:gd name="connsiteX2" fmla="*/ 631100 w 631658"/>
                <a:gd name="connsiteY2" fmla="*/ 76310 h 136381"/>
                <a:gd name="connsiteX3" fmla="*/ 264022 w 631658"/>
                <a:gd name="connsiteY3" fmla="*/ 116644 h 136381"/>
                <a:gd name="connsiteX4" fmla="*/ 18459 w 631658"/>
                <a:gd name="connsiteY4" fmla="*/ 133313 h 136381"/>
                <a:gd name="connsiteX5" fmla="*/ 13697 w 631658"/>
                <a:gd name="connsiteY5" fmla="*/ 0 h 136381"/>
                <a:gd name="connsiteX0" fmla="*/ 13697 w 631658"/>
                <a:gd name="connsiteY0" fmla="*/ 4811 h 141192"/>
                <a:gd name="connsiteX1" fmla="*/ 297358 w 631658"/>
                <a:gd name="connsiteY1" fmla="*/ 40530 h 141192"/>
                <a:gd name="connsiteX2" fmla="*/ 631100 w 631658"/>
                <a:gd name="connsiteY2" fmla="*/ 81121 h 141192"/>
                <a:gd name="connsiteX3" fmla="*/ 264022 w 631658"/>
                <a:gd name="connsiteY3" fmla="*/ 121455 h 141192"/>
                <a:gd name="connsiteX4" fmla="*/ 18459 w 631658"/>
                <a:gd name="connsiteY4" fmla="*/ 138124 h 141192"/>
                <a:gd name="connsiteX5" fmla="*/ 13697 w 631658"/>
                <a:gd name="connsiteY5" fmla="*/ 4811 h 141192"/>
                <a:gd name="connsiteX0" fmla="*/ 12836 w 630797"/>
                <a:gd name="connsiteY0" fmla="*/ 4811 h 141192"/>
                <a:gd name="connsiteX1" fmla="*/ 296497 w 630797"/>
                <a:gd name="connsiteY1" fmla="*/ 40530 h 141192"/>
                <a:gd name="connsiteX2" fmla="*/ 630239 w 630797"/>
                <a:gd name="connsiteY2" fmla="*/ 81121 h 141192"/>
                <a:gd name="connsiteX3" fmla="*/ 263161 w 630797"/>
                <a:gd name="connsiteY3" fmla="*/ 121455 h 141192"/>
                <a:gd name="connsiteX4" fmla="*/ 17598 w 630797"/>
                <a:gd name="connsiteY4" fmla="*/ 138124 h 141192"/>
                <a:gd name="connsiteX5" fmla="*/ 12836 w 630797"/>
                <a:gd name="connsiteY5" fmla="*/ 4811 h 141192"/>
                <a:gd name="connsiteX0" fmla="*/ 12836 w 630797"/>
                <a:gd name="connsiteY0" fmla="*/ 4811 h 142114"/>
                <a:gd name="connsiteX1" fmla="*/ 296497 w 630797"/>
                <a:gd name="connsiteY1" fmla="*/ 40530 h 142114"/>
                <a:gd name="connsiteX2" fmla="*/ 630239 w 630797"/>
                <a:gd name="connsiteY2" fmla="*/ 81121 h 142114"/>
                <a:gd name="connsiteX3" fmla="*/ 263161 w 630797"/>
                <a:gd name="connsiteY3" fmla="*/ 121455 h 142114"/>
                <a:gd name="connsiteX4" fmla="*/ 17598 w 630797"/>
                <a:gd name="connsiteY4" fmla="*/ 138124 h 142114"/>
                <a:gd name="connsiteX5" fmla="*/ 12836 w 630797"/>
                <a:gd name="connsiteY5" fmla="*/ 4811 h 14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797" h="142114">
                  <a:moveTo>
                    <a:pt x="12836" y="4811"/>
                  </a:moveTo>
                  <a:cubicBezTo>
                    <a:pt x="38333" y="-14239"/>
                    <a:pt x="201943" y="28624"/>
                    <a:pt x="296497" y="40530"/>
                  </a:cubicBezTo>
                  <a:cubicBezTo>
                    <a:pt x="355356" y="44535"/>
                    <a:pt x="645199" y="34253"/>
                    <a:pt x="630239" y="81121"/>
                  </a:cubicBezTo>
                  <a:cubicBezTo>
                    <a:pt x="638849" y="101710"/>
                    <a:pt x="385520" y="108010"/>
                    <a:pt x="263161" y="121455"/>
                  </a:cubicBezTo>
                  <a:cubicBezTo>
                    <a:pt x="181307" y="127011"/>
                    <a:pt x="51827" y="151619"/>
                    <a:pt x="17598" y="138124"/>
                  </a:cubicBezTo>
                  <a:cubicBezTo>
                    <a:pt x="-5420" y="124643"/>
                    <a:pt x="-4627" y="44486"/>
                    <a:pt x="12836" y="4811"/>
                  </a:cubicBez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172528" y="3496170"/>
            <a:ext cx="1329153" cy="2165708"/>
            <a:chOff x="10172528" y="3496170"/>
            <a:chExt cx="1329153" cy="2165708"/>
          </a:xfrm>
        </p:grpSpPr>
        <p:grpSp>
          <p:nvGrpSpPr>
            <p:cNvPr id="61" name="组合 60"/>
            <p:cNvGrpSpPr/>
            <p:nvPr/>
          </p:nvGrpSpPr>
          <p:grpSpPr>
            <a:xfrm>
              <a:off x="10172528" y="3496170"/>
              <a:ext cx="1329153" cy="2165708"/>
              <a:chOff x="2197008" y="2438953"/>
              <a:chExt cx="1329153" cy="2165708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2197008" y="2438953"/>
                <a:ext cx="1329153" cy="1432398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  <a:gd name="connsiteX0" fmla="*/ 232010 w 1329153"/>
                  <a:gd name="connsiteY0" fmla="*/ 532169 h 1432398"/>
                  <a:gd name="connsiteX1" fmla="*/ 1063176 w 1329153"/>
                  <a:gd name="connsiteY1" fmla="*/ 7268 h 1432398"/>
                  <a:gd name="connsiteX2" fmla="*/ 1146410 w 1329153"/>
                  <a:gd name="connsiteY2" fmla="*/ 641706 h 1432398"/>
                  <a:gd name="connsiteX3" fmla="*/ 493948 w 1329153"/>
                  <a:gd name="connsiteY3" fmla="*/ 1417994 h 1432398"/>
                  <a:gd name="connsiteX4" fmla="*/ 232010 w 1329153"/>
                  <a:gd name="connsiteY4" fmla="*/ 532169 h 143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9153" h="1432398">
                    <a:moveTo>
                      <a:pt x="232010" y="532169"/>
                    </a:moveTo>
                    <a:cubicBezTo>
                      <a:pt x="316147" y="436919"/>
                      <a:pt x="607564" y="-16545"/>
                      <a:pt x="1063176" y="7268"/>
                    </a:cubicBezTo>
                    <a:cubicBezTo>
                      <a:pt x="1447351" y="-60995"/>
                      <a:pt x="1071797" y="367069"/>
                      <a:pt x="1146410" y="641706"/>
                    </a:cubicBezTo>
                    <a:cubicBezTo>
                      <a:pt x="1619485" y="1122719"/>
                      <a:pt x="1092434" y="1513244"/>
                      <a:pt x="493948" y="1417994"/>
                    </a:cubicBezTo>
                    <a:cubicBezTo>
                      <a:pt x="220897" y="1379894"/>
                      <a:pt x="-304564" y="975081"/>
                      <a:pt x="232010" y="532169"/>
                    </a:cubicBezTo>
                    <a:close/>
                  </a:path>
                </a:pathLst>
              </a:custGeom>
              <a:solidFill>
                <a:srgbClr val="82D0BD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2629598" y="3237517"/>
                <a:ext cx="351869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9" name="矩形 4"/>
            <p:cNvSpPr/>
            <p:nvPr/>
          </p:nvSpPr>
          <p:spPr>
            <a:xfrm rot="18470105">
              <a:off x="10825777" y="4331687"/>
              <a:ext cx="438025" cy="87466"/>
            </a:xfrm>
            <a:custGeom>
              <a:avLst/>
              <a:gdLst>
                <a:gd name="connsiteX0" fmla="*/ 0 w 590843"/>
                <a:gd name="connsiteY0" fmla="*/ 0 h 154744"/>
                <a:gd name="connsiteX1" fmla="*/ 590843 w 590843"/>
                <a:gd name="connsiteY1" fmla="*/ 0 h 154744"/>
                <a:gd name="connsiteX2" fmla="*/ 590843 w 590843"/>
                <a:gd name="connsiteY2" fmla="*/ 154744 h 154744"/>
                <a:gd name="connsiteX3" fmla="*/ 0 w 590843"/>
                <a:gd name="connsiteY3" fmla="*/ 154744 h 154744"/>
                <a:gd name="connsiteX4" fmla="*/ 0 w 590843"/>
                <a:gd name="connsiteY4" fmla="*/ 0 h 154744"/>
                <a:gd name="connsiteX0" fmla="*/ 0 w 617414"/>
                <a:gd name="connsiteY0" fmla="*/ 0 h 154744"/>
                <a:gd name="connsiteX1" fmla="*/ 590843 w 617414"/>
                <a:gd name="connsiteY1" fmla="*/ 0 h 154744"/>
                <a:gd name="connsiteX2" fmla="*/ 617403 w 617414"/>
                <a:gd name="connsiteY2" fmla="*/ 76310 h 154744"/>
                <a:gd name="connsiteX3" fmla="*/ 590843 w 617414"/>
                <a:gd name="connsiteY3" fmla="*/ 154744 h 154744"/>
                <a:gd name="connsiteX4" fmla="*/ 0 w 617414"/>
                <a:gd name="connsiteY4" fmla="*/ 154744 h 154744"/>
                <a:gd name="connsiteX5" fmla="*/ 0 w 61741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590843 w 617404"/>
                <a:gd name="connsiteY3" fmla="*/ 1547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33313"/>
                <a:gd name="connsiteX1" fmla="*/ 283661 w 617961"/>
                <a:gd name="connsiteY1" fmla="*/ 35719 h 133313"/>
                <a:gd name="connsiteX2" fmla="*/ 617403 w 617961"/>
                <a:gd name="connsiteY2" fmla="*/ 76310 h 133313"/>
                <a:gd name="connsiteX3" fmla="*/ 250325 w 617961"/>
                <a:gd name="connsiteY3" fmla="*/ 116644 h 133313"/>
                <a:gd name="connsiteX4" fmla="*/ 4762 w 617961"/>
                <a:gd name="connsiteY4" fmla="*/ 133313 h 133313"/>
                <a:gd name="connsiteX5" fmla="*/ 0 w 617961"/>
                <a:gd name="connsiteY5" fmla="*/ 0 h 133313"/>
                <a:gd name="connsiteX0" fmla="*/ 0 w 617961"/>
                <a:gd name="connsiteY0" fmla="*/ 0 h 136381"/>
                <a:gd name="connsiteX1" fmla="*/ 283661 w 617961"/>
                <a:gd name="connsiteY1" fmla="*/ 35719 h 136381"/>
                <a:gd name="connsiteX2" fmla="*/ 617403 w 617961"/>
                <a:gd name="connsiteY2" fmla="*/ 76310 h 136381"/>
                <a:gd name="connsiteX3" fmla="*/ 250325 w 617961"/>
                <a:gd name="connsiteY3" fmla="*/ 116644 h 136381"/>
                <a:gd name="connsiteX4" fmla="*/ 4762 w 617961"/>
                <a:gd name="connsiteY4" fmla="*/ 133313 h 136381"/>
                <a:gd name="connsiteX5" fmla="*/ 0 w 617961"/>
                <a:gd name="connsiteY5" fmla="*/ 0 h 136381"/>
                <a:gd name="connsiteX0" fmla="*/ 7490 w 625451"/>
                <a:gd name="connsiteY0" fmla="*/ 0 h 136381"/>
                <a:gd name="connsiteX1" fmla="*/ 291151 w 625451"/>
                <a:gd name="connsiteY1" fmla="*/ 35719 h 136381"/>
                <a:gd name="connsiteX2" fmla="*/ 624893 w 625451"/>
                <a:gd name="connsiteY2" fmla="*/ 76310 h 136381"/>
                <a:gd name="connsiteX3" fmla="*/ 257815 w 625451"/>
                <a:gd name="connsiteY3" fmla="*/ 116644 h 136381"/>
                <a:gd name="connsiteX4" fmla="*/ 12252 w 625451"/>
                <a:gd name="connsiteY4" fmla="*/ 133313 h 136381"/>
                <a:gd name="connsiteX5" fmla="*/ 7490 w 625451"/>
                <a:gd name="connsiteY5" fmla="*/ 0 h 136381"/>
                <a:gd name="connsiteX0" fmla="*/ 13697 w 631658"/>
                <a:gd name="connsiteY0" fmla="*/ 0 h 136381"/>
                <a:gd name="connsiteX1" fmla="*/ 297358 w 631658"/>
                <a:gd name="connsiteY1" fmla="*/ 35719 h 136381"/>
                <a:gd name="connsiteX2" fmla="*/ 631100 w 631658"/>
                <a:gd name="connsiteY2" fmla="*/ 76310 h 136381"/>
                <a:gd name="connsiteX3" fmla="*/ 264022 w 631658"/>
                <a:gd name="connsiteY3" fmla="*/ 116644 h 136381"/>
                <a:gd name="connsiteX4" fmla="*/ 18459 w 631658"/>
                <a:gd name="connsiteY4" fmla="*/ 133313 h 136381"/>
                <a:gd name="connsiteX5" fmla="*/ 13697 w 631658"/>
                <a:gd name="connsiteY5" fmla="*/ 0 h 136381"/>
                <a:gd name="connsiteX0" fmla="*/ 13697 w 631658"/>
                <a:gd name="connsiteY0" fmla="*/ 4811 h 141192"/>
                <a:gd name="connsiteX1" fmla="*/ 297358 w 631658"/>
                <a:gd name="connsiteY1" fmla="*/ 40530 h 141192"/>
                <a:gd name="connsiteX2" fmla="*/ 631100 w 631658"/>
                <a:gd name="connsiteY2" fmla="*/ 81121 h 141192"/>
                <a:gd name="connsiteX3" fmla="*/ 264022 w 631658"/>
                <a:gd name="connsiteY3" fmla="*/ 121455 h 141192"/>
                <a:gd name="connsiteX4" fmla="*/ 18459 w 631658"/>
                <a:gd name="connsiteY4" fmla="*/ 138124 h 141192"/>
                <a:gd name="connsiteX5" fmla="*/ 13697 w 631658"/>
                <a:gd name="connsiteY5" fmla="*/ 4811 h 141192"/>
                <a:gd name="connsiteX0" fmla="*/ 12836 w 630797"/>
                <a:gd name="connsiteY0" fmla="*/ 4811 h 141192"/>
                <a:gd name="connsiteX1" fmla="*/ 296497 w 630797"/>
                <a:gd name="connsiteY1" fmla="*/ 40530 h 141192"/>
                <a:gd name="connsiteX2" fmla="*/ 630239 w 630797"/>
                <a:gd name="connsiteY2" fmla="*/ 81121 h 141192"/>
                <a:gd name="connsiteX3" fmla="*/ 263161 w 630797"/>
                <a:gd name="connsiteY3" fmla="*/ 121455 h 141192"/>
                <a:gd name="connsiteX4" fmla="*/ 17598 w 630797"/>
                <a:gd name="connsiteY4" fmla="*/ 138124 h 141192"/>
                <a:gd name="connsiteX5" fmla="*/ 12836 w 630797"/>
                <a:gd name="connsiteY5" fmla="*/ 4811 h 141192"/>
                <a:gd name="connsiteX0" fmla="*/ 12836 w 630797"/>
                <a:gd name="connsiteY0" fmla="*/ 4811 h 142114"/>
                <a:gd name="connsiteX1" fmla="*/ 296497 w 630797"/>
                <a:gd name="connsiteY1" fmla="*/ 40530 h 142114"/>
                <a:gd name="connsiteX2" fmla="*/ 630239 w 630797"/>
                <a:gd name="connsiteY2" fmla="*/ 81121 h 142114"/>
                <a:gd name="connsiteX3" fmla="*/ 263161 w 630797"/>
                <a:gd name="connsiteY3" fmla="*/ 121455 h 142114"/>
                <a:gd name="connsiteX4" fmla="*/ 17598 w 630797"/>
                <a:gd name="connsiteY4" fmla="*/ 138124 h 142114"/>
                <a:gd name="connsiteX5" fmla="*/ 12836 w 630797"/>
                <a:gd name="connsiteY5" fmla="*/ 4811 h 142114"/>
                <a:gd name="connsiteX0" fmla="*/ 34266 w 652227"/>
                <a:gd name="connsiteY0" fmla="*/ 4811 h 122077"/>
                <a:gd name="connsiteX1" fmla="*/ 317927 w 652227"/>
                <a:gd name="connsiteY1" fmla="*/ 40530 h 122077"/>
                <a:gd name="connsiteX2" fmla="*/ 651669 w 652227"/>
                <a:gd name="connsiteY2" fmla="*/ 81121 h 122077"/>
                <a:gd name="connsiteX3" fmla="*/ 284591 w 652227"/>
                <a:gd name="connsiteY3" fmla="*/ 121455 h 122077"/>
                <a:gd name="connsiteX4" fmla="*/ 8074 w 652227"/>
                <a:gd name="connsiteY4" fmla="*/ 80443 h 122077"/>
                <a:gd name="connsiteX5" fmla="*/ 34266 w 652227"/>
                <a:gd name="connsiteY5" fmla="*/ 4811 h 122077"/>
                <a:gd name="connsiteX0" fmla="*/ 48434 w 650296"/>
                <a:gd name="connsiteY0" fmla="*/ 8354 h 100624"/>
                <a:gd name="connsiteX1" fmla="*/ 315996 w 650296"/>
                <a:gd name="connsiteY1" fmla="*/ 19077 h 100624"/>
                <a:gd name="connsiteX2" fmla="*/ 649738 w 650296"/>
                <a:gd name="connsiteY2" fmla="*/ 59668 h 100624"/>
                <a:gd name="connsiteX3" fmla="*/ 282660 w 650296"/>
                <a:gd name="connsiteY3" fmla="*/ 100002 h 100624"/>
                <a:gd name="connsiteX4" fmla="*/ 6143 w 650296"/>
                <a:gd name="connsiteY4" fmla="*/ 58990 h 100624"/>
                <a:gd name="connsiteX5" fmla="*/ 48434 w 650296"/>
                <a:gd name="connsiteY5" fmla="*/ 8354 h 10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296" h="100624">
                  <a:moveTo>
                    <a:pt x="48434" y="8354"/>
                  </a:moveTo>
                  <a:cubicBezTo>
                    <a:pt x="73931" y="-10696"/>
                    <a:pt x="221442" y="7171"/>
                    <a:pt x="315996" y="19077"/>
                  </a:cubicBezTo>
                  <a:cubicBezTo>
                    <a:pt x="374855" y="23082"/>
                    <a:pt x="664698" y="12800"/>
                    <a:pt x="649738" y="59668"/>
                  </a:cubicBezTo>
                  <a:cubicBezTo>
                    <a:pt x="658348" y="80257"/>
                    <a:pt x="405019" y="86557"/>
                    <a:pt x="282660" y="100002"/>
                  </a:cubicBezTo>
                  <a:cubicBezTo>
                    <a:pt x="200806" y="105558"/>
                    <a:pt x="40372" y="72485"/>
                    <a:pt x="6143" y="58990"/>
                  </a:cubicBezTo>
                  <a:cubicBezTo>
                    <a:pt x="-16875" y="45509"/>
                    <a:pt x="30971" y="48029"/>
                    <a:pt x="48434" y="8354"/>
                  </a:cubicBez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4" name="Freeform 23"/>
          <p:cNvSpPr>
            <a:spLocks noEditPoints="1"/>
          </p:cNvSpPr>
          <p:nvPr/>
        </p:nvSpPr>
        <p:spPr bwMode="auto">
          <a:xfrm>
            <a:off x="9244279" y="6293170"/>
            <a:ext cx="2963269" cy="647700"/>
          </a:xfrm>
          <a:custGeom>
            <a:avLst/>
            <a:gdLst>
              <a:gd name="T0" fmla="*/ 175 w 194"/>
              <a:gd name="T1" fmla="*/ 0 h 39"/>
              <a:gd name="T2" fmla="*/ 165 w 194"/>
              <a:gd name="T3" fmla="*/ 4 h 39"/>
              <a:gd name="T4" fmla="*/ 144 w 194"/>
              <a:gd name="T5" fmla="*/ 4 h 39"/>
              <a:gd name="T6" fmla="*/ 126 w 194"/>
              <a:gd name="T7" fmla="*/ 8 h 39"/>
              <a:gd name="T8" fmla="*/ 102 w 194"/>
              <a:gd name="T9" fmla="*/ 1 h 39"/>
              <a:gd name="T10" fmla="*/ 73 w 194"/>
              <a:gd name="T11" fmla="*/ 8 h 39"/>
              <a:gd name="T12" fmla="*/ 65 w 194"/>
              <a:gd name="T13" fmla="*/ 0 h 39"/>
              <a:gd name="T14" fmla="*/ 36 w 194"/>
              <a:gd name="T15" fmla="*/ 10 h 39"/>
              <a:gd name="T16" fmla="*/ 19 w 194"/>
              <a:gd name="T17" fmla="*/ 8 h 39"/>
              <a:gd name="T18" fmla="*/ 4 w 194"/>
              <a:gd name="T19" fmla="*/ 8 h 39"/>
              <a:gd name="T20" fmla="*/ 2 w 194"/>
              <a:gd name="T21" fmla="*/ 21 h 39"/>
              <a:gd name="T22" fmla="*/ 14 w 194"/>
              <a:gd name="T23" fmla="*/ 16 h 39"/>
              <a:gd name="T24" fmla="*/ 8 w 194"/>
              <a:gd name="T25" fmla="*/ 17 h 39"/>
              <a:gd name="T26" fmla="*/ 11 w 194"/>
              <a:gd name="T27" fmla="*/ 16 h 39"/>
              <a:gd name="T28" fmla="*/ 14 w 194"/>
              <a:gd name="T29" fmla="*/ 21 h 39"/>
              <a:gd name="T30" fmla="*/ 19 w 194"/>
              <a:gd name="T31" fmla="*/ 16 h 39"/>
              <a:gd name="T32" fmla="*/ 23 w 194"/>
              <a:gd name="T33" fmla="*/ 16 h 39"/>
              <a:gd name="T34" fmla="*/ 38 w 194"/>
              <a:gd name="T35" fmla="*/ 11 h 39"/>
              <a:gd name="T36" fmla="*/ 43 w 194"/>
              <a:gd name="T37" fmla="*/ 8 h 39"/>
              <a:gd name="T38" fmla="*/ 46 w 194"/>
              <a:gd name="T39" fmla="*/ 15 h 39"/>
              <a:gd name="T40" fmla="*/ 49 w 194"/>
              <a:gd name="T41" fmla="*/ 11 h 39"/>
              <a:gd name="T42" fmla="*/ 53 w 194"/>
              <a:gd name="T43" fmla="*/ 15 h 39"/>
              <a:gd name="T44" fmla="*/ 56 w 194"/>
              <a:gd name="T45" fmla="*/ 15 h 39"/>
              <a:gd name="T46" fmla="*/ 87 w 194"/>
              <a:gd name="T47" fmla="*/ 9 h 39"/>
              <a:gd name="T48" fmla="*/ 65 w 194"/>
              <a:gd name="T49" fmla="*/ 20 h 39"/>
              <a:gd name="T50" fmla="*/ 73 w 194"/>
              <a:gd name="T51" fmla="*/ 18 h 39"/>
              <a:gd name="T52" fmla="*/ 81 w 194"/>
              <a:gd name="T53" fmla="*/ 16 h 39"/>
              <a:gd name="T54" fmla="*/ 85 w 194"/>
              <a:gd name="T55" fmla="*/ 12 h 39"/>
              <a:gd name="T56" fmla="*/ 86 w 194"/>
              <a:gd name="T57" fmla="*/ 15 h 39"/>
              <a:gd name="T58" fmla="*/ 87 w 194"/>
              <a:gd name="T59" fmla="*/ 16 h 39"/>
              <a:gd name="T60" fmla="*/ 94 w 194"/>
              <a:gd name="T61" fmla="*/ 13 h 39"/>
              <a:gd name="T62" fmla="*/ 113 w 194"/>
              <a:gd name="T63" fmla="*/ 4 h 39"/>
              <a:gd name="T64" fmla="*/ 111 w 194"/>
              <a:gd name="T65" fmla="*/ 5 h 39"/>
              <a:gd name="T66" fmla="*/ 105 w 194"/>
              <a:gd name="T67" fmla="*/ 15 h 39"/>
              <a:gd name="T68" fmla="*/ 109 w 194"/>
              <a:gd name="T69" fmla="*/ 13 h 39"/>
              <a:gd name="T70" fmla="*/ 113 w 194"/>
              <a:gd name="T71" fmla="*/ 15 h 39"/>
              <a:gd name="T72" fmla="*/ 116 w 194"/>
              <a:gd name="T73" fmla="*/ 16 h 39"/>
              <a:gd name="T74" fmla="*/ 119 w 194"/>
              <a:gd name="T75" fmla="*/ 16 h 39"/>
              <a:gd name="T76" fmla="*/ 121 w 194"/>
              <a:gd name="T77" fmla="*/ 11 h 39"/>
              <a:gd name="T78" fmla="*/ 128 w 194"/>
              <a:gd name="T79" fmla="*/ 13 h 39"/>
              <a:gd name="T80" fmla="*/ 138 w 194"/>
              <a:gd name="T81" fmla="*/ 6 h 39"/>
              <a:gd name="T82" fmla="*/ 136 w 194"/>
              <a:gd name="T83" fmla="*/ 7 h 39"/>
              <a:gd name="T84" fmla="*/ 132 w 194"/>
              <a:gd name="T85" fmla="*/ 11 h 39"/>
              <a:gd name="T86" fmla="*/ 134 w 194"/>
              <a:gd name="T87" fmla="*/ 15 h 39"/>
              <a:gd name="T88" fmla="*/ 140 w 194"/>
              <a:gd name="T89" fmla="*/ 13 h 39"/>
              <a:gd name="T90" fmla="*/ 145 w 194"/>
              <a:gd name="T91" fmla="*/ 12 h 39"/>
              <a:gd name="T92" fmla="*/ 164 w 194"/>
              <a:gd name="T93" fmla="*/ 4 h 39"/>
              <a:gd name="T94" fmla="*/ 161 w 194"/>
              <a:gd name="T95" fmla="*/ 5 h 39"/>
              <a:gd name="T96" fmla="*/ 154 w 194"/>
              <a:gd name="T97" fmla="*/ 9 h 39"/>
              <a:gd name="T98" fmla="*/ 151 w 194"/>
              <a:gd name="T99" fmla="*/ 15 h 39"/>
              <a:gd name="T100" fmla="*/ 156 w 194"/>
              <a:gd name="T101" fmla="*/ 14 h 39"/>
              <a:gd name="T102" fmla="*/ 160 w 194"/>
              <a:gd name="T103" fmla="*/ 14 h 39"/>
              <a:gd name="T104" fmla="*/ 160 w 194"/>
              <a:gd name="T105" fmla="*/ 11 h 39"/>
              <a:gd name="T106" fmla="*/ 166 w 194"/>
              <a:gd name="T107" fmla="*/ 13 h 39"/>
              <a:gd name="T108" fmla="*/ 169 w 194"/>
              <a:gd name="T109" fmla="*/ 15 h 39"/>
              <a:gd name="T110" fmla="*/ 172 w 194"/>
              <a:gd name="T111" fmla="*/ 10 h 39"/>
              <a:gd name="T112" fmla="*/ 190 w 194"/>
              <a:gd name="T113" fmla="*/ 7 h 39"/>
              <a:gd name="T114" fmla="*/ 186 w 194"/>
              <a:gd name="T115" fmla="*/ 6 h 39"/>
              <a:gd name="T116" fmla="*/ 176 w 194"/>
              <a:gd name="T117" fmla="*/ 7 h 39"/>
              <a:gd name="T118" fmla="*/ 179 w 194"/>
              <a:gd name="T119" fmla="*/ 12 h 39"/>
              <a:gd name="T120" fmla="*/ 184 w 194"/>
              <a:gd name="T121" fmla="*/ 11 h 39"/>
              <a:gd name="T122" fmla="*/ 187 w 194"/>
              <a:gd name="T123" fmla="*/ 1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4" h="39">
                <a:moveTo>
                  <a:pt x="194" y="12"/>
                </a:moveTo>
                <a:cubicBezTo>
                  <a:pt x="194" y="11"/>
                  <a:pt x="194" y="11"/>
                  <a:pt x="193" y="11"/>
                </a:cubicBez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3" y="11"/>
                  <a:pt x="193" y="11"/>
                </a:cubicBezTo>
                <a:cubicBezTo>
                  <a:pt x="193" y="10"/>
                  <a:pt x="192" y="10"/>
                  <a:pt x="192" y="9"/>
                </a:cubicBezTo>
                <a:cubicBezTo>
                  <a:pt x="192" y="9"/>
                  <a:pt x="192" y="9"/>
                  <a:pt x="192" y="9"/>
                </a:cubicBezTo>
                <a:cubicBezTo>
                  <a:pt x="193" y="9"/>
                  <a:pt x="193" y="10"/>
                  <a:pt x="194" y="10"/>
                </a:cubicBezTo>
                <a:cubicBezTo>
                  <a:pt x="194" y="8"/>
                  <a:pt x="194" y="8"/>
                  <a:pt x="194" y="8"/>
                </a:cubicBezTo>
                <a:cubicBezTo>
                  <a:pt x="193" y="7"/>
                  <a:pt x="193" y="6"/>
                  <a:pt x="192" y="6"/>
                </a:cubicBezTo>
                <a:cubicBezTo>
                  <a:pt x="192" y="5"/>
                  <a:pt x="193" y="5"/>
                  <a:pt x="194" y="5"/>
                </a:cubicBezTo>
                <a:cubicBezTo>
                  <a:pt x="194" y="4"/>
                  <a:pt x="194" y="4"/>
                  <a:pt x="194" y="4"/>
                </a:cubicBezTo>
                <a:cubicBezTo>
                  <a:pt x="193" y="4"/>
                  <a:pt x="192" y="5"/>
                  <a:pt x="191" y="5"/>
                </a:cubicBezTo>
                <a:cubicBezTo>
                  <a:pt x="191" y="5"/>
                  <a:pt x="190" y="5"/>
                  <a:pt x="190" y="5"/>
                </a:cubicBezTo>
                <a:cubicBezTo>
                  <a:pt x="192" y="4"/>
                  <a:pt x="193" y="4"/>
                  <a:pt x="194" y="3"/>
                </a:cubicBezTo>
                <a:cubicBezTo>
                  <a:pt x="194" y="3"/>
                  <a:pt x="194" y="3"/>
                  <a:pt x="194" y="3"/>
                </a:cubicBezTo>
                <a:cubicBezTo>
                  <a:pt x="192" y="4"/>
                  <a:pt x="191" y="4"/>
                  <a:pt x="189" y="5"/>
                </a:cubicBezTo>
                <a:cubicBezTo>
                  <a:pt x="187" y="3"/>
                  <a:pt x="185" y="3"/>
                  <a:pt x="185" y="3"/>
                </a:cubicBezTo>
                <a:cubicBezTo>
                  <a:pt x="186" y="4"/>
                  <a:pt x="187" y="4"/>
                  <a:pt x="189" y="5"/>
                </a:cubicBezTo>
                <a:cubicBezTo>
                  <a:pt x="188" y="5"/>
                  <a:pt x="187" y="5"/>
                  <a:pt x="187" y="5"/>
                </a:cubicBezTo>
                <a:cubicBezTo>
                  <a:pt x="184" y="4"/>
                  <a:pt x="180" y="2"/>
                  <a:pt x="175" y="0"/>
                </a:cubicBezTo>
                <a:cubicBezTo>
                  <a:pt x="175" y="0"/>
                  <a:pt x="181" y="2"/>
                  <a:pt x="186" y="6"/>
                </a:cubicBezTo>
                <a:cubicBezTo>
                  <a:pt x="184" y="7"/>
                  <a:pt x="182" y="8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0" y="9"/>
                  <a:pt x="180" y="9"/>
                  <a:pt x="179" y="8"/>
                </a:cubicBezTo>
                <a:cubicBezTo>
                  <a:pt x="182" y="7"/>
                  <a:pt x="183" y="7"/>
                  <a:pt x="183" y="7"/>
                </a:cubicBezTo>
                <a:cubicBezTo>
                  <a:pt x="182" y="7"/>
                  <a:pt x="181" y="8"/>
                  <a:pt x="179" y="8"/>
                </a:cubicBezTo>
                <a:cubicBezTo>
                  <a:pt x="178" y="7"/>
                  <a:pt x="177" y="7"/>
                  <a:pt x="176" y="6"/>
                </a:cubicBezTo>
                <a:cubicBezTo>
                  <a:pt x="174" y="4"/>
                  <a:pt x="171" y="3"/>
                  <a:pt x="171" y="3"/>
                </a:cubicBezTo>
                <a:cubicBezTo>
                  <a:pt x="173" y="4"/>
                  <a:pt x="174" y="5"/>
                  <a:pt x="175" y="6"/>
                </a:cubicBezTo>
                <a:cubicBezTo>
                  <a:pt x="173" y="5"/>
                  <a:pt x="172" y="5"/>
                  <a:pt x="172" y="5"/>
                </a:cubicBezTo>
                <a:cubicBezTo>
                  <a:pt x="173" y="5"/>
                  <a:pt x="174" y="6"/>
                  <a:pt x="175" y="6"/>
                </a:cubicBezTo>
                <a:cubicBezTo>
                  <a:pt x="176" y="7"/>
                  <a:pt x="176" y="9"/>
                  <a:pt x="176" y="10"/>
                </a:cubicBezTo>
                <a:cubicBezTo>
                  <a:pt x="175" y="10"/>
                  <a:pt x="175" y="10"/>
                  <a:pt x="174" y="10"/>
                </a:cubicBezTo>
                <a:cubicBezTo>
                  <a:pt x="174" y="10"/>
                  <a:pt x="174" y="10"/>
                  <a:pt x="173" y="10"/>
                </a:cubicBezTo>
                <a:cubicBezTo>
                  <a:pt x="173" y="10"/>
                  <a:pt x="173" y="10"/>
                  <a:pt x="173" y="10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5" y="10"/>
                  <a:pt x="174" y="10"/>
                  <a:pt x="173" y="10"/>
                </a:cubicBezTo>
                <a:cubicBezTo>
                  <a:pt x="171" y="7"/>
                  <a:pt x="168" y="5"/>
                  <a:pt x="165" y="4"/>
                </a:cubicBezTo>
                <a:cubicBezTo>
                  <a:pt x="170" y="2"/>
                  <a:pt x="173" y="0"/>
                  <a:pt x="173" y="0"/>
                </a:cubicBezTo>
                <a:cubicBezTo>
                  <a:pt x="170" y="2"/>
                  <a:pt x="167" y="3"/>
                  <a:pt x="165" y="4"/>
                </a:cubicBezTo>
                <a:cubicBezTo>
                  <a:pt x="165" y="4"/>
                  <a:pt x="164" y="4"/>
                  <a:pt x="164" y="4"/>
                </a:cubicBezTo>
                <a:cubicBezTo>
                  <a:pt x="165" y="4"/>
                  <a:pt x="165" y="4"/>
                  <a:pt x="165" y="4"/>
                </a:cubicBezTo>
                <a:cubicBezTo>
                  <a:pt x="165" y="4"/>
                  <a:pt x="164" y="4"/>
                  <a:pt x="164" y="4"/>
                </a:cubicBezTo>
                <a:cubicBezTo>
                  <a:pt x="163" y="3"/>
                  <a:pt x="162" y="3"/>
                  <a:pt x="162" y="3"/>
                </a:cubicBezTo>
                <a:cubicBezTo>
                  <a:pt x="163" y="3"/>
                  <a:pt x="163" y="4"/>
                  <a:pt x="164" y="4"/>
                </a:cubicBezTo>
                <a:cubicBezTo>
                  <a:pt x="163" y="4"/>
                  <a:pt x="162" y="4"/>
                  <a:pt x="162" y="4"/>
                </a:cubicBezTo>
                <a:cubicBezTo>
                  <a:pt x="159" y="3"/>
                  <a:pt x="156" y="2"/>
                  <a:pt x="153" y="0"/>
                </a:cubicBezTo>
                <a:cubicBezTo>
                  <a:pt x="153" y="0"/>
                  <a:pt x="157" y="2"/>
                  <a:pt x="161" y="4"/>
                </a:cubicBezTo>
                <a:cubicBezTo>
                  <a:pt x="158" y="5"/>
                  <a:pt x="156" y="6"/>
                  <a:pt x="154" y="7"/>
                </a:cubicBezTo>
                <a:cubicBezTo>
                  <a:pt x="152" y="6"/>
                  <a:pt x="150" y="5"/>
                  <a:pt x="150" y="5"/>
                </a:cubicBezTo>
                <a:cubicBezTo>
                  <a:pt x="151" y="6"/>
                  <a:pt x="153" y="7"/>
                  <a:pt x="154" y="7"/>
                </a:cubicBezTo>
                <a:cubicBezTo>
                  <a:pt x="153" y="8"/>
                  <a:pt x="152" y="9"/>
                  <a:pt x="152" y="9"/>
                </a:cubicBezTo>
                <a:cubicBezTo>
                  <a:pt x="151" y="10"/>
                  <a:pt x="149" y="10"/>
                  <a:pt x="149" y="10"/>
                </a:cubicBezTo>
                <a:cubicBezTo>
                  <a:pt x="148" y="8"/>
                  <a:pt x="146" y="6"/>
                  <a:pt x="144" y="5"/>
                </a:cubicBezTo>
                <a:cubicBezTo>
                  <a:pt x="148" y="2"/>
                  <a:pt x="152" y="1"/>
                  <a:pt x="152" y="1"/>
                </a:cubicBezTo>
                <a:cubicBezTo>
                  <a:pt x="149" y="2"/>
                  <a:pt x="146" y="3"/>
                  <a:pt x="144" y="4"/>
                </a:cubicBezTo>
                <a:cubicBezTo>
                  <a:pt x="143" y="4"/>
                  <a:pt x="143" y="4"/>
                  <a:pt x="143" y="4"/>
                </a:cubicBezTo>
                <a:cubicBezTo>
                  <a:pt x="144" y="4"/>
                  <a:pt x="144" y="4"/>
                  <a:pt x="144" y="4"/>
                </a:cubicBezTo>
                <a:cubicBezTo>
                  <a:pt x="144" y="4"/>
                  <a:pt x="143" y="4"/>
                  <a:pt x="143" y="4"/>
                </a:cubicBezTo>
                <a:cubicBezTo>
                  <a:pt x="142" y="4"/>
                  <a:pt x="142" y="3"/>
                  <a:pt x="142" y="3"/>
                </a:cubicBezTo>
                <a:cubicBezTo>
                  <a:pt x="142" y="4"/>
                  <a:pt x="143" y="4"/>
                  <a:pt x="143" y="4"/>
                </a:cubicBezTo>
                <a:cubicBezTo>
                  <a:pt x="141" y="4"/>
                  <a:pt x="139" y="5"/>
                  <a:pt x="138" y="5"/>
                </a:cubicBezTo>
                <a:cubicBezTo>
                  <a:pt x="135" y="4"/>
                  <a:pt x="133" y="4"/>
                  <a:pt x="133" y="4"/>
                </a:cubicBezTo>
                <a:cubicBezTo>
                  <a:pt x="135" y="4"/>
                  <a:pt x="136" y="5"/>
                  <a:pt x="137" y="5"/>
                </a:cubicBezTo>
                <a:cubicBezTo>
                  <a:pt x="137" y="6"/>
                  <a:pt x="136" y="6"/>
                  <a:pt x="135" y="6"/>
                </a:cubicBezTo>
                <a:cubicBezTo>
                  <a:pt x="132" y="4"/>
                  <a:pt x="128" y="2"/>
                  <a:pt x="123" y="1"/>
                </a:cubicBezTo>
                <a:cubicBezTo>
                  <a:pt x="123" y="1"/>
                  <a:pt x="129" y="3"/>
                  <a:pt x="134" y="7"/>
                </a:cubicBezTo>
                <a:cubicBezTo>
                  <a:pt x="133" y="7"/>
                  <a:pt x="133" y="8"/>
                  <a:pt x="132" y="8"/>
                </a:cubicBezTo>
                <a:cubicBezTo>
                  <a:pt x="132" y="8"/>
                  <a:pt x="132" y="8"/>
                  <a:pt x="131" y="8"/>
                </a:cubicBezTo>
                <a:cubicBezTo>
                  <a:pt x="131" y="8"/>
                  <a:pt x="132" y="8"/>
                  <a:pt x="132" y="9"/>
                </a:cubicBezTo>
                <a:cubicBezTo>
                  <a:pt x="131" y="9"/>
                  <a:pt x="131" y="9"/>
                  <a:pt x="131" y="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0" y="9"/>
                  <a:pt x="131" y="9"/>
                  <a:pt x="131" y="10"/>
                </a:cubicBezTo>
                <a:cubicBezTo>
                  <a:pt x="130" y="10"/>
                  <a:pt x="130" y="10"/>
                  <a:pt x="130" y="10"/>
                </a:cubicBezTo>
                <a:cubicBezTo>
                  <a:pt x="129" y="10"/>
                  <a:pt x="129" y="10"/>
                  <a:pt x="128" y="9"/>
                </a:cubicBezTo>
                <a:cubicBezTo>
                  <a:pt x="131" y="8"/>
                  <a:pt x="133" y="7"/>
                  <a:pt x="133" y="7"/>
                </a:cubicBezTo>
                <a:cubicBezTo>
                  <a:pt x="131" y="8"/>
                  <a:pt x="130" y="8"/>
                  <a:pt x="128" y="9"/>
                </a:cubicBezTo>
                <a:cubicBezTo>
                  <a:pt x="127" y="9"/>
                  <a:pt x="127" y="9"/>
                  <a:pt x="126" y="8"/>
                </a:cubicBezTo>
                <a:cubicBezTo>
                  <a:pt x="124" y="5"/>
                  <a:pt x="121" y="4"/>
                  <a:pt x="121" y="4"/>
                </a:cubicBezTo>
                <a:cubicBezTo>
                  <a:pt x="123" y="5"/>
                  <a:pt x="124" y="6"/>
                  <a:pt x="125" y="7"/>
                </a:cubicBezTo>
                <a:cubicBezTo>
                  <a:pt x="122" y="6"/>
                  <a:pt x="120" y="5"/>
                  <a:pt x="120" y="5"/>
                </a:cubicBezTo>
                <a:cubicBezTo>
                  <a:pt x="122" y="6"/>
                  <a:pt x="124" y="7"/>
                  <a:pt x="125" y="8"/>
                </a:cubicBezTo>
                <a:cubicBezTo>
                  <a:pt x="126" y="9"/>
                  <a:pt x="126" y="10"/>
                  <a:pt x="126" y="10"/>
                </a:cubicBezTo>
                <a:cubicBezTo>
                  <a:pt x="125" y="10"/>
                  <a:pt x="124" y="11"/>
                  <a:pt x="124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4" y="10"/>
                  <a:pt x="125" y="10"/>
                  <a:pt x="125" y="10"/>
                </a:cubicBezTo>
                <a:cubicBezTo>
                  <a:pt x="124" y="10"/>
                  <a:pt x="123" y="10"/>
                  <a:pt x="123" y="11"/>
                </a:cubicBezTo>
                <a:cubicBezTo>
                  <a:pt x="121" y="7"/>
                  <a:pt x="117" y="6"/>
                  <a:pt x="115" y="5"/>
                </a:cubicBezTo>
                <a:cubicBezTo>
                  <a:pt x="119" y="2"/>
                  <a:pt x="123" y="1"/>
                  <a:pt x="123" y="1"/>
                </a:cubicBezTo>
                <a:cubicBezTo>
                  <a:pt x="120" y="2"/>
                  <a:pt x="117" y="3"/>
                  <a:pt x="114" y="5"/>
                </a:cubicBezTo>
                <a:cubicBezTo>
                  <a:pt x="114" y="5"/>
                  <a:pt x="114" y="4"/>
                  <a:pt x="114" y="4"/>
                </a:cubicBezTo>
                <a:cubicBezTo>
                  <a:pt x="114" y="4"/>
                  <a:pt x="115" y="4"/>
                  <a:pt x="115" y="4"/>
                </a:cubicBezTo>
                <a:cubicBezTo>
                  <a:pt x="114" y="4"/>
                  <a:pt x="114" y="4"/>
                  <a:pt x="113" y="4"/>
                </a:cubicBezTo>
                <a:cubicBezTo>
                  <a:pt x="112" y="4"/>
                  <a:pt x="112" y="4"/>
                  <a:pt x="112" y="4"/>
                </a:cubicBezTo>
                <a:cubicBezTo>
                  <a:pt x="112" y="4"/>
                  <a:pt x="113" y="4"/>
                  <a:pt x="113" y="4"/>
                </a:cubicBezTo>
                <a:cubicBezTo>
                  <a:pt x="112" y="5"/>
                  <a:pt x="112" y="5"/>
                  <a:pt x="111" y="5"/>
                </a:cubicBezTo>
                <a:cubicBezTo>
                  <a:pt x="109" y="4"/>
                  <a:pt x="106" y="2"/>
                  <a:pt x="102" y="1"/>
                </a:cubicBezTo>
                <a:cubicBezTo>
                  <a:pt x="102" y="1"/>
                  <a:pt x="106" y="3"/>
                  <a:pt x="110" y="5"/>
                </a:cubicBezTo>
                <a:cubicBezTo>
                  <a:pt x="108" y="6"/>
                  <a:pt x="105" y="7"/>
                  <a:pt x="104" y="8"/>
                </a:cubicBezTo>
                <a:cubicBezTo>
                  <a:pt x="101" y="7"/>
                  <a:pt x="99" y="6"/>
                  <a:pt x="99" y="6"/>
                </a:cubicBezTo>
                <a:cubicBezTo>
                  <a:pt x="101" y="7"/>
                  <a:pt x="102" y="7"/>
                  <a:pt x="103" y="8"/>
                </a:cubicBezTo>
                <a:cubicBezTo>
                  <a:pt x="101" y="10"/>
                  <a:pt x="100" y="11"/>
                  <a:pt x="99" y="12"/>
                </a:cubicBezTo>
                <a:cubicBezTo>
                  <a:pt x="99" y="12"/>
                  <a:pt x="99" y="12"/>
                  <a:pt x="98" y="12"/>
                </a:cubicBezTo>
                <a:cubicBezTo>
                  <a:pt x="98" y="11"/>
                  <a:pt x="97" y="9"/>
                  <a:pt x="96" y="8"/>
                </a:cubicBezTo>
                <a:cubicBezTo>
                  <a:pt x="94" y="6"/>
                  <a:pt x="91" y="4"/>
                  <a:pt x="91" y="4"/>
                </a:cubicBezTo>
                <a:cubicBezTo>
                  <a:pt x="94" y="6"/>
                  <a:pt x="95" y="7"/>
                  <a:pt x="96" y="8"/>
                </a:cubicBezTo>
                <a:cubicBezTo>
                  <a:pt x="94" y="9"/>
                  <a:pt x="93" y="9"/>
                  <a:pt x="92" y="10"/>
                </a:cubicBezTo>
                <a:cubicBezTo>
                  <a:pt x="89" y="6"/>
                  <a:pt x="84" y="5"/>
                  <a:pt x="83" y="5"/>
                </a:cubicBezTo>
                <a:cubicBezTo>
                  <a:pt x="84" y="4"/>
                  <a:pt x="84" y="4"/>
                  <a:pt x="84" y="4"/>
                </a:cubicBezTo>
                <a:cubicBezTo>
                  <a:pt x="83" y="4"/>
                  <a:pt x="83" y="5"/>
                  <a:pt x="83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1" y="5"/>
                </a:cubicBezTo>
                <a:cubicBezTo>
                  <a:pt x="79" y="4"/>
                  <a:pt x="76" y="3"/>
                  <a:pt x="72" y="2"/>
                </a:cubicBezTo>
                <a:cubicBezTo>
                  <a:pt x="72" y="2"/>
                  <a:pt x="76" y="3"/>
                  <a:pt x="80" y="5"/>
                </a:cubicBezTo>
                <a:cubicBezTo>
                  <a:pt x="78" y="6"/>
                  <a:pt x="76" y="7"/>
                  <a:pt x="74" y="8"/>
                </a:cubicBezTo>
                <a:cubicBezTo>
                  <a:pt x="74" y="8"/>
                  <a:pt x="73" y="8"/>
                  <a:pt x="73" y="8"/>
                </a:cubicBezTo>
                <a:cubicBezTo>
                  <a:pt x="74" y="7"/>
                  <a:pt x="76" y="7"/>
                  <a:pt x="76" y="7"/>
                </a:cubicBezTo>
                <a:cubicBezTo>
                  <a:pt x="75" y="7"/>
                  <a:pt x="74" y="7"/>
                  <a:pt x="72" y="8"/>
                </a:cubicBezTo>
                <a:cubicBezTo>
                  <a:pt x="71" y="7"/>
                  <a:pt x="69" y="6"/>
                  <a:pt x="69" y="6"/>
                </a:cubicBezTo>
                <a:cubicBezTo>
                  <a:pt x="70" y="7"/>
                  <a:pt x="71" y="7"/>
                  <a:pt x="72" y="8"/>
                </a:cubicBezTo>
                <a:cubicBezTo>
                  <a:pt x="67" y="9"/>
                  <a:pt x="65" y="11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2" y="13"/>
                  <a:pt x="61" y="14"/>
                  <a:pt x="61" y="15"/>
                </a:cubicBezTo>
                <a:cubicBezTo>
                  <a:pt x="61" y="15"/>
                  <a:pt x="61" y="15"/>
                  <a:pt x="60" y="15"/>
                </a:cubicBezTo>
                <a:cubicBezTo>
                  <a:pt x="60" y="14"/>
                  <a:pt x="60" y="13"/>
                  <a:pt x="60" y="13"/>
                </a:cubicBezTo>
                <a:cubicBezTo>
                  <a:pt x="63" y="11"/>
                  <a:pt x="65" y="10"/>
                  <a:pt x="65" y="10"/>
                </a:cubicBezTo>
                <a:cubicBezTo>
                  <a:pt x="63" y="11"/>
                  <a:pt x="61" y="12"/>
                  <a:pt x="59" y="12"/>
                </a:cubicBezTo>
                <a:cubicBezTo>
                  <a:pt x="58" y="10"/>
                  <a:pt x="57" y="9"/>
                  <a:pt x="55" y="8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55" y="7"/>
                </a:cubicBezTo>
                <a:cubicBezTo>
                  <a:pt x="54" y="7"/>
                  <a:pt x="53" y="6"/>
                  <a:pt x="53" y="6"/>
                </a:cubicBezTo>
                <a:cubicBezTo>
                  <a:pt x="54" y="7"/>
                  <a:pt x="54" y="7"/>
                  <a:pt x="55" y="8"/>
                </a:cubicBezTo>
                <a:cubicBezTo>
                  <a:pt x="54" y="8"/>
                  <a:pt x="52" y="9"/>
                  <a:pt x="51" y="9"/>
                </a:cubicBezTo>
                <a:cubicBezTo>
                  <a:pt x="51" y="9"/>
                  <a:pt x="50" y="9"/>
                  <a:pt x="50" y="8"/>
                </a:cubicBezTo>
                <a:cubicBezTo>
                  <a:pt x="55" y="3"/>
                  <a:pt x="64" y="0"/>
                  <a:pt x="65" y="0"/>
                </a:cubicBezTo>
                <a:cubicBezTo>
                  <a:pt x="60" y="1"/>
                  <a:pt x="56" y="3"/>
                  <a:pt x="53" y="5"/>
                </a:cubicBezTo>
                <a:cubicBezTo>
                  <a:pt x="51" y="6"/>
                  <a:pt x="49" y="6"/>
                  <a:pt x="47" y="7"/>
                </a:cubicBezTo>
                <a:cubicBezTo>
                  <a:pt x="47" y="7"/>
                  <a:pt x="47" y="7"/>
                  <a:pt x="46" y="7"/>
                </a:cubicBezTo>
                <a:cubicBezTo>
                  <a:pt x="46" y="7"/>
                  <a:pt x="46" y="7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50" y="4"/>
                  <a:pt x="56" y="3"/>
                  <a:pt x="57" y="3"/>
                </a:cubicBezTo>
                <a:cubicBezTo>
                  <a:pt x="51" y="3"/>
                  <a:pt x="47" y="5"/>
                  <a:pt x="45" y="7"/>
                </a:cubicBezTo>
                <a:cubicBezTo>
                  <a:pt x="45" y="7"/>
                  <a:pt x="44" y="7"/>
                  <a:pt x="44" y="7"/>
                </a:cubicBezTo>
                <a:cubicBezTo>
                  <a:pt x="44" y="7"/>
                  <a:pt x="45" y="7"/>
                  <a:pt x="45" y="7"/>
                </a:cubicBezTo>
                <a:cubicBezTo>
                  <a:pt x="45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2" y="6"/>
                  <a:pt x="40" y="5"/>
                  <a:pt x="38" y="5"/>
                </a:cubicBezTo>
                <a:cubicBezTo>
                  <a:pt x="36" y="3"/>
                  <a:pt x="34" y="2"/>
                  <a:pt x="34" y="2"/>
                </a:cubicBezTo>
                <a:cubicBezTo>
                  <a:pt x="35" y="3"/>
                  <a:pt x="36" y="3"/>
                  <a:pt x="37" y="4"/>
                </a:cubicBezTo>
                <a:cubicBezTo>
                  <a:pt x="36" y="4"/>
                  <a:pt x="36" y="4"/>
                  <a:pt x="35" y="4"/>
                </a:cubicBezTo>
                <a:cubicBezTo>
                  <a:pt x="35" y="4"/>
                  <a:pt x="36" y="4"/>
                  <a:pt x="37" y="4"/>
                </a:cubicBezTo>
                <a:cubicBezTo>
                  <a:pt x="38" y="6"/>
                  <a:pt x="39" y="8"/>
                  <a:pt x="39" y="9"/>
                </a:cubicBezTo>
                <a:cubicBezTo>
                  <a:pt x="38" y="9"/>
                  <a:pt x="37" y="10"/>
                  <a:pt x="37" y="10"/>
                </a:cubicBezTo>
                <a:cubicBezTo>
                  <a:pt x="37" y="10"/>
                  <a:pt x="37" y="10"/>
                  <a:pt x="36" y="10"/>
                </a:cubicBezTo>
                <a:cubicBezTo>
                  <a:pt x="33" y="3"/>
                  <a:pt x="25" y="2"/>
                  <a:pt x="25" y="2"/>
                </a:cubicBezTo>
                <a:cubicBezTo>
                  <a:pt x="30" y="4"/>
                  <a:pt x="33" y="6"/>
                  <a:pt x="34" y="9"/>
                </a:cubicBezTo>
                <a:cubicBezTo>
                  <a:pt x="32" y="7"/>
                  <a:pt x="28" y="4"/>
                  <a:pt x="22" y="2"/>
                </a:cubicBezTo>
                <a:cubicBezTo>
                  <a:pt x="24" y="3"/>
                  <a:pt x="32" y="7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2" y="13"/>
                  <a:pt x="31" y="12"/>
                  <a:pt x="29" y="10"/>
                </a:cubicBezTo>
                <a:cubicBezTo>
                  <a:pt x="27" y="8"/>
                  <a:pt x="24" y="6"/>
                  <a:pt x="24" y="6"/>
                </a:cubicBezTo>
                <a:cubicBezTo>
                  <a:pt x="26" y="7"/>
                  <a:pt x="27" y="8"/>
                  <a:pt x="27" y="9"/>
                </a:cubicBezTo>
                <a:cubicBezTo>
                  <a:pt x="26" y="8"/>
                  <a:pt x="25" y="7"/>
                  <a:pt x="24" y="7"/>
                </a:cubicBezTo>
                <a:cubicBezTo>
                  <a:pt x="24" y="7"/>
                  <a:pt x="28" y="9"/>
                  <a:pt x="29" y="12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2"/>
                  <a:pt x="26" y="11"/>
                  <a:pt x="24" y="9"/>
                </a:cubicBezTo>
                <a:cubicBezTo>
                  <a:pt x="24" y="9"/>
                  <a:pt x="26" y="11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3" y="8"/>
                  <a:pt x="12" y="4"/>
                  <a:pt x="12" y="4"/>
                </a:cubicBezTo>
                <a:cubicBezTo>
                  <a:pt x="15" y="5"/>
                  <a:pt x="17" y="6"/>
                  <a:pt x="19" y="8"/>
                </a:cubicBezTo>
                <a:cubicBezTo>
                  <a:pt x="17" y="7"/>
                  <a:pt x="15" y="6"/>
                  <a:pt x="15" y="6"/>
                </a:cubicBezTo>
                <a:cubicBezTo>
                  <a:pt x="18" y="7"/>
                  <a:pt x="19" y="8"/>
                  <a:pt x="21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0" y="10"/>
                  <a:pt x="20" y="10"/>
                </a:cubicBezTo>
                <a:cubicBezTo>
                  <a:pt x="18" y="9"/>
                  <a:pt x="15" y="8"/>
                  <a:pt x="12" y="7"/>
                </a:cubicBezTo>
                <a:cubicBezTo>
                  <a:pt x="14" y="7"/>
                  <a:pt x="16" y="8"/>
                  <a:pt x="18" y="10"/>
                </a:cubicBezTo>
                <a:cubicBezTo>
                  <a:pt x="18" y="10"/>
                  <a:pt x="18" y="10"/>
                  <a:pt x="17" y="10"/>
                </a:cubicBezTo>
                <a:cubicBezTo>
                  <a:pt x="17" y="10"/>
                  <a:pt x="18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8" y="10"/>
                  <a:pt x="18" y="10"/>
                </a:cubicBezTo>
                <a:cubicBezTo>
                  <a:pt x="18" y="10"/>
                  <a:pt x="18" y="10"/>
                  <a:pt x="19" y="11"/>
                </a:cubicBezTo>
                <a:cubicBezTo>
                  <a:pt x="18" y="11"/>
                  <a:pt x="17" y="11"/>
                  <a:pt x="16" y="12"/>
                </a:cubicBezTo>
                <a:cubicBezTo>
                  <a:pt x="15" y="12"/>
                  <a:pt x="15" y="11"/>
                  <a:pt x="14" y="11"/>
                </a:cubicBezTo>
                <a:cubicBezTo>
                  <a:pt x="14" y="11"/>
                  <a:pt x="15" y="11"/>
                  <a:pt x="16" y="12"/>
                </a:cubicBezTo>
                <a:cubicBezTo>
                  <a:pt x="15" y="13"/>
                  <a:pt x="14" y="13"/>
                  <a:pt x="13" y="14"/>
                </a:cubicBezTo>
                <a:cubicBezTo>
                  <a:pt x="13" y="13"/>
                  <a:pt x="13" y="13"/>
                  <a:pt x="12" y="13"/>
                </a:cubicBezTo>
                <a:cubicBezTo>
                  <a:pt x="13" y="13"/>
                  <a:pt x="14" y="12"/>
                  <a:pt x="15" y="12"/>
                </a:cubicBezTo>
                <a:cubicBezTo>
                  <a:pt x="15" y="12"/>
                  <a:pt x="14" y="12"/>
                  <a:pt x="12" y="13"/>
                </a:cubicBezTo>
                <a:cubicBezTo>
                  <a:pt x="9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7" y="10"/>
                  <a:pt x="9" y="12"/>
                  <a:pt x="11" y="13"/>
                </a:cubicBezTo>
                <a:cubicBezTo>
                  <a:pt x="10" y="13"/>
                  <a:pt x="10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6"/>
                  <a:pt x="7" y="17"/>
                  <a:pt x="6" y="18"/>
                </a:cubicBezTo>
                <a:cubicBezTo>
                  <a:pt x="6" y="18"/>
                  <a:pt x="5" y="19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5" y="18"/>
                  <a:pt x="5" y="17"/>
                  <a:pt x="6" y="17"/>
                </a:cubicBezTo>
                <a:cubicBezTo>
                  <a:pt x="6" y="17"/>
                  <a:pt x="5" y="17"/>
                  <a:pt x="4" y="18"/>
                </a:cubicBezTo>
                <a:cubicBezTo>
                  <a:pt x="4" y="16"/>
                  <a:pt x="4" y="14"/>
                  <a:pt x="7" y="12"/>
                </a:cubicBezTo>
                <a:cubicBezTo>
                  <a:pt x="7" y="12"/>
                  <a:pt x="3" y="14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20"/>
                  <a:pt x="2" y="20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4"/>
                  <a:pt x="1" y="31"/>
                  <a:pt x="0" y="39"/>
                </a:cubicBezTo>
                <a:cubicBezTo>
                  <a:pt x="194" y="39"/>
                  <a:pt x="194" y="39"/>
                  <a:pt x="194" y="39"/>
                </a:cubicBezTo>
                <a:lnTo>
                  <a:pt x="194" y="12"/>
                </a:lnTo>
                <a:close/>
                <a:moveTo>
                  <a:pt x="6" y="19"/>
                </a:move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20"/>
                  <a:pt x="5" y="20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5" y="20"/>
                  <a:pt x="5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lose/>
                <a:moveTo>
                  <a:pt x="19" y="11"/>
                </a:moveTo>
                <a:cubicBezTo>
                  <a:pt x="19" y="11"/>
                  <a:pt x="20" y="11"/>
                  <a:pt x="20" y="11"/>
                </a:cubicBezTo>
                <a:cubicBezTo>
                  <a:pt x="20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4" y="16"/>
                </a:move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3" y="16"/>
                  <a:pt x="12" y="16"/>
                </a:cubicBezTo>
                <a:cubicBezTo>
                  <a:pt x="12" y="15"/>
                  <a:pt x="13" y="15"/>
                  <a:pt x="13" y="15"/>
                </a:cubicBezTo>
                <a:cubicBezTo>
                  <a:pt x="13" y="15"/>
                  <a:pt x="14" y="16"/>
                  <a:pt x="14" y="16"/>
                </a:cubicBezTo>
                <a:close/>
                <a:moveTo>
                  <a:pt x="11" y="13"/>
                </a:moveTo>
                <a:cubicBezTo>
                  <a:pt x="12" y="14"/>
                  <a:pt x="12" y="14"/>
                  <a:pt x="12" y="14"/>
                </a:cubicBezTo>
                <a:cubicBezTo>
                  <a:pt x="12" y="15"/>
                  <a:pt x="12" y="15"/>
                  <a:pt x="11" y="15"/>
                </a:cubicBezTo>
                <a:cubicBezTo>
                  <a:pt x="11" y="15"/>
                  <a:pt x="10" y="15"/>
                  <a:pt x="10" y="15"/>
                </a:cubicBezTo>
                <a:cubicBezTo>
                  <a:pt x="10" y="14"/>
                  <a:pt x="11" y="14"/>
                  <a:pt x="11" y="13"/>
                </a:cubicBezTo>
                <a:close/>
                <a:moveTo>
                  <a:pt x="10" y="15"/>
                </a:moveTo>
                <a:cubicBezTo>
                  <a:pt x="10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6"/>
                  <a:pt x="10" y="16"/>
                </a:cubicBezTo>
                <a:cubicBezTo>
                  <a:pt x="10" y="15"/>
                  <a:pt x="10" y="15"/>
                  <a:pt x="9" y="15"/>
                </a:cubicBezTo>
                <a:cubicBezTo>
                  <a:pt x="9" y="15"/>
                  <a:pt x="10" y="15"/>
                  <a:pt x="10" y="15"/>
                </a:cubicBezTo>
                <a:close/>
                <a:moveTo>
                  <a:pt x="10" y="16"/>
                </a:moveTo>
                <a:cubicBezTo>
                  <a:pt x="10" y="17"/>
                  <a:pt x="9" y="17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7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lose/>
                <a:moveTo>
                  <a:pt x="9" y="15"/>
                </a:moveTo>
                <a:cubicBezTo>
                  <a:pt x="9" y="15"/>
                  <a:pt x="10" y="16"/>
                  <a:pt x="10" y="16"/>
                </a:cubicBezTo>
                <a:cubicBezTo>
                  <a:pt x="9" y="16"/>
                  <a:pt x="9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6"/>
                  <a:pt x="9" y="16"/>
                  <a:pt x="9" y="15"/>
                </a:cubicBezTo>
                <a:close/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lose/>
                <a:moveTo>
                  <a:pt x="7" y="19"/>
                </a:moveTo>
                <a:cubicBezTo>
                  <a:pt x="7" y="19"/>
                  <a:pt x="7" y="18"/>
                  <a:pt x="8" y="18"/>
                </a:cubicBezTo>
                <a:cubicBezTo>
                  <a:pt x="8" y="17"/>
                  <a:pt x="8" y="17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8"/>
                  <a:pt x="8" y="19"/>
                  <a:pt x="7" y="19"/>
                </a:cubicBezTo>
                <a:close/>
                <a:moveTo>
                  <a:pt x="9" y="21"/>
                </a:moveTo>
                <a:cubicBezTo>
                  <a:pt x="9" y="21"/>
                  <a:pt x="9" y="21"/>
                  <a:pt x="9" y="21"/>
                </a:cubicBezTo>
                <a:cubicBezTo>
                  <a:pt x="9" y="20"/>
                  <a:pt x="9" y="19"/>
                  <a:pt x="10" y="19"/>
                </a:cubicBezTo>
                <a:cubicBezTo>
                  <a:pt x="10" y="19"/>
                  <a:pt x="10" y="20"/>
                  <a:pt x="9" y="21"/>
                </a:cubicBezTo>
                <a:close/>
                <a:moveTo>
                  <a:pt x="11" y="19"/>
                </a:moveTo>
                <a:cubicBezTo>
                  <a:pt x="11" y="19"/>
                  <a:pt x="10" y="19"/>
                  <a:pt x="10" y="18"/>
                </a:cubicBezTo>
                <a:cubicBezTo>
                  <a:pt x="10" y="18"/>
                  <a:pt x="11" y="17"/>
                  <a:pt x="11" y="17"/>
                </a:cubicBezTo>
                <a:cubicBezTo>
                  <a:pt x="11" y="17"/>
                  <a:pt x="11" y="18"/>
                  <a:pt x="12" y="19"/>
                </a:cubicBezTo>
                <a:cubicBezTo>
                  <a:pt x="11" y="19"/>
                  <a:pt x="11" y="19"/>
                  <a:pt x="11" y="19"/>
                </a:cubicBezTo>
                <a:close/>
                <a:moveTo>
                  <a:pt x="11" y="16"/>
                </a:moveTo>
                <a:cubicBezTo>
                  <a:pt x="12" y="16"/>
                  <a:pt x="12" y="16"/>
                  <a:pt x="12" y="16"/>
                </a:cubicBezTo>
                <a:cubicBezTo>
                  <a:pt x="13" y="16"/>
                  <a:pt x="13" y="16"/>
                  <a:pt x="14" y="17"/>
                </a:cubicBezTo>
                <a:cubicBezTo>
                  <a:pt x="13" y="17"/>
                  <a:pt x="13" y="17"/>
                  <a:pt x="12" y="18"/>
                </a:cubicBezTo>
                <a:cubicBezTo>
                  <a:pt x="12" y="17"/>
                  <a:pt x="12" y="17"/>
                  <a:pt x="11" y="16"/>
                </a:cubicBezTo>
                <a:close/>
                <a:moveTo>
                  <a:pt x="13" y="18"/>
                </a:moveTo>
                <a:cubicBezTo>
                  <a:pt x="13" y="18"/>
                  <a:pt x="14" y="17"/>
                  <a:pt x="14" y="17"/>
                </a:cubicBezTo>
                <a:cubicBezTo>
                  <a:pt x="14" y="17"/>
                  <a:pt x="14" y="17"/>
                  <a:pt x="15" y="17"/>
                </a:cubicBezTo>
                <a:cubicBezTo>
                  <a:pt x="15" y="17"/>
                  <a:pt x="15" y="18"/>
                  <a:pt x="15" y="18"/>
                </a:cubicBezTo>
                <a:cubicBezTo>
                  <a:pt x="15" y="18"/>
                  <a:pt x="14" y="19"/>
                  <a:pt x="13" y="19"/>
                </a:cubicBezTo>
                <a:cubicBezTo>
                  <a:pt x="13" y="19"/>
                  <a:pt x="13" y="19"/>
                  <a:pt x="13" y="18"/>
                </a:cubicBezTo>
                <a:close/>
                <a:moveTo>
                  <a:pt x="13" y="19"/>
                </a:move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3" y="19"/>
                </a:cubicBezTo>
                <a:cubicBezTo>
                  <a:pt x="13" y="19"/>
                  <a:pt x="13" y="19"/>
                  <a:pt x="13" y="19"/>
                </a:cubicBezTo>
                <a:close/>
                <a:moveTo>
                  <a:pt x="14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4" y="20"/>
                  <a:pt x="14" y="20"/>
                </a:cubicBezTo>
                <a:cubicBezTo>
                  <a:pt x="14" y="19"/>
                  <a:pt x="15" y="19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4" y="20"/>
                  <a:pt x="14" y="21"/>
                </a:cubicBezTo>
                <a:close/>
                <a:moveTo>
                  <a:pt x="17" y="17"/>
                </a:moveTo>
                <a:cubicBezTo>
                  <a:pt x="17" y="17"/>
                  <a:pt x="16" y="16"/>
                  <a:pt x="16" y="16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ubicBezTo>
                  <a:pt x="15" y="15"/>
                  <a:pt x="14" y="15"/>
                  <a:pt x="14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6" y="15"/>
                  <a:pt x="17" y="16"/>
                  <a:pt x="18" y="17"/>
                </a:cubicBezTo>
                <a:cubicBezTo>
                  <a:pt x="17" y="17"/>
                  <a:pt x="17" y="17"/>
                  <a:pt x="17" y="17"/>
                </a:cubicBezTo>
                <a:close/>
                <a:moveTo>
                  <a:pt x="18" y="16"/>
                </a:moveTo>
                <a:cubicBezTo>
                  <a:pt x="18" y="16"/>
                  <a:pt x="17" y="15"/>
                  <a:pt x="17" y="15"/>
                </a:cubicBezTo>
                <a:cubicBezTo>
                  <a:pt x="17" y="15"/>
                  <a:pt x="18" y="16"/>
                  <a:pt x="18" y="16"/>
                </a:cubicBezTo>
                <a:cubicBezTo>
                  <a:pt x="18" y="16"/>
                  <a:pt x="18" y="16"/>
                  <a:pt x="18" y="16"/>
                </a:cubicBezTo>
                <a:close/>
                <a:moveTo>
                  <a:pt x="19" y="16"/>
                </a:moveTo>
                <a:cubicBezTo>
                  <a:pt x="17" y="15"/>
                  <a:pt x="16" y="15"/>
                  <a:pt x="15" y="14"/>
                </a:cubicBezTo>
                <a:cubicBezTo>
                  <a:pt x="15" y="14"/>
                  <a:pt x="15" y="14"/>
                  <a:pt x="14" y="14"/>
                </a:cubicBezTo>
                <a:cubicBezTo>
                  <a:pt x="15" y="13"/>
                  <a:pt x="15" y="13"/>
                  <a:pt x="16" y="12"/>
                </a:cubicBezTo>
                <a:cubicBezTo>
                  <a:pt x="17" y="13"/>
                  <a:pt x="18" y="14"/>
                  <a:pt x="19" y="16"/>
                </a:cubicBezTo>
                <a:cubicBezTo>
                  <a:pt x="19" y="16"/>
                  <a:pt x="19" y="16"/>
                  <a:pt x="19" y="16"/>
                </a:cubicBezTo>
                <a:close/>
                <a:moveTo>
                  <a:pt x="17" y="12"/>
                </a:moveTo>
                <a:cubicBezTo>
                  <a:pt x="17" y="12"/>
                  <a:pt x="18" y="13"/>
                  <a:pt x="19" y="14"/>
                </a:cubicBezTo>
                <a:cubicBezTo>
                  <a:pt x="18" y="13"/>
                  <a:pt x="17" y="13"/>
                  <a:pt x="16" y="12"/>
                </a:cubicBezTo>
                <a:cubicBezTo>
                  <a:pt x="17" y="12"/>
                  <a:pt x="18" y="11"/>
                  <a:pt x="19" y="11"/>
                </a:cubicBezTo>
                <a:cubicBezTo>
                  <a:pt x="19" y="11"/>
                  <a:pt x="21" y="13"/>
                  <a:pt x="21" y="14"/>
                </a:cubicBezTo>
                <a:cubicBezTo>
                  <a:pt x="21" y="15"/>
                  <a:pt x="21" y="15"/>
                  <a:pt x="20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4"/>
                  <a:pt x="19" y="13"/>
                  <a:pt x="17" y="12"/>
                </a:cubicBezTo>
                <a:close/>
                <a:moveTo>
                  <a:pt x="20" y="19"/>
                </a:move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lose/>
                <a:moveTo>
                  <a:pt x="21" y="16"/>
                </a:moveTo>
                <a:cubicBezTo>
                  <a:pt x="21" y="15"/>
                  <a:pt x="21" y="15"/>
                  <a:pt x="21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1" y="15"/>
                  <a:pt x="21" y="15"/>
                  <a:pt x="21" y="16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6"/>
                </a:cubicBezTo>
                <a:cubicBezTo>
                  <a:pt x="23" y="16"/>
                  <a:pt x="23" y="16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4" y="12"/>
                </a:moveTo>
                <a:cubicBezTo>
                  <a:pt x="23" y="11"/>
                  <a:pt x="22" y="11"/>
                  <a:pt x="20" y="10"/>
                </a:cubicBezTo>
                <a:cubicBezTo>
                  <a:pt x="21" y="10"/>
                  <a:pt x="21" y="9"/>
                  <a:pt x="21" y="9"/>
                </a:cubicBezTo>
                <a:cubicBezTo>
                  <a:pt x="22" y="10"/>
                  <a:pt x="23" y="11"/>
                  <a:pt x="24" y="12"/>
                </a:cubicBezTo>
                <a:cubicBezTo>
                  <a:pt x="24" y="12"/>
                  <a:pt x="24" y="12"/>
                  <a:pt x="24" y="12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3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37" y="13"/>
                </a:moveTo>
                <a:cubicBezTo>
                  <a:pt x="37" y="12"/>
                  <a:pt x="37" y="12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8" y="11"/>
                  <a:pt x="38" y="11"/>
                  <a:pt x="38" y="12"/>
                </a:cubicBezTo>
                <a:cubicBezTo>
                  <a:pt x="38" y="12"/>
                  <a:pt x="37" y="13"/>
                  <a:pt x="37" y="13"/>
                </a:cubicBezTo>
                <a:close/>
                <a:moveTo>
                  <a:pt x="38" y="11"/>
                </a:moveTo>
                <a:cubicBezTo>
                  <a:pt x="38" y="11"/>
                  <a:pt x="38" y="11"/>
                  <a:pt x="38" y="11"/>
                </a:cubicBezTo>
                <a:cubicBezTo>
                  <a:pt x="38" y="11"/>
                  <a:pt x="38" y="10"/>
                  <a:pt x="39" y="10"/>
                </a:cubicBezTo>
                <a:cubicBezTo>
                  <a:pt x="39" y="10"/>
                  <a:pt x="38" y="11"/>
                  <a:pt x="38" y="11"/>
                </a:cubicBezTo>
                <a:close/>
                <a:moveTo>
                  <a:pt x="52" y="5"/>
                </a:moveTo>
                <a:cubicBezTo>
                  <a:pt x="50" y="6"/>
                  <a:pt x="49" y="7"/>
                  <a:pt x="48" y="8"/>
                </a:cubicBezTo>
                <a:cubicBezTo>
                  <a:pt x="48" y="8"/>
                  <a:pt x="48" y="8"/>
                  <a:pt x="48" y="7"/>
                </a:cubicBezTo>
                <a:cubicBezTo>
                  <a:pt x="49" y="7"/>
                  <a:pt x="51" y="6"/>
                  <a:pt x="52" y="5"/>
                </a:cubicBezTo>
                <a:close/>
                <a:moveTo>
                  <a:pt x="47" y="8"/>
                </a:moveTo>
                <a:cubicBezTo>
                  <a:pt x="47" y="8"/>
                  <a:pt x="48" y="8"/>
                  <a:pt x="48" y="8"/>
                </a:cubicBezTo>
                <a:cubicBezTo>
                  <a:pt x="48" y="8"/>
                  <a:pt x="47" y="9"/>
                  <a:pt x="47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8"/>
                  <a:pt x="47" y="8"/>
                  <a:pt x="47" y="8"/>
                </a:cubicBezTo>
                <a:close/>
                <a:moveTo>
                  <a:pt x="46" y="7"/>
                </a:moveTo>
                <a:cubicBezTo>
                  <a:pt x="46" y="7"/>
                  <a:pt x="46" y="7"/>
                  <a:pt x="47" y="7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7"/>
                  <a:pt x="46" y="7"/>
                </a:cubicBezTo>
                <a:close/>
                <a:moveTo>
                  <a:pt x="38" y="5"/>
                </a:moveTo>
                <a:cubicBezTo>
                  <a:pt x="39" y="5"/>
                  <a:pt x="41" y="6"/>
                  <a:pt x="43" y="8"/>
                </a:cubicBezTo>
                <a:cubicBezTo>
                  <a:pt x="42" y="8"/>
                  <a:pt x="41" y="8"/>
                  <a:pt x="40" y="8"/>
                </a:cubicBezTo>
                <a:cubicBezTo>
                  <a:pt x="40" y="7"/>
                  <a:pt x="39" y="6"/>
                  <a:pt x="38" y="5"/>
                </a:cubicBezTo>
                <a:close/>
                <a:moveTo>
                  <a:pt x="41" y="11"/>
                </a:moveTo>
                <a:cubicBezTo>
                  <a:pt x="41" y="10"/>
                  <a:pt x="41" y="10"/>
                  <a:pt x="41" y="9"/>
                </a:cubicBezTo>
                <a:cubicBezTo>
                  <a:pt x="41" y="9"/>
                  <a:pt x="42" y="8"/>
                  <a:pt x="43" y="8"/>
                </a:cubicBezTo>
                <a:cubicBezTo>
                  <a:pt x="43" y="8"/>
                  <a:pt x="43" y="8"/>
                  <a:pt x="44" y="8"/>
                </a:cubicBezTo>
                <a:cubicBezTo>
                  <a:pt x="43" y="9"/>
                  <a:pt x="42" y="9"/>
                  <a:pt x="42" y="10"/>
                </a:cubicBezTo>
                <a:cubicBezTo>
                  <a:pt x="42" y="10"/>
                  <a:pt x="41" y="10"/>
                  <a:pt x="41" y="11"/>
                </a:cubicBezTo>
                <a:close/>
                <a:moveTo>
                  <a:pt x="44" y="13"/>
                </a:moveTo>
                <a:cubicBezTo>
                  <a:pt x="44" y="13"/>
                  <a:pt x="43" y="13"/>
                  <a:pt x="43" y="13"/>
                </a:cubicBezTo>
                <a:cubicBezTo>
                  <a:pt x="43" y="12"/>
                  <a:pt x="43" y="12"/>
                  <a:pt x="44" y="1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3"/>
                </a:cubicBezTo>
                <a:close/>
                <a:moveTo>
                  <a:pt x="44" y="12"/>
                </a:moveTo>
                <a:cubicBezTo>
                  <a:pt x="44" y="12"/>
                  <a:pt x="44" y="11"/>
                  <a:pt x="44" y="11"/>
                </a:cubicBezTo>
                <a:cubicBezTo>
                  <a:pt x="44" y="11"/>
                  <a:pt x="44" y="11"/>
                  <a:pt x="44" y="11"/>
                </a:cubicBezTo>
                <a:cubicBezTo>
                  <a:pt x="44" y="11"/>
                  <a:pt x="44" y="11"/>
                  <a:pt x="45" y="11"/>
                </a:cubicBezTo>
                <a:cubicBezTo>
                  <a:pt x="45" y="11"/>
                  <a:pt x="45" y="12"/>
                  <a:pt x="44" y="12"/>
                </a:cubicBezTo>
                <a:close/>
                <a:moveTo>
                  <a:pt x="44" y="11"/>
                </a:moveTo>
                <a:cubicBezTo>
                  <a:pt x="44" y="10"/>
                  <a:pt x="44" y="10"/>
                  <a:pt x="44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6" y="9"/>
                  <a:pt x="46" y="10"/>
                </a:cubicBezTo>
                <a:cubicBezTo>
                  <a:pt x="46" y="10"/>
                  <a:pt x="45" y="11"/>
                  <a:pt x="45" y="11"/>
                </a:cubicBezTo>
                <a:cubicBezTo>
                  <a:pt x="45" y="11"/>
                  <a:pt x="44" y="11"/>
                  <a:pt x="44" y="11"/>
                </a:cubicBezTo>
                <a:close/>
                <a:moveTo>
                  <a:pt x="46" y="15"/>
                </a:moveTo>
                <a:cubicBezTo>
                  <a:pt x="46" y="15"/>
                  <a:pt x="46" y="15"/>
                  <a:pt x="46" y="14"/>
                </a:cubicBez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6" y="15"/>
                  <a:pt x="46" y="15"/>
                  <a:pt x="46" y="15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2"/>
                  <a:pt x="47" y="12"/>
                </a:cubicBezTo>
                <a:cubicBezTo>
                  <a:pt x="47" y="12"/>
                  <a:pt x="48" y="12"/>
                  <a:pt x="48" y="13"/>
                </a:cubicBezTo>
                <a:cubicBezTo>
                  <a:pt x="48" y="13"/>
                  <a:pt x="47" y="13"/>
                  <a:pt x="47" y="13"/>
                </a:cubicBezTo>
                <a:close/>
                <a:moveTo>
                  <a:pt x="48" y="12"/>
                </a:moveTo>
                <a:cubicBezTo>
                  <a:pt x="48" y="12"/>
                  <a:pt x="47" y="12"/>
                  <a:pt x="47" y="12"/>
                </a:cubicBezTo>
                <a:cubicBezTo>
                  <a:pt x="47" y="12"/>
                  <a:pt x="47" y="11"/>
                  <a:pt x="48" y="11"/>
                </a:cubicBezTo>
                <a:cubicBezTo>
                  <a:pt x="48" y="11"/>
                  <a:pt x="48" y="12"/>
                  <a:pt x="49" y="12"/>
                </a:cubicBezTo>
                <a:cubicBezTo>
                  <a:pt x="48" y="12"/>
                  <a:pt x="48" y="12"/>
                  <a:pt x="48" y="12"/>
                </a:cubicBezTo>
                <a:close/>
                <a:moveTo>
                  <a:pt x="48" y="10"/>
                </a:moveTo>
                <a:cubicBezTo>
                  <a:pt x="49" y="10"/>
                  <a:pt x="49" y="9"/>
                  <a:pt x="49" y="9"/>
                </a:cubicBezTo>
                <a:cubicBezTo>
                  <a:pt x="50" y="9"/>
                  <a:pt x="50" y="9"/>
                  <a:pt x="51" y="10"/>
                </a:cubicBezTo>
                <a:cubicBezTo>
                  <a:pt x="50" y="10"/>
                  <a:pt x="50" y="11"/>
                  <a:pt x="49" y="11"/>
                </a:cubicBezTo>
                <a:cubicBezTo>
                  <a:pt x="49" y="11"/>
                  <a:pt x="49" y="10"/>
                  <a:pt x="48" y="10"/>
                </a:cubicBezTo>
                <a:close/>
                <a:moveTo>
                  <a:pt x="50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49" y="15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5"/>
                  <a:pt x="50" y="15"/>
                </a:cubicBezTo>
                <a:close/>
                <a:moveTo>
                  <a:pt x="51" y="12"/>
                </a:moveTo>
                <a:cubicBezTo>
                  <a:pt x="51" y="11"/>
                  <a:pt x="51" y="11"/>
                  <a:pt x="52" y="11"/>
                </a:cubicBezTo>
                <a:cubicBezTo>
                  <a:pt x="52" y="11"/>
                  <a:pt x="52" y="11"/>
                  <a:pt x="53" y="12"/>
                </a:cubicBezTo>
                <a:cubicBezTo>
                  <a:pt x="52" y="12"/>
                  <a:pt x="52" y="12"/>
                  <a:pt x="51" y="13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52" y="13"/>
                </a:moveTo>
                <a:cubicBezTo>
                  <a:pt x="52" y="13"/>
                  <a:pt x="52" y="12"/>
                  <a:pt x="53" y="12"/>
                </a:cubicBezTo>
                <a:cubicBezTo>
                  <a:pt x="53" y="12"/>
                  <a:pt x="53" y="13"/>
                  <a:pt x="54" y="13"/>
                </a:cubicBezTo>
                <a:cubicBezTo>
                  <a:pt x="53" y="13"/>
                  <a:pt x="52" y="13"/>
                  <a:pt x="52" y="13"/>
                </a:cubicBezTo>
                <a:cubicBezTo>
                  <a:pt x="53" y="13"/>
                  <a:pt x="53" y="13"/>
                  <a:pt x="54" y="13"/>
                </a:cubicBezTo>
                <a:cubicBezTo>
                  <a:pt x="54" y="13"/>
                  <a:pt x="54" y="14"/>
                  <a:pt x="54" y="14"/>
                </a:cubicBezTo>
                <a:cubicBezTo>
                  <a:pt x="53" y="14"/>
                  <a:pt x="53" y="14"/>
                  <a:pt x="53" y="14"/>
                </a:cubicBezTo>
                <a:cubicBezTo>
                  <a:pt x="52" y="14"/>
                  <a:pt x="52" y="13"/>
                  <a:pt x="52" y="13"/>
                </a:cubicBezTo>
                <a:close/>
                <a:moveTo>
                  <a:pt x="53" y="15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4" y="14"/>
                  <a:pt x="54" y="14"/>
                </a:cubicBezTo>
                <a:cubicBezTo>
                  <a:pt x="54" y="14"/>
                  <a:pt x="54" y="15"/>
                  <a:pt x="54" y="15"/>
                </a:cubicBezTo>
                <a:cubicBezTo>
                  <a:pt x="54" y="15"/>
                  <a:pt x="53" y="15"/>
                  <a:pt x="53" y="15"/>
                </a:cubicBezTo>
                <a:close/>
                <a:moveTo>
                  <a:pt x="55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6" y="13"/>
                  <a:pt x="55" y="13"/>
                </a:cubicBezTo>
                <a:cubicBezTo>
                  <a:pt x="55" y="13"/>
                  <a:pt x="54" y="12"/>
                  <a:pt x="54" y="11"/>
                </a:cubicBezTo>
                <a:cubicBezTo>
                  <a:pt x="55" y="10"/>
                  <a:pt x="56" y="10"/>
                  <a:pt x="56" y="10"/>
                </a:cubicBezTo>
                <a:cubicBezTo>
                  <a:pt x="55" y="10"/>
                  <a:pt x="54" y="11"/>
                  <a:pt x="53" y="11"/>
                </a:cubicBezTo>
                <a:cubicBezTo>
                  <a:pt x="53" y="11"/>
                  <a:pt x="53" y="10"/>
                  <a:pt x="52" y="10"/>
                </a:cubicBezTo>
                <a:cubicBezTo>
                  <a:pt x="53" y="9"/>
                  <a:pt x="54" y="8"/>
                  <a:pt x="55" y="8"/>
                </a:cubicBezTo>
                <a:cubicBezTo>
                  <a:pt x="57" y="10"/>
                  <a:pt x="58" y="11"/>
                  <a:pt x="58" y="13"/>
                </a:cubicBezTo>
                <a:cubicBezTo>
                  <a:pt x="58" y="13"/>
                  <a:pt x="57" y="14"/>
                  <a:pt x="56" y="14"/>
                </a:cubicBezTo>
                <a:cubicBezTo>
                  <a:pt x="56" y="14"/>
                  <a:pt x="56" y="14"/>
                  <a:pt x="55" y="14"/>
                </a:cubicBezTo>
                <a:cubicBezTo>
                  <a:pt x="55" y="14"/>
                  <a:pt x="55" y="13"/>
                  <a:pt x="55" y="13"/>
                </a:cubicBezTo>
                <a:close/>
                <a:moveTo>
                  <a:pt x="57" y="16"/>
                </a:moveTo>
                <a:cubicBezTo>
                  <a:pt x="57" y="16"/>
                  <a:pt x="57" y="17"/>
                  <a:pt x="57" y="17"/>
                </a:cubicBezTo>
                <a:cubicBezTo>
                  <a:pt x="57" y="17"/>
                  <a:pt x="57" y="16"/>
                  <a:pt x="57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6" y="15"/>
                  <a:pt x="56" y="14"/>
                  <a:pt x="57" y="14"/>
                </a:cubicBezTo>
                <a:cubicBezTo>
                  <a:pt x="57" y="15"/>
                  <a:pt x="58" y="15"/>
                  <a:pt x="58" y="15"/>
                </a:cubicBezTo>
                <a:cubicBezTo>
                  <a:pt x="58" y="16"/>
                  <a:pt x="57" y="16"/>
                  <a:pt x="57" y="16"/>
                </a:cubicBezTo>
                <a:close/>
                <a:moveTo>
                  <a:pt x="58" y="14"/>
                </a:moveTo>
                <a:cubicBezTo>
                  <a:pt x="58" y="14"/>
                  <a:pt x="57" y="14"/>
                  <a:pt x="57" y="14"/>
                </a:cubicBezTo>
                <a:cubicBezTo>
                  <a:pt x="57" y="14"/>
                  <a:pt x="58" y="14"/>
                  <a:pt x="58" y="13"/>
                </a:cubicBezTo>
                <a:cubicBezTo>
                  <a:pt x="58" y="14"/>
                  <a:pt x="58" y="14"/>
                  <a:pt x="58" y="14"/>
                </a:cubicBezTo>
                <a:close/>
                <a:moveTo>
                  <a:pt x="60" y="17"/>
                </a:move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lose/>
                <a:moveTo>
                  <a:pt x="61" y="16"/>
                </a:move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5"/>
                  <a:pt x="60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6"/>
                  <a:pt x="61" y="16"/>
                </a:cubicBezTo>
                <a:close/>
                <a:moveTo>
                  <a:pt x="83" y="5"/>
                </a:moveTo>
                <a:cubicBezTo>
                  <a:pt x="87" y="6"/>
                  <a:pt x="90" y="8"/>
                  <a:pt x="91" y="10"/>
                </a:cubicBezTo>
                <a:cubicBezTo>
                  <a:pt x="91" y="10"/>
                  <a:pt x="91" y="10"/>
                  <a:pt x="91" y="10"/>
                </a:cubicBezTo>
                <a:cubicBezTo>
                  <a:pt x="90" y="10"/>
                  <a:pt x="89" y="9"/>
                  <a:pt x="87" y="9"/>
                </a:cubicBezTo>
                <a:cubicBezTo>
                  <a:pt x="86" y="8"/>
                  <a:pt x="84" y="6"/>
                  <a:pt x="81" y="5"/>
                </a:cubicBezTo>
                <a:cubicBezTo>
                  <a:pt x="82" y="5"/>
                  <a:pt x="82" y="5"/>
                  <a:pt x="83" y="5"/>
                </a:cubicBezTo>
                <a:close/>
                <a:moveTo>
                  <a:pt x="91" y="11"/>
                </a:moveTo>
                <a:cubicBezTo>
                  <a:pt x="90" y="11"/>
                  <a:pt x="90" y="11"/>
                  <a:pt x="90" y="11"/>
                </a:cubicBezTo>
                <a:cubicBezTo>
                  <a:pt x="89" y="10"/>
                  <a:pt x="88" y="10"/>
                  <a:pt x="88" y="9"/>
                </a:cubicBezTo>
                <a:cubicBezTo>
                  <a:pt x="89" y="10"/>
                  <a:pt x="89" y="10"/>
                  <a:pt x="91" y="11"/>
                </a:cubicBezTo>
                <a:close/>
                <a:moveTo>
                  <a:pt x="72" y="8"/>
                </a:moveTo>
                <a:cubicBezTo>
                  <a:pt x="73" y="8"/>
                  <a:pt x="73" y="8"/>
                  <a:pt x="73" y="9"/>
                </a:cubicBezTo>
                <a:cubicBezTo>
                  <a:pt x="70" y="11"/>
                  <a:pt x="67" y="12"/>
                  <a:pt x="66" y="14"/>
                </a:cubicBezTo>
                <a:cubicBezTo>
                  <a:pt x="65" y="14"/>
                  <a:pt x="65" y="13"/>
                  <a:pt x="64" y="13"/>
                </a:cubicBezTo>
                <a:cubicBezTo>
                  <a:pt x="66" y="10"/>
                  <a:pt x="70" y="9"/>
                  <a:pt x="72" y="8"/>
                </a:cubicBezTo>
                <a:close/>
                <a:moveTo>
                  <a:pt x="63" y="18"/>
                </a:moveTo>
                <a:cubicBezTo>
                  <a:pt x="63" y="18"/>
                  <a:pt x="63" y="17"/>
                  <a:pt x="63" y="17"/>
                </a:cubicBezTo>
                <a:cubicBezTo>
                  <a:pt x="63" y="16"/>
                  <a:pt x="63" y="14"/>
                  <a:pt x="64" y="13"/>
                </a:cubicBezTo>
                <a:cubicBezTo>
                  <a:pt x="65" y="14"/>
                  <a:pt x="65" y="14"/>
                  <a:pt x="65" y="14"/>
                </a:cubicBezTo>
                <a:cubicBezTo>
                  <a:pt x="64" y="16"/>
                  <a:pt x="63" y="17"/>
                  <a:pt x="63" y="18"/>
                </a:cubicBezTo>
                <a:close/>
                <a:moveTo>
                  <a:pt x="65" y="20"/>
                </a:moveTo>
                <a:cubicBezTo>
                  <a:pt x="66" y="18"/>
                  <a:pt x="66" y="17"/>
                  <a:pt x="67" y="16"/>
                </a:cubicBezTo>
                <a:cubicBezTo>
                  <a:pt x="67" y="16"/>
                  <a:pt x="67" y="17"/>
                  <a:pt x="67" y="17"/>
                </a:cubicBezTo>
                <a:cubicBezTo>
                  <a:pt x="66" y="19"/>
                  <a:pt x="65" y="20"/>
                  <a:pt x="65" y="20"/>
                </a:cubicBezTo>
                <a:close/>
                <a:moveTo>
                  <a:pt x="73" y="18"/>
                </a:moveTo>
                <a:cubicBezTo>
                  <a:pt x="73" y="19"/>
                  <a:pt x="72" y="19"/>
                  <a:pt x="72" y="20"/>
                </a:cubicBezTo>
                <a:cubicBezTo>
                  <a:pt x="69" y="17"/>
                  <a:pt x="75" y="14"/>
                  <a:pt x="75" y="14"/>
                </a:cubicBezTo>
                <a:cubicBezTo>
                  <a:pt x="72" y="16"/>
                  <a:pt x="70" y="17"/>
                  <a:pt x="69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70" y="14"/>
                  <a:pt x="75" y="12"/>
                  <a:pt x="75" y="12"/>
                </a:cubicBezTo>
                <a:cubicBezTo>
                  <a:pt x="72" y="13"/>
                  <a:pt x="70" y="15"/>
                  <a:pt x="68" y="16"/>
                </a:cubicBezTo>
                <a:cubicBezTo>
                  <a:pt x="68" y="16"/>
                  <a:pt x="67" y="16"/>
                  <a:pt x="67" y="15"/>
                </a:cubicBezTo>
                <a:cubicBezTo>
                  <a:pt x="69" y="13"/>
                  <a:pt x="71" y="11"/>
                  <a:pt x="74" y="9"/>
                </a:cubicBezTo>
                <a:cubicBezTo>
                  <a:pt x="77" y="11"/>
                  <a:pt x="79" y="12"/>
                  <a:pt x="80" y="14"/>
                </a:cubicBezTo>
                <a:cubicBezTo>
                  <a:pt x="80" y="14"/>
                  <a:pt x="79" y="14"/>
                  <a:pt x="79" y="14"/>
                </a:cubicBezTo>
                <a:cubicBezTo>
                  <a:pt x="78" y="14"/>
                  <a:pt x="77" y="13"/>
                  <a:pt x="75" y="13"/>
                </a:cubicBezTo>
                <a:cubicBezTo>
                  <a:pt x="75" y="13"/>
                  <a:pt x="77" y="13"/>
                  <a:pt x="79" y="14"/>
                </a:cubicBezTo>
                <a:cubicBezTo>
                  <a:pt x="79" y="14"/>
                  <a:pt x="78" y="15"/>
                  <a:pt x="78" y="15"/>
                </a:cubicBezTo>
                <a:cubicBezTo>
                  <a:pt x="77" y="14"/>
                  <a:pt x="76" y="14"/>
                  <a:pt x="75" y="13"/>
                </a:cubicBezTo>
                <a:cubicBezTo>
                  <a:pt x="75" y="13"/>
                  <a:pt x="76" y="14"/>
                  <a:pt x="77" y="15"/>
                </a:cubicBezTo>
                <a:cubicBezTo>
                  <a:pt x="77" y="15"/>
                  <a:pt x="76" y="16"/>
                  <a:pt x="76" y="16"/>
                </a:cubicBezTo>
                <a:cubicBezTo>
                  <a:pt x="75" y="16"/>
                  <a:pt x="75" y="15"/>
                  <a:pt x="74" y="15"/>
                </a:cubicBezTo>
                <a:cubicBezTo>
                  <a:pt x="74" y="15"/>
                  <a:pt x="75" y="15"/>
                  <a:pt x="76" y="16"/>
                </a:cubicBezTo>
                <a:cubicBezTo>
                  <a:pt x="75" y="17"/>
                  <a:pt x="74" y="18"/>
                  <a:pt x="73" y="18"/>
                </a:cubicBezTo>
                <a:cubicBezTo>
                  <a:pt x="72" y="18"/>
                  <a:pt x="72" y="18"/>
                  <a:pt x="72" y="18"/>
                </a:cubicBezTo>
                <a:cubicBezTo>
                  <a:pt x="72" y="18"/>
                  <a:pt x="73" y="18"/>
                  <a:pt x="73" y="18"/>
                </a:cubicBezTo>
                <a:close/>
                <a:moveTo>
                  <a:pt x="74" y="19"/>
                </a:moveTo>
                <a:cubicBezTo>
                  <a:pt x="75" y="19"/>
                  <a:pt x="75" y="19"/>
                  <a:pt x="75" y="19"/>
                </a:cubicBezTo>
                <a:cubicBezTo>
                  <a:pt x="75" y="19"/>
                  <a:pt x="75" y="19"/>
                  <a:pt x="75" y="19"/>
                </a:cubicBezTo>
                <a:cubicBezTo>
                  <a:pt x="75" y="19"/>
                  <a:pt x="75" y="19"/>
                  <a:pt x="74" y="19"/>
                </a:cubicBezTo>
                <a:close/>
                <a:moveTo>
                  <a:pt x="76" y="19"/>
                </a:moveTo>
                <a:cubicBezTo>
                  <a:pt x="76" y="19"/>
                  <a:pt x="76" y="19"/>
                  <a:pt x="76" y="19"/>
                </a:cubicBezTo>
                <a:cubicBezTo>
                  <a:pt x="75" y="19"/>
                  <a:pt x="75" y="19"/>
                  <a:pt x="75" y="19"/>
                </a:cubicBezTo>
                <a:cubicBezTo>
                  <a:pt x="75" y="18"/>
                  <a:pt x="76" y="18"/>
                  <a:pt x="76" y="17"/>
                </a:cubicBezTo>
                <a:cubicBezTo>
                  <a:pt x="76" y="18"/>
                  <a:pt x="76" y="19"/>
                  <a:pt x="76" y="19"/>
                </a:cubicBezTo>
                <a:close/>
                <a:moveTo>
                  <a:pt x="78" y="18"/>
                </a:moveTo>
                <a:cubicBezTo>
                  <a:pt x="78" y="18"/>
                  <a:pt x="78" y="18"/>
                  <a:pt x="78" y="19"/>
                </a:cubicBezTo>
                <a:cubicBezTo>
                  <a:pt x="78" y="18"/>
                  <a:pt x="77" y="18"/>
                  <a:pt x="77" y="17"/>
                </a:cubicBezTo>
                <a:cubicBezTo>
                  <a:pt x="77" y="17"/>
                  <a:pt x="77" y="16"/>
                  <a:pt x="78" y="16"/>
                </a:cubicBezTo>
                <a:cubicBezTo>
                  <a:pt x="78" y="17"/>
                  <a:pt x="78" y="17"/>
                  <a:pt x="78" y="18"/>
                </a:cubicBezTo>
                <a:close/>
                <a:moveTo>
                  <a:pt x="79" y="15"/>
                </a:moveTo>
                <a:cubicBezTo>
                  <a:pt x="79" y="15"/>
                  <a:pt x="79" y="15"/>
                  <a:pt x="80" y="15"/>
                </a:cubicBezTo>
                <a:cubicBezTo>
                  <a:pt x="80" y="15"/>
                  <a:pt x="81" y="15"/>
                  <a:pt x="81" y="15"/>
                </a:cubicBezTo>
                <a:cubicBezTo>
                  <a:pt x="81" y="15"/>
                  <a:pt x="81" y="16"/>
                  <a:pt x="81" y="16"/>
                </a:cubicBezTo>
                <a:cubicBezTo>
                  <a:pt x="81" y="16"/>
                  <a:pt x="80" y="17"/>
                  <a:pt x="80" y="17"/>
                </a:cubicBezTo>
                <a:cubicBezTo>
                  <a:pt x="79" y="17"/>
                  <a:pt x="79" y="16"/>
                  <a:pt x="79" y="15"/>
                </a:cubicBezTo>
                <a:close/>
                <a:moveTo>
                  <a:pt x="80" y="14"/>
                </a:moveTo>
                <a:cubicBezTo>
                  <a:pt x="80" y="14"/>
                  <a:pt x="80" y="14"/>
                  <a:pt x="80" y="14"/>
                </a:cubicBezTo>
                <a:cubicBezTo>
                  <a:pt x="81" y="14"/>
                  <a:pt x="81" y="15"/>
                  <a:pt x="81" y="15"/>
                </a:cubicBezTo>
                <a:cubicBezTo>
                  <a:pt x="81" y="15"/>
                  <a:pt x="80" y="15"/>
                  <a:pt x="80" y="14"/>
                </a:cubicBezTo>
                <a:close/>
                <a:moveTo>
                  <a:pt x="81" y="18"/>
                </a:moveTo>
                <a:cubicBezTo>
                  <a:pt x="81" y="18"/>
                  <a:pt x="80" y="18"/>
                  <a:pt x="80" y="18"/>
                </a:cubicBezTo>
                <a:cubicBezTo>
                  <a:pt x="80" y="18"/>
                  <a:pt x="80" y="18"/>
                  <a:pt x="80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1" y="17"/>
                  <a:pt x="81" y="18"/>
                  <a:pt x="81" y="18"/>
                </a:cubicBezTo>
                <a:close/>
                <a:moveTo>
                  <a:pt x="75" y="9"/>
                </a:moveTo>
                <a:cubicBezTo>
                  <a:pt x="77" y="7"/>
                  <a:pt x="79" y="6"/>
                  <a:pt x="81" y="6"/>
                </a:cubicBezTo>
                <a:cubicBezTo>
                  <a:pt x="83" y="7"/>
                  <a:pt x="86" y="9"/>
                  <a:pt x="88" y="12"/>
                </a:cubicBezTo>
                <a:cubicBezTo>
                  <a:pt x="88" y="12"/>
                  <a:pt x="87" y="12"/>
                  <a:pt x="86" y="13"/>
                </a:cubicBezTo>
                <a:cubicBezTo>
                  <a:pt x="86" y="12"/>
                  <a:pt x="86" y="12"/>
                  <a:pt x="86" y="12"/>
                </a:cubicBezTo>
                <a:cubicBezTo>
                  <a:pt x="87" y="12"/>
                  <a:pt x="88" y="12"/>
                  <a:pt x="88" y="12"/>
                </a:cubicBezTo>
                <a:cubicBezTo>
                  <a:pt x="87" y="12"/>
                  <a:pt x="86" y="12"/>
                  <a:pt x="86" y="12"/>
                </a:cubicBezTo>
                <a:cubicBezTo>
                  <a:pt x="84" y="11"/>
                  <a:pt x="83" y="10"/>
                  <a:pt x="81" y="9"/>
                </a:cubicBezTo>
                <a:cubicBezTo>
                  <a:pt x="81" y="9"/>
                  <a:pt x="83" y="10"/>
                  <a:pt x="85" y="12"/>
                </a:cubicBezTo>
                <a:cubicBezTo>
                  <a:pt x="84" y="12"/>
                  <a:pt x="83" y="13"/>
                  <a:pt x="83" y="13"/>
                </a:cubicBezTo>
                <a:cubicBezTo>
                  <a:pt x="82" y="13"/>
                  <a:pt x="82" y="13"/>
                  <a:pt x="82" y="13"/>
                </a:cubicBezTo>
                <a:cubicBezTo>
                  <a:pt x="82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2" y="13"/>
                  <a:pt x="82" y="13"/>
                  <a:pt x="82" y="13"/>
                </a:cubicBezTo>
                <a:cubicBezTo>
                  <a:pt x="82" y="13"/>
                  <a:pt x="82" y="13"/>
                  <a:pt x="81" y="13"/>
                </a:cubicBezTo>
                <a:cubicBezTo>
                  <a:pt x="79" y="11"/>
                  <a:pt x="77" y="10"/>
                  <a:pt x="75" y="9"/>
                </a:cubicBezTo>
                <a:close/>
                <a:moveTo>
                  <a:pt x="83" y="13"/>
                </a:moveTo>
                <a:cubicBezTo>
                  <a:pt x="84" y="13"/>
                  <a:pt x="84" y="13"/>
                  <a:pt x="85" y="12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13"/>
                  <a:pt x="85" y="13"/>
                  <a:pt x="85" y="14"/>
                </a:cubicBezTo>
                <a:cubicBezTo>
                  <a:pt x="84" y="13"/>
                  <a:pt x="84" y="13"/>
                  <a:pt x="83" y="13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3" y="13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6" y="14"/>
                </a:moveTo>
                <a:cubicBezTo>
                  <a:pt x="86" y="14"/>
                  <a:pt x="86" y="14"/>
                  <a:pt x="86" y="15"/>
                </a:cubicBezTo>
                <a:cubicBezTo>
                  <a:pt x="86" y="14"/>
                  <a:pt x="86" y="14"/>
                  <a:pt x="85" y="14"/>
                </a:cubicBezTo>
                <a:cubicBezTo>
                  <a:pt x="86" y="14"/>
                  <a:pt x="86" y="14"/>
                  <a:pt x="86" y="14"/>
                </a:cubicBezTo>
                <a:close/>
                <a:moveTo>
                  <a:pt x="82" y="14"/>
                </a:moveTo>
                <a:cubicBezTo>
                  <a:pt x="82" y="13"/>
                  <a:pt x="82" y="13"/>
                  <a:pt x="83" y="13"/>
                </a:cubicBezTo>
                <a:cubicBezTo>
                  <a:pt x="83" y="14"/>
                  <a:pt x="83" y="14"/>
                  <a:pt x="84" y="14"/>
                </a:cubicBezTo>
                <a:cubicBezTo>
                  <a:pt x="83" y="14"/>
                  <a:pt x="83" y="15"/>
                  <a:pt x="83" y="15"/>
                </a:cubicBezTo>
                <a:cubicBezTo>
                  <a:pt x="83" y="14"/>
                  <a:pt x="82" y="14"/>
                  <a:pt x="82" y="14"/>
                </a:cubicBezTo>
                <a:close/>
                <a:moveTo>
                  <a:pt x="85" y="16"/>
                </a:move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4" y="16"/>
                  <a:pt x="83" y="15"/>
                </a:cubicBezTo>
                <a:cubicBezTo>
                  <a:pt x="84" y="15"/>
                  <a:pt x="84" y="15"/>
                  <a:pt x="84" y="15"/>
                </a:cubicBezTo>
                <a:cubicBezTo>
                  <a:pt x="85" y="15"/>
                  <a:pt x="85" y="16"/>
                  <a:pt x="85" y="16"/>
                </a:cubicBezTo>
                <a:close/>
                <a:moveTo>
                  <a:pt x="85" y="14"/>
                </a:moveTo>
                <a:cubicBezTo>
                  <a:pt x="85" y="14"/>
                  <a:pt x="85" y="14"/>
                  <a:pt x="85" y="14"/>
                </a:cubicBezTo>
                <a:cubicBezTo>
                  <a:pt x="86" y="15"/>
                  <a:pt x="86" y="15"/>
                  <a:pt x="87" y="15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16"/>
                  <a:pt x="86" y="16"/>
                  <a:pt x="86" y="16"/>
                </a:cubicBezTo>
                <a:cubicBezTo>
                  <a:pt x="86" y="15"/>
                  <a:pt x="85" y="15"/>
                  <a:pt x="85" y="14"/>
                </a:cubicBezTo>
                <a:close/>
                <a:moveTo>
                  <a:pt x="86" y="16"/>
                </a:moveTo>
                <a:cubicBezTo>
                  <a:pt x="86" y="16"/>
                  <a:pt x="87" y="16"/>
                  <a:pt x="87" y="16"/>
                </a:cubicBezTo>
                <a:cubicBezTo>
                  <a:pt x="87" y="16"/>
                  <a:pt x="87" y="16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6"/>
                  <a:pt x="86" y="16"/>
                  <a:pt x="86" y="16"/>
                </a:cubicBezTo>
                <a:close/>
                <a:moveTo>
                  <a:pt x="87" y="18"/>
                </a:moveTo>
                <a:cubicBezTo>
                  <a:pt x="87" y="18"/>
                  <a:pt x="87" y="18"/>
                  <a:pt x="87" y="18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8"/>
                </a:cubicBezTo>
                <a:close/>
                <a:moveTo>
                  <a:pt x="90" y="17"/>
                </a:moveTo>
                <a:cubicBezTo>
                  <a:pt x="89" y="16"/>
                  <a:pt x="89" y="14"/>
                  <a:pt x="87" y="13"/>
                </a:cubicBezTo>
                <a:cubicBezTo>
                  <a:pt x="87" y="13"/>
                  <a:pt x="88" y="12"/>
                  <a:pt x="88" y="12"/>
                </a:cubicBezTo>
                <a:cubicBezTo>
                  <a:pt x="90" y="14"/>
                  <a:pt x="90" y="15"/>
                  <a:pt x="90" y="17"/>
                </a:cubicBezTo>
                <a:cubicBezTo>
                  <a:pt x="90" y="17"/>
                  <a:pt x="90" y="17"/>
                  <a:pt x="90" y="17"/>
                </a:cubicBezTo>
                <a:close/>
                <a:moveTo>
                  <a:pt x="90" y="11"/>
                </a:moveTo>
                <a:cubicBezTo>
                  <a:pt x="90" y="11"/>
                  <a:pt x="91" y="11"/>
                  <a:pt x="91" y="11"/>
                </a:cubicBezTo>
                <a:cubicBezTo>
                  <a:pt x="91" y="11"/>
                  <a:pt x="91" y="11"/>
                  <a:pt x="92" y="11"/>
                </a:cubicBezTo>
                <a:cubicBezTo>
                  <a:pt x="92" y="12"/>
                  <a:pt x="92" y="13"/>
                  <a:pt x="92" y="14"/>
                </a:cubicBezTo>
                <a:cubicBezTo>
                  <a:pt x="92" y="13"/>
                  <a:pt x="91" y="12"/>
                  <a:pt x="90" y="11"/>
                </a:cubicBezTo>
                <a:close/>
                <a:moveTo>
                  <a:pt x="95" y="15"/>
                </a:moveTo>
                <a:cubicBezTo>
                  <a:pt x="95" y="14"/>
                  <a:pt x="94" y="13"/>
                  <a:pt x="94" y="13"/>
                </a:cubicBezTo>
                <a:cubicBezTo>
                  <a:pt x="95" y="13"/>
                  <a:pt x="95" y="13"/>
                  <a:pt x="96" y="14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6" y="12"/>
                </a:moveTo>
                <a:cubicBezTo>
                  <a:pt x="96" y="12"/>
                  <a:pt x="96" y="13"/>
                  <a:pt x="96" y="13"/>
                </a:cubicBezTo>
                <a:cubicBezTo>
                  <a:pt x="95" y="13"/>
                  <a:pt x="94" y="12"/>
                  <a:pt x="93" y="12"/>
                </a:cubicBezTo>
                <a:cubicBezTo>
                  <a:pt x="93" y="11"/>
                  <a:pt x="93" y="11"/>
                  <a:pt x="92" y="10"/>
                </a:cubicBezTo>
                <a:cubicBezTo>
                  <a:pt x="94" y="9"/>
                  <a:pt x="95" y="9"/>
                  <a:pt x="96" y="9"/>
                </a:cubicBezTo>
                <a:cubicBezTo>
                  <a:pt x="96" y="9"/>
                  <a:pt x="96" y="10"/>
                  <a:pt x="96" y="11"/>
                </a:cubicBezTo>
                <a:cubicBezTo>
                  <a:pt x="95" y="11"/>
                  <a:pt x="94" y="11"/>
                  <a:pt x="94" y="11"/>
                </a:cubicBezTo>
                <a:cubicBezTo>
                  <a:pt x="95" y="11"/>
                  <a:pt x="95" y="11"/>
                  <a:pt x="96" y="12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ubicBezTo>
                  <a:pt x="99" y="14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4"/>
                  <a:pt x="99" y="14"/>
                  <a:pt x="98" y="15"/>
                </a:cubicBezTo>
                <a:close/>
                <a:moveTo>
                  <a:pt x="113" y="4"/>
                </a:moveTo>
                <a:cubicBezTo>
                  <a:pt x="113" y="5"/>
                  <a:pt x="114" y="5"/>
                  <a:pt x="114" y="5"/>
                </a:cubicBezTo>
                <a:cubicBezTo>
                  <a:pt x="113" y="5"/>
                  <a:pt x="113" y="5"/>
                  <a:pt x="112" y="6"/>
                </a:cubicBezTo>
                <a:cubicBezTo>
                  <a:pt x="112" y="5"/>
                  <a:pt x="112" y="5"/>
                  <a:pt x="111" y="5"/>
                </a:cubicBezTo>
                <a:cubicBezTo>
                  <a:pt x="112" y="5"/>
                  <a:pt x="113" y="5"/>
                  <a:pt x="113" y="4"/>
                </a:cubicBezTo>
                <a:close/>
                <a:moveTo>
                  <a:pt x="113" y="9"/>
                </a:moveTo>
                <a:cubicBezTo>
                  <a:pt x="112" y="9"/>
                  <a:pt x="111" y="8"/>
                  <a:pt x="110" y="8"/>
                </a:cubicBezTo>
                <a:cubicBezTo>
                  <a:pt x="111" y="7"/>
                  <a:pt x="112" y="7"/>
                  <a:pt x="112" y="6"/>
                </a:cubicBezTo>
                <a:cubicBezTo>
                  <a:pt x="114" y="8"/>
                  <a:pt x="116" y="9"/>
                  <a:pt x="117" y="10"/>
                </a:cubicBezTo>
                <a:cubicBezTo>
                  <a:pt x="116" y="10"/>
                  <a:pt x="115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3" y="9"/>
                </a:cubicBezTo>
                <a:close/>
                <a:moveTo>
                  <a:pt x="112" y="10"/>
                </a:moveTo>
                <a:cubicBezTo>
                  <a:pt x="111" y="10"/>
                  <a:pt x="110" y="11"/>
                  <a:pt x="109" y="11"/>
                </a:cubicBezTo>
                <a:cubicBezTo>
                  <a:pt x="109" y="11"/>
                  <a:pt x="108" y="10"/>
                  <a:pt x="108" y="10"/>
                </a:cubicBezTo>
                <a:cubicBezTo>
                  <a:pt x="108" y="9"/>
                  <a:pt x="109" y="9"/>
                  <a:pt x="110" y="8"/>
                </a:cubicBezTo>
                <a:cubicBezTo>
                  <a:pt x="111" y="8"/>
                  <a:pt x="112" y="9"/>
                  <a:pt x="113" y="9"/>
                </a:cubicBezTo>
                <a:cubicBezTo>
                  <a:pt x="113" y="9"/>
                  <a:pt x="113" y="9"/>
                  <a:pt x="112" y="10"/>
                </a:cubicBezTo>
                <a:cubicBezTo>
                  <a:pt x="112" y="9"/>
                  <a:pt x="111" y="9"/>
                  <a:pt x="110" y="9"/>
                </a:cubicBezTo>
                <a:cubicBezTo>
                  <a:pt x="110" y="9"/>
                  <a:pt x="111" y="9"/>
                  <a:pt x="112" y="10"/>
                </a:cubicBezTo>
                <a:close/>
                <a:moveTo>
                  <a:pt x="111" y="5"/>
                </a:moveTo>
                <a:cubicBezTo>
                  <a:pt x="111" y="5"/>
                  <a:pt x="111" y="6"/>
                  <a:pt x="112" y="6"/>
                </a:cubicBezTo>
                <a:cubicBezTo>
                  <a:pt x="110" y="7"/>
                  <a:pt x="108" y="8"/>
                  <a:pt x="107" y="9"/>
                </a:cubicBezTo>
                <a:cubicBezTo>
                  <a:pt x="106" y="9"/>
                  <a:pt x="105" y="9"/>
                  <a:pt x="105" y="8"/>
                </a:cubicBezTo>
                <a:cubicBezTo>
                  <a:pt x="107" y="7"/>
                  <a:pt x="109" y="6"/>
                  <a:pt x="111" y="5"/>
                </a:cubicBezTo>
                <a:close/>
                <a:moveTo>
                  <a:pt x="104" y="9"/>
                </a:moveTo>
                <a:cubicBezTo>
                  <a:pt x="105" y="9"/>
                  <a:pt x="106" y="9"/>
                  <a:pt x="106" y="10"/>
                </a:cubicBezTo>
                <a:cubicBezTo>
                  <a:pt x="105" y="10"/>
                  <a:pt x="105" y="11"/>
                  <a:pt x="104" y="11"/>
                </a:cubicBezTo>
                <a:cubicBezTo>
                  <a:pt x="104" y="11"/>
                  <a:pt x="103" y="11"/>
                  <a:pt x="103" y="10"/>
                </a:cubicBezTo>
                <a:cubicBezTo>
                  <a:pt x="103" y="10"/>
                  <a:pt x="104" y="9"/>
                  <a:pt x="104" y="9"/>
                </a:cubicBezTo>
                <a:close/>
                <a:moveTo>
                  <a:pt x="101" y="16"/>
                </a:moveTo>
                <a:cubicBezTo>
                  <a:pt x="101" y="16"/>
                  <a:pt x="101" y="15"/>
                  <a:pt x="101" y="14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1" y="15"/>
                  <a:pt x="101" y="16"/>
                  <a:pt x="101" y="16"/>
                </a:cubicBezTo>
                <a:close/>
                <a:moveTo>
                  <a:pt x="101" y="14"/>
                </a:moveTo>
                <a:cubicBezTo>
                  <a:pt x="102" y="12"/>
                  <a:pt x="102" y="11"/>
                  <a:pt x="103" y="10"/>
                </a:cubicBezTo>
                <a:cubicBezTo>
                  <a:pt x="103" y="11"/>
                  <a:pt x="104" y="11"/>
                  <a:pt x="104" y="11"/>
                </a:cubicBezTo>
                <a:cubicBezTo>
                  <a:pt x="103" y="12"/>
                  <a:pt x="102" y="13"/>
                  <a:pt x="102" y="14"/>
                </a:cubicBezTo>
                <a:cubicBezTo>
                  <a:pt x="102" y="14"/>
                  <a:pt x="101" y="14"/>
                  <a:pt x="101" y="14"/>
                </a:cubicBezTo>
                <a:close/>
                <a:moveTo>
                  <a:pt x="104" y="17"/>
                </a:moveTo>
                <a:cubicBezTo>
                  <a:pt x="104" y="17"/>
                  <a:pt x="104" y="16"/>
                  <a:pt x="104" y="16"/>
                </a:cubicBezTo>
                <a:cubicBezTo>
                  <a:pt x="104" y="16"/>
                  <a:pt x="104" y="15"/>
                  <a:pt x="104" y="15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16"/>
                  <a:pt x="104" y="16"/>
                  <a:pt x="104" y="17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4" y="15"/>
                </a:cubicBezTo>
                <a:cubicBezTo>
                  <a:pt x="105" y="14"/>
                  <a:pt x="105" y="13"/>
                  <a:pt x="105" y="13"/>
                </a:cubicBezTo>
                <a:cubicBezTo>
                  <a:pt x="106" y="13"/>
                  <a:pt x="106" y="13"/>
                  <a:pt x="106" y="14"/>
                </a:cubicBezTo>
                <a:cubicBezTo>
                  <a:pt x="106" y="14"/>
                  <a:pt x="105" y="15"/>
                  <a:pt x="105" y="15"/>
                </a:cubicBezTo>
                <a:close/>
                <a:moveTo>
                  <a:pt x="107" y="13"/>
                </a:moveTo>
                <a:cubicBezTo>
                  <a:pt x="106" y="13"/>
                  <a:pt x="106" y="13"/>
                  <a:pt x="106" y="12"/>
                </a:cubicBezTo>
                <a:cubicBezTo>
                  <a:pt x="106" y="12"/>
                  <a:pt x="107" y="11"/>
                  <a:pt x="107" y="11"/>
                </a:cubicBezTo>
                <a:cubicBezTo>
                  <a:pt x="108" y="11"/>
                  <a:pt x="108" y="12"/>
                  <a:pt x="108" y="12"/>
                </a:cubicBezTo>
                <a:cubicBezTo>
                  <a:pt x="108" y="12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7" y="18"/>
                </a:moveTo>
                <a:cubicBezTo>
                  <a:pt x="107" y="17"/>
                  <a:pt x="107" y="17"/>
                  <a:pt x="107" y="16"/>
                </a:cubicBezTo>
                <a:cubicBezTo>
                  <a:pt x="107" y="17"/>
                  <a:pt x="107" y="17"/>
                  <a:pt x="107" y="18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5"/>
                  <a:pt x="109" y="15"/>
                  <a:pt x="108" y="15"/>
                </a:cubicBezTo>
                <a:close/>
                <a:moveTo>
                  <a:pt x="108" y="14"/>
                </a:moveTo>
                <a:cubicBezTo>
                  <a:pt x="109" y="13"/>
                  <a:pt x="109" y="13"/>
                  <a:pt x="109" y="13"/>
                </a:cubicBezTo>
                <a:cubicBezTo>
                  <a:pt x="110" y="13"/>
                  <a:pt x="110" y="13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0" y="17"/>
                </a:moveTo>
                <a:cubicBezTo>
                  <a:pt x="110" y="17"/>
                  <a:pt x="110" y="16"/>
                  <a:pt x="110" y="15"/>
                </a:cubicBezTo>
                <a:cubicBezTo>
                  <a:pt x="110" y="15"/>
                  <a:pt x="111" y="15"/>
                  <a:pt x="111" y="15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7"/>
                  <a:pt x="110" y="17"/>
                </a:cubicBezTo>
                <a:close/>
                <a:moveTo>
                  <a:pt x="110" y="15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1" y="15"/>
                  <a:pt x="111" y="15"/>
                </a:cubicBezTo>
                <a:cubicBezTo>
                  <a:pt x="111" y="15"/>
                  <a:pt x="110" y="15"/>
                  <a:pt x="110" y="15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1"/>
                </a:cubicBezTo>
                <a:cubicBezTo>
                  <a:pt x="111" y="12"/>
                  <a:pt x="111" y="12"/>
                  <a:pt x="112" y="12"/>
                </a:cubicBezTo>
                <a:cubicBezTo>
                  <a:pt x="112" y="13"/>
                  <a:pt x="111" y="13"/>
                  <a:pt x="111" y="13"/>
                </a:cubicBezTo>
                <a:cubicBezTo>
                  <a:pt x="111" y="12"/>
                  <a:pt x="110" y="12"/>
                  <a:pt x="110" y="12"/>
                </a:cubicBezTo>
                <a:close/>
                <a:moveTo>
                  <a:pt x="113" y="15"/>
                </a:moveTo>
                <a:cubicBezTo>
                  <a:pt x="113" y="15"/>
                  <a:pt x="113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3" y="15"/>
                </a:moveTo>
                <a:cubicBezTo>
                  <a:pt x="113" y="15"/>
                  <a:pt x="113" y="15"/>
                  <a:pt x="113" y="15"/>
                </a:cubicBezTo>
                <a:cubicBezTo>
                  <a:pt x="112" y="14"/>
                  <a:pt x="112" y="14"/>
                  <a:pt x="11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3" y="13"/>
                  <a:pt x="113" y="14"/>
                  <a:pt x="114" y="14"/>
                </a:cubicBezTo>
                <a:cubicBezTo>
                  <a:pt x="114" y="14"/>
                  <a:pt x="113" y="15"/>
                  <a:pt x="113" y="15"/>
                </a:cubicBezTo>
                <a:close/>
                <a:moveTo>
                  <a:pt x="114" y="16"/>
                </a:move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lose/>
                <a:moveTo>
                  <a:pt x="112" y="12"/>
                </a:moveTo>
                <a:cubicBezTo>
                  <a:pt x="113" y="12"/>
                  <a:pt x="114" y="11"/>
                  <a:pt x="114" y="11"/>
                </a:cubicBezTo>
                <a:cubicBezTo>
                  <a:pt x="113" y="12"/>
                  <a:pt x="113" y="12"/>
                  <a:pt x="112" y="12"/>
                </a:cubicBezTo>
                <a:cubicBezTo>
                  <a:pt x="112" y="12"/>
                  <a:pt x="111" y="12"/>
                  <a:pt x="110" y="11"/>
                </a:cubicBezTo>
                <a:cubicBezTo>
                  <a:pt x="111" y="11"/>
                  <a:pt x="112" y="10"/>
                  <a:pt x="112" y="10"/>
                </a:cubicBezTo>
                <a:cubicBezTo>
                  <a:pt x="113" y="11"/>
                  <a:pt x="115" y="12"/>
                  <a:pt x="115" y="13"/>
                </a:cubicBezTo>
                <a:cubicBezTo>
                  <a:pt x="115" y="13"/>
                  <a:pt x="115" y="14"/>
                  <a:pt x="114" y="14"/>
                </a:cubicBezTo>
                <a:cubicBezTo>
                  <a:pt x="114" y="13"/>
                  <a:pt x="113" y="13"/>
                  <a:pt x="112" y="12"/>
                </a:cubicBezTo>
                <a:close/>
                <a:moveTo>
                  <a:pt x="116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6" y="15"/>
                  <a:pt x="116" y="15"/>
                  <a:pt x="115" y="15"/>
                </a:cubicBezTo>
                <a:cubicBezTo>
                  <a:pt x="115" y="14"/>
                  <a:pt x="116" y="14"/>
                  <a:pt x="116" y="14"/>
                </a:cubicBezTo>
                <a:cubicBezTo>
                  <a:pt x="116" y="15"/>
                  <a:pt x="116" y="15"/>
                  <a:pt x="117" y="16"/>
                </a:cubicBezTo>
                <a:cubicBezTo>
                  <a:pt x="116" y="16"/>
                  <a:pt x="116" y="16"/>
                  <a:pt x="116" y="16"/>
                </a:cubicBezTo>
                <a:close/>
                <a:moveTo>
                  <a:pt x="113" y="10"/>
                </a:moveTo>
                <a:cubicBezTo>
                  <a:pt x="113" y="10"/>
                  <a:pt x="113" y="9"/>
                  <a:pt x="113" y="9"/>
                </a:cubicBezTo>
                <a:cubicBezTo>
                  <a:pt x="115" y="10"/>
                  <a:pt x="116" y="10"/>
                  <a:pt x="118" y="11"/>
                </a:cubicBezTo>
                <a:cubicBezTo>
                  <a:pt x="118" y="11"/>
                  <a:pt x="118" y="12"/>
                  <a:pt x="118" y="12"/>
                </a:cubicBezTo>
                <a:cubicBezTo>
                  <a:pt x="118" y="12"/>
                  <a:pt x="117" y="12"/>
                  <a:pt x="117" y="13"/>
                </a:cubicBezTo>
                <a:cubicBezTo>
                  <a:pt x="116" y="12"/>
                  <a:pt x="114" y="11"/>
                  <a:pt x="113" y="10"/>
                </a:cubicBezTo>
                <a:close/>
                <a:moveTo>
                  <a:pt x="117" y="13"/>
                </a:moveTo>
                <a:cubicBezTo>
                  <a:pt x="118" y="13"/>
                  <a:pt x="118" y="13"/>
                  <a:pt x="119" y="12"/>
                </a:cubicBezTo>
                <a:cubicBezTo>
                  <a:pt x="119" y="13"/>
                  <a:pt x="119" y="13"/>
                  <a:pt x="119" y="14"/>
                </a:cubicBezTo>
                <a:cubicBezTo>
                  <a:pt x="119" y="14"/>
                  <a:pt x="119" y="14"/>
                  <a:pt x="118" y="14"/>
                </a:cubicBezTo>
                <a:cubicBezTo>
                  <a:pt x="118" y="14"/>
                  <a:pt x="118" y="14"/>
                  <a:pt x="117" y="13"/>
                </a:cubicBezTo>
                <a:close/>
                <a:moveTo>
                  <a:pt x="119" y="15"/>
                </a:moveTo>
                <a:cubicBezTo>
                  <a:pt x="119" y="15"/>
                  <a:pt x="119" y="15"/>
                  <a:pt x="120" y="15"/>
                </a:cubicBezTo>
                <a:cubicBezTo>
                  <a:pt x="120" y="15"/>
                  <a:pt x="120" y="15"/>
                  <a:pt x="120" y="15"/>
                </a:cubicBezTo>
                <a:cubicBezTo>
                  <a:pt x="120" y="15"/>
                  <a:pt x="119" y="15"/>
                  <a:pt x="119" y="16"/>
                </a:cubicBezTo>
                <a:cubicBezTo>
                  <a:pt x="119" y="15"/>
                  <a:pt x="119" y="15"/>
                  <a:pt x="119" y="15"/>
                </a:cubicBezTo>
                <a:close/>
                <a:moveTo>
                  <a:pt x="119" y="16"/>
                </a:moveTo>
                <a:cubicBezTo>
                  <a:pt x="119" y="16"/>
                  <a:pt x="120" y="16"/>
                  <a:pt x="120" y="15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lose/>
                <a:moveTo>
                  <a:pt x="120" y="16"/>
                </a:move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6"/>
                </a:cubicBezTo>
                <a:cubicBezTo>
                  <a:pt x="120" y="16"/>
                  <a:pt x="120" y="16"/>
                  <a:pt x="120" y="16"/>
                </a:cubicBezTo>
                <a:close/>
                <a:moveTo>
                  <a:pt x="120" y="17"/>
                </a:move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lose/>
                <a:moveTo>
                  <a:pt x="113" y="6"/>
                </a:moveTo>
                <a:cubicBezTo>
                  <a:pt x="114" y="6"/>
                  <a:pt x="114" y="5"/>
                  <a:pt x="115" y="5"/>
                </a:cubicBezTo>
                <a:cubicBezTo>
                  <a:pt x="118" y="7"/>
                  <a:pt x="120" y="9"/>
                  <a:pt x="121" y="10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10"/>
                  <a:pt x="121" y="10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0" y="11"/>
                </a:cubicBezTo>
                <a:cubicBezTo>
                  <a:pt x="119" y="10"/>
                  <a:pt x="116" y="8"/>
                  <a:pt x="113" y="6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0" y="12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2"/>
                  <a:pt x="121" y="12"/>
                  <a:pt x="122" y="12"/>
                </a:cubicBezTo>
                <a:cubicBezTo>
                  <a:pt x="121" y="12"/>
                  <a:pt x="121" y="12"/>
                  <a:pt x="121" y="12"/>
                </a:cubicBezTo>
                <a:close/>
                <a:moveTo>
                  <a:pt x="125" y="14"/>
                </a:moveTo>
                <a:cubicBezTo>
                  <a:pt x="125" y="14"/>
                  <a:pt x="125" y="14"/>
                  <a:pt x="124" y="14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4" y="13"/>
                  <a:pt x="124" y="13"/>
                  <a:pt x="123" y="12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5" y="12"/>
                  <a:pt x="125" y="12"/>
                  <a:pt x="126" y="12"/>
                </a:cubicBezTo>
                <a:cubicBezTo>
                  <a:pt x="125" y="13"/>
                  <a:pt x="125" y="13"/>
                  <a:pt x="125" y="14"/>
                </a:cubicBezTo>
                <a:close/>
                <a:moveTo>
                  <a:pt x="126" y="12"/>
                </a:move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6" y="11"/>
                </a:cubicBezTo>
                <a:cubicBezTo>
                  <a:pt x="126" y="11"/>
                  <a:pt x="126" y="11"/>
                  <a:pt x="126" y="12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2"/>
                </a:cubicBezTo>
                <a:cubicBezTo>
                  <a:pt x="128" y="12"/>
                  <a:pt x="129" y="12"/>
                  <a:pt x="129" y="12"/>
                </a:cubicBezTo>
                <a:cubicBezTo>
                  <a:pt x="129" y="12"/>
                  <a:pt x="129" y="12"/>
                  <a:pt x="128" y="13"/>
                </a:cubicBezTo>
                <a:close/>
                <a:moveTo>
                  <a:pt x="129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11"/>
                  <a:pt x="128" y="11"/>
                  <a:pt x="127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8" y="10"/>
                  <a:pt x="129" y="11"/>
                  <a:pt x="129" y="11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43" y="4"/>
                </a:moveTo>
                <a:cubicBezTo>
                  <a:pt x="143" y="4"/>
                  <a:pt x="143" y="4"/>
                  <a:pt x="143" y="4"/>
                </a:cubicBezTo>
                <a:cubicBezTo>
                  <a:pt x="142" y="5"/>
                  <a:pt x="141" y="6"/>
                  <a:pt x="140" y="6"/>
                </a:cubicBezTo>
                <a:cubicBezTo>
                  <a:pt x="139" y="6"/>
                  <a:pt x="139" y="6"/>
                  <a:pt x="138" y="6"/>
                </a:cubicBezTo>
                <a:cubicBezTo>
                  <a:pt x="140" y="5"/>
                  <a:pt x="142" y="4"/>
                  <a:pt x="143" y="4"/>
                </a:cubicBezTo>
                <a:close/>
                <a:moveTo>
                  <a:pt x="138" y="8"/>
                </a:moveTo>
                <a:cubicBezTo>
                  <a:pt x="139" y="8"/>
                  <a:pt x="139" y="8"/>
                  <a:pt x="139" y="8"/>
                </a:cubicBezTo>
                <a:cubicBezTo>
                  <a:pt x="139" y="9"/>
                  <a:pt x="140" y="9"/>
                  <a:pt x="141" y="10"/>
                </a:cubicBezTo>
                <a:cubicBezTo>
                  <a:pt x="141" y="10"/>
                  <a:pt x="140" y="10"/>
                  <a:pt x="140" y="10"/>
                </a:cubicBezTo>
                <a:cubicBezTo>
                  <a:pt x="140" y="9"/>
                  <a:pt x="139" y="9"/>
                  <a:pt x="138" y="8"/>
                </a:cubicBezTo>
                <a:close/>
                <a:moveTo>
                  <a:pt x="139" y="11"/>
                </a:moveTo>
                <a:cubicBezTo>
                  <a:pt x="138" y="11"/>
                  <a:pt x="138" y="12"/>
                  <a:pt x="137" y="12"/>
                </a:cubicBezTo>
                <a:cubicBezTo>
                  <a:pt x="137" y="12"/>
                  <a:pt x="137" y="11"/>
                  <a:pt x="136" y="11"/>
                </a:cubicBezTo>
                <a:cubicBezTo>
                  <a:pt x="136" y="10"/>
                  <a:pt x="137" y="10"/>
                  <a:pt x="137" y="9"/>
                </a:cubicBezTo>
                <a:cubicBezTo>
                  <a:pt x="138" y="10"/>
                  <a:pt x="138" y="10"/>
                  <a:pt x="139" y="11"/>
                </a:cubicBezTo>
                <a:close/>
                <a:moveTo>
                  <a:pt x="139" y="8"/>
                </a:moveTo>
                <a:cubicBezTo>
                  <a:pt x="139" y="8"/>
                  <a:pt x="140" y="8"/>
                  <a:pt x="140" y="7"/>
                </a:cubicBezTo>
                <a:cubicBezTo>
                  <a:pt x="141" y="8"/>
                  <a:pt x="141" y="9"/>
                  <a:pt x="142" y="9"/>
                </a:cubicBezTo>
                <a:cubicBezTo>
                  <a:pt x="141" y="9"/>
                  <a:pt x="141" y="9"/>
                  <a:pt x="141" y="9"/>
                </a:cubicBezTo>
                <a:cubicBezTo>
                  <a:pt x="140" y="9"/>
                  <a:pt x="140" y="9"/>
                  <a:pt x="139" y="8"/>
                </a:cubicBezTo>
                <a:close/>
                <a:moveTo>
                  <a:pt x="138" y="6"/>
                </a:moveTo>
                <a:cubicBezTo>
                  <a:pt x="138" y="6"/>
                  <a:pt x="139" y="6"/>
                  <a:pt x="139" y="7"/>
                </a:cubicBezTo>
                <a:cubicBezTo>
                  <a:pt x="139" y="7"/>
                  <a:pt x="138" y="7"/>
                  <a:pt x="138" y="8"/>
                </a:cubicBezTo>
                <a:cubicBezTo>
                  <a:pt x="137" y="7"/>
                  <a:pt x="137" y="7"/>
                  <a:pt x="136" y="7"/>
                </a:cubicBezTo>
                <a:cubicBezTo>
                  <a:pt x="137" y="6"/>
                  <a:pt x="137" y="6"/>
                  <a:pt x="138" y="6"/>
                </a:cubicBezTo>
                <a:close/>
                <a:moveTo>
                  <a:pt x="135" y="7"/>
                </a:moveTo>
                <a:cubicBezTo>
                  <a:pt x="136" y="8"/>
                  <a:pt x="136" y="8"/>
                  <a:pt x="137" y="9"/>
                </a:cubicBezTo>
                <a:cubicBezTo>
                  <a:pt x="136" y="9"/>
                  <a:pt x="135" y="9"/>
                  <a:pt x="135" y="10"/>
                </a:cubicBezTo>
                <a:cubicBezTo>
                  <a:pt x="134" y="10"/>
                  <a:pt x="134" y="9"/>
                  <a:pt x="133" y="9"/>
                </a:cubicBezTo>
                <a:cubicBezTo>
                  <a:pt x="134" y="8"/>
                  <a:pt x="134" y="8"/>
                  <a:pt x="135" y="7"/>
                </a:cubicBezTo>
                <a:close/>
                <a:moveTo>
                  <a:pt x="131" y="15"/>
                </a:moveTo>
                <a:cubicBezTo>
                  <a:pt x="131" y="15"/>
                  <a:pt x="130" y="15"/>
                  <a:pt x="130" y="1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1" y="14"/>
                  <a:pt x="131" y="15"/>
                  <a:pt x="131" y="15"/>
                </a:cubicBezTo>
                <a:close/>
                <a:moveTo>
                  <a:pt x="131" y="14"/>
                </a:moveTo>
                <a:cubicBezTo>
                  <a:pt x="131" y="14"/>
                  <a:pt x="131" y="14"/>
                  <a:pt x="131" y="13"/>
                </a:cubicBezTo>
                <a:cubicBezTo>
                  <a:pt x="131" y="13"/>
                  <a:pt x="131" y="13"/>
                  <a:pt x="131" y="13"/>
                </a:cubicBezTo>
                <a:cubicBezTo>
                  <a:pt x="131" y="13"/>
                  <a:pt x="131" y="13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lose/>
                <a:moveTo>
                  <a:pt x="132" y="12"/>
                </a:moveTo>
                <a:cubicBezTo>
                  <a:pt x="132" y="12"/>
                  <a:pt x="132" y="12"/>
                  <a:pt x="131" y="12"/>
                </a:cubicBezTo>
                <a:cubicBezTo>
                  <a:pt x="131" y="11"/>
                  <a:pt x="131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2"/>
                  <a:pt x="132" y="12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33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0"/>
                </a:cubicBezTo>
                <a:cubicBezTo>
                  <a:pt x="132" y="11"/>
                  <a:pt x="133" y="11"/>
                  <a:pt x="133" y="11"/>
                </a:cubicBezTo>
                <a:cubicBezTo>
                  <a:pt x="133" y="12"/>
                  <a:pt x="133" y="12"/>
                  <a:pt x="133" y="12"/>
                </a:cubicBezTo>
                <a:close/>
                <a:moveTo>
                  <a:pt x="132" y="10"/>
                </a:moveTo>
                <a:cubicBezTo>
                  <a:pt x="132" y="10"/>
                  <a:pt x="133" y="10"/>
                  <a:pt x="133" y="9"/>
                </a:cubicBezTo>
                <a:cubicBezTo>
                  <a:pt x="133" y="10"/>
                  <a:pt x="134" y="10"/>
                  <a:pt x="134" y="10"/>
                </a:cubicBezTo>
                <a:cubicBezTo>
                  <a:pt x="134" y="11"/>
                  <a:pt x="134" y="11"/>
                  <a:pt x="133" y="11"/>
                </a:cubicBezTo>
                <a:cubicBezTo>
                  <a:pt x="133" y="11"/>
                  <a:pt x="133" y="10"/>
                  <a:pt x="132" y="10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4"/>
                </a:cubicBezTo>
                <a:cubicBezTo>
                  <a:pt x="134" y="14"/>
                  <a:pt x="134" y="14"/>
                  <a:pt x="134" y="13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5" y="15"/>
                  <a:pt x="135" y="15"/>
                  <a:pt x="134" y="15"/>
                </a:cubicBezTo>
                <a:close/>
                <a:moveTo>
                  <a:pt x="136" y="13"/>
                </a:moveTo>
                <a:cubicBezTo>
                  <a:pt x="136" y="13"/>
                  <a:pt x="136" y="13"/>
                  <a:pt x="135" y="13"/>
                </a:cubicBezTo>
                <a:cubicBezTo>
                  <a:pt x="135" y="13"/>
                  <a:pt x="135" y="13"/>
                  <a:pt x="135" y="12"/>
                </a:cubicBezTo>
                <a:cubicBezTo>
                  <a:pt x="135" y="12"/>
                  <a:pt x="135" y="12"/>
                  <a:pt x="135" y="12"/>
                </a:cubicBezTo>
                <a:cubicBezTo>
                  <a:pt x="136" y="12"/>
                  <a:pt x="136" y="12"/>
                  <a:pt x="136" y="13"/>
                </a:cubicBezTo>
                <a:cubicBezTo>
                  <a:pt x="136" y="13"/>
                  <a:pt x="136" y="13"/>
                  <a:pt x="136" y="13"/>
                </a:cubicBezTo>
                <a:close/>
                <a:moveTo>
                  <a:pt x="137" y="15"/>
                </a:moveTo>
                <a:cubicBezTo>
                  <a:pt x="137" y="15"/>
                  <a:pt x="137" y="15"/>
                  <a:pt x="137" y="14"/>
                </a:cubicBezTo>
                <a:cubicBezTo>
                  <a:pt x="137" y="14"/>
                  <a:pt x="137" y="14"/>
                  <a:pt x="137" y="14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lose/>
                <a:moveTo>
                  <a:pt x="137" y="16"/>
                </a:move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6"/>
                </a:cubicBezTo>
                <a:close/>
                <a:moveTo>
                  <a:pt x="138" y="13"/>
                </a:moveTo>
                <a:cubicBezTo>
                  <a:pt x="139" y="12"/>
                  <a:pt x="139" y="12"/>
                  <a:pt x="139" y="12"/>
                </a:cubicBezTo>
                <a:cubicBezTo>
                  <a:pt x="140" y="12"/>
                  <a:pt x="140" y="12"/>
                  <a:pt x="140" y="13"/>
                </a:cubicBezTo>
                <a:cubicBezTo>
                  <a:pt x="140" y="13"/>
                  <a:pt x="139" y="13"/>
                  <a:pt x="139" y="14"/>
                </a:cubicBezTo>
                <a:cubicBezTo>
                  <a:pt x="139" y="13"/>
                  <a:pt x="139" y="13"/>
                  <a:pt x="138" y="13"/>
                </a:cubicBezTo>
                <a:close/>
                <a:moveTo>
                  <a:pt x="141" y="16"/>
                </a:moveTo>
                <a:cubicBezTo>
                  <a:pt x="141" y="16"/>
                  <a:pt x="140" y="16"/>
                  <a:pt x="140" y="16"/>
                </a:cubicBezTo>
                <a:cubicBezTo>
                  <a:pt x="140" y="15"/>
                  <a:pt x="140" y="15"/>
                  <a:pt x="140" y="14"/>
                </a:cubicBezTo>
                <a:cubicBezTo>
                  <a:pt x="140" y="14"/>
                  <a:pt x="140" y="14"/>
                  <a:pt x="140" y="13"/>
                </a:cubicBezTo>
                <a:cubicBezTo>
                  <a:pt x="141" y="14"/>
                  <a:pt x="141" y="15"/>
                  <a:pt x="141" y="15"/>
                </a:cubicBezTo>
                <a:cubicBezTo>
                  <a:pt x="141" y="16"/>
                  <a:pt x="141" y="16"/>
                  <a:pt x="141" y="16"/>
                </a:cubicBezTo>
                <a:close/>
                <a:moveTo>
                  <a:pt x="141" y="10"/>
                </a:moveTo>
                <a:cubicBezTo>
                  <a:pt x="141" y="10"/>
                  <a:pt x="141" y="10"/>
                  <a:pt x="141" y="10"/>
                </a:cubicBezTo>
                <a:cubicBezTo>
                  <a:pt x="142" y="10"/>
                  <a:pt x="142" y="10"/>
                  <a:pt x="142" y="10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2" y="12"/>
                  <a:pt x="142" y="12"/>
                  <a:pt x="142" y="12"/>
                </a:cubicBezTo>
                <a:cubicBezTo>
                  <a:pt x="141" y="11"/>
                  <a:pt x="141" y="11"/>
                  <a:pt x="141" y="10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3" y="12"/>
                  <a:pt x="143" y="12"/>
                  <a:pt x="143" y="13"/>
                </a:cubicBezTo>
                <a:cubicBezTo>
                  <a:pt x="142" y="12"/>
                  <a:pt x="142" y="12"/>
                  <a:pt x="142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2"/>
                  <a:pt x="145" y="12"/>
                </a:cubicBezTo>
                <a:close/>
                <a:moveTo>
                  <a:pt x="145" y="14"/>
                </a:moveTo>
                <a:cubicBezTo>
                  <a:pt x="145" y="14"/>
                  <a:pt x="145" y="14"/>
                  <a:pt x="145" y="13"/>
                </a:cubicBezTo>
                <a:cubicBezTo>
                  <a:pt x="145" y="13"/>
                  <a:pt x="146" y="13"/>
                  <a:pt x="146" y="13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46" y="14"/>
                  <a:pt x="145" y="14"/>
                  <a:pt x="145" y="14"/>
                </a:cubicBezTo>
                <a:close/>
                <a:moveTo>
                  <a:pt x="147" y="10"/>
                </a:moveTo>
                <a:cubicBezTo>
                  <a:pt x="145" y="10"/>
                  <a:pt x="144" y="10"/>
                  <a:pt x="144" y="10"/>
                </a:cubicBezTo>
                <a:cubicBezTo>
                  <a:pt x="145" y="10"/>
                  <a:pt x="146" y="10"/>
                  <a:pt x="147" y="11"/>
                </a:cubicBezTo>
                <a:cubicBezTo>
                  <a:pt x="147" y="11"/>
                  <a:pt x="147" y="11"/>
                  <a:pt x="147" y="11"/>
                </a:cubicBezTo>
                <a:cubicBezTo>
                  <a:pt x="146" y="11"/>
                  <a:pt x="146" y="12"/>
                  <a:pt x="146" y="12"/>
                </a:cubicBezTo>
                <a:cubicBezTo>
                  <a:pt x="145" y="11"/>
                  <a:pt x="145" y="11"/>
                  <a:pt x="144" y="11"/>
                </a:cubicBezTo>
                <a:cubicBezTo>
                  <a:pt x="144" y="10"/>
                  <a:pt x="143" y="9"/>
                  <a:pt x="143" y="9"/>
                </a:cubicBezTo>
                <a:cubicBezTo>
                  <a:pt x="143" y="9"/>
                  <a:pt x="143" y="8"/>
                  <a:pt x="143" y="8"/>
                </a:cubicBezTo>
                <a:cubicBezTo>
                  <a:pt x="143" y="8"/>
                  <a:pt x="143" y="9"/>
                  <a:pt x="143" y="9"/>
                </a:cubicBezTo>
                <a:cubicBezTo>
                  <a:pt x="142" y="8"/>
                  <a:pt x="141" y="7"/>
                  <a:pt x="141" y="7"/>
                </a:cubicBezTo>
                <a:cubicBezTo>
                  <a:pt x="142" y="6"/>
                  <a:pt x="143" y="5"/>
                  <a:pt x="144" y="5"/>
                </a:cubicBezTo>
                <a:cubicBezTo>
                  <a:pt x="146" y="7"/>
                  <a:pt x="147" y="9"/>
                  <a:pt x="147" y="10"/>
                </a:cubicBezTo>
                <a:close/>
                <a:moveTo>
                  <a:pt x="164" y="4"/>
                </a:moveTo>
                <a:cubicBezTo>
                  <a:pt x="164" y="4"/>
                  <a:pt x="164" y="4"/>
                  <a:pt x="164" y="4"/>
                </a:cubicBezTo>
                <a:cubicBezTo>
                  <a:pt x="164" y="4"/>
                  <a:pt x="163" y="5"/>
                  <a:pt x="163" y="5"/>
                </a:cubicBezTo>
                <a:cubicBezTo>
                  <a:pt x="163" y="5"/>
                  <a:pt x="162" y="5"/>
                  <a:pt x="162" y="4"/>
                </a:cubicBezTo>
                <a:cubicBezTo>
                  <a:pt x="163" y="4"/>
                  <a:pt x="163" y="4"/>
                  <a:pt x="164" y="4"/>
                </a:cubicBezTo>
                <a:close/>
                <a:moveTo>
                  <a:pt x="164" y="8"/>
                </a:moveTo>
                <a:cubicBezTo>
                  <a:pt x="163" y="8"/>
                  <a:pt x="162" y="8"/>
                  <a:pt x="161" y="7"/>
                </a:cubicBezTo>
                <a:cubicBezTo>
                  <a:pt x="161" y="7"/>
                  <a:pt x="162" y="6"/>
                  <a:pt x="163" y="6"/>
                </a:cubicBezTo>
                <a:cubicBezTo>
                  <a:pt x="164" y="7"/>
                  <a:pt x="166" y="8"/>
                  <a:pt x="167" y="10"/>
                </a:cubicBezTo>
                <a:cubicBezTo>
                  <a:pt x="166" y="9"/>
                  <a:pt x="165" y="9"/>
                  <a:pt x="164" y="8"/>
                </a:cubicBezTo>
                <a:cubicBezTo>
                  <a:pt x="164" y="8"/>
                  <a:pt x="164" y="8"/>
                  <a:pt x="164" y="8"/>
                </a:cubicBezTo>
                <a:cubicBezTo>
                  <a:pt x="164" y="8"/>
                  <a:pt x="164" y="8"/>
                  <a:pt x="164" y="8"/>
                </a:cubicBezTo>
                <a:close/>
                <a:moveTo>
                  <a:pt x="162" y="9"/>
                </a:moveTo>
                <a:cubicBezTo>
                  <a:pt x="161" y="10"/>
                  <a:pt x="161" y="10"/>
                  <a:pt x="160" y="11"/>
                </a:cubicBezTo>
                <a:cubicBezTo>
                  <a:pt x="159" y="10"/>
                  <a:pt x="159" y="10"/>
                  <a:pt x="158" y="9"/>
                </a:cubicBezTo>
                <a:cubicBezTo>
                  <a:pt x="159" y="9"/>
                  <a:pt x="160" y="8"/>
                  <a:pt x="161" y="7"/>
                </a:cubicBezTo>
                <a:cubicBezTo>
                  <a:pt x="161" y="8"/>
                  <a:pt x="162" y="8"/>
                  <a:pt x="164" y="8"/>
                </a:cubicBezTo>
                <a:cubicBezTo>
                  <a:pt x="163" y="9"/>
                  <a:pt x="163" y="9"/>
                  <a:pt x="163" y="9"/>
                </a:cubicBezTo>
                <a:cubicBezTo>
                  <a:pt x="162" y="9"/>
                  <a:pt x="161" y="8"/>
                  <a:pt x="161" y="8"/>
                </a:cubicBezTo>
                <a:cubicBezTo>
                  <a:pt x="161" y="8"/>
                  <a:pt x="161" y="8"/>
                  <a:pt x="162" y="9"/>
                </a:cubicBezTo>
                <a:close/>
                <a:moveTo>
                  <a:pt x="161" y="5"/>
                </a:moveTo>
                <a:cubicBezTo>
                  <a:pt x="161" y="5"/>
                  <a:pt x="162" y="5"/>
                  <a:pt x="162" y="5"/>
                </a:cubicBezTo>
                <a:cubicBezTo>
                  <a:pt x="161" y="6"/>
                  <a:pt x="161" y="6"/>
                  <a:pt x="160" y="7"/>
                </a:cubicBezTo>
                <a:cubicBezTo>
                  <a:pt x="159" y="7"/>
                  <a:pt x="158" y="8"/>
                  <a:pt x="156" y="8"/>
                </a:cubicBezTo>
                <a:cubicBezTo>
                  <a:pt x="156" y="8"/>
                  <a:pt x="156" y="8"/>
                  <a:pt x="156" y="8"/>
                </a:cubicBezTo>
                <a:cubicBezTo>
                  <a:pt x="156" y="8"/>
                  <a:pt x="156" y="8"/>
                  <a:pt x="155" y="8"/>
                </a:cubicBezTo>
                <a:cubicBezTo>
                  <a:pt x="157" y="6"/>
                  <a:pt x="159" y="5"/>
                  <a:pt x="161" y="5"/>
                </a:cubicBezTo>
                <a:close/>
                <a:moveTo>
                  <a:pt x="158" y="8"/>
                </a:moveTo>
                <a:cubicBezTo>
                  <a:pt x="157" y="8"/>
                  <a:pt x="157" y="8"/>
                  <a:pt x="157" y="9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8"/>
                  <a:pt x="157" y="8"/>
                  <a:pt x="158" y="8"/>
                </a:cubicBezTo>
                <a:close/>
                <a:moveTo>
                  <a:pt x="156" y="9"/>
                </a:moveTo>
                <a:cubicBezTo>
                  <a:pt x="156" y="10"/>
                  <a:pt x="155" y="10"/>
                  <a:pt x="155" y="10"/>
                </a:cubicBezTo>
                <a:cubicBezTo>
                  <a:pt x="155" y="10"/>
                  <a:pt x="155" y="10"/>
                  <a:pt x="154" y="10"/>
                </a:cubicBezTo>
                <a:cubicBezTo>
                  <a:pt x="155" y="10"/>
                  <a:pt x="156" y="9"/>
                  <a:pt x="156" y="9"/>
                </a:cubicBezTo>
                <a:cubicBezTo>
                  <a:pt x="156" y="9"/>
                  <a:pt x="156" y="9"/>
                  <a:pt x="156" y="9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5" y="8"/>
                  <a:pt x="155" y="8"/>
                  <a:pt x="154" y="8"/>
                </a:cubicBezTo>
                <a:cubicBezTo>
                  <a:pt x="155" y="8"/>
                  <a:pt x="155" y="8"/>
                  <a:pt x="155" y="8"/>
                </a:cubicBezTo>
                <a:close/>
                <a:moveTo>
                  <a:pt x="154" y="9"/>
                </a:moveTo>
                <a:cubicBezTo>
                  <a:pt x="155" y="9"/>
                  <a:pt x="155" y="8"/>
                  <a:pt x="155" y="8"/>
                </a:cubicBezTo>
                <a:cubicBezTo>
                  <a:pt x="156" y="8"/>
                  <a:pt x="156" y="9"/>
                  <a:pt x="156" y="9"/>
                </a:cubicBezTo>
                <a:cubicBezTo>
                  <a:pt x="155" y="9"/>
                  <a:pt x="154" y="9"/>
                  <a:pt x="154" y="10"/>
                </a:cubicBezTo>
                <a:cubicBezTo>
                  <a:pt x="154" y="10"/>
                  <a:pt x="154" y="10"/>
                  <a:pt x="153" y="10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3" y="10"/>
                </a:moveTo>
                <a:cubicBezTo>
                  <a:pt x="153" y="10"/>
                  <a:pt x="154" y="10"/>
                  <a:pt x="154" y="10"/>
                </a:cubicBez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0"/>
                  <a:pt x="153" y="10"/>
                </a:cubicBezTo>
                <a:close/>
                <a:moveTo>
                  <a:pt x="149" y="12"/>
                </a:moveTo>
                <a:cubicBezTo>
                  <a:pt x="149" y="13"/>
                  <a:pt x="149" y="13"/>
                  <a:pt x="149" y="13"/>
                </a:cubicBezTo>
                <a:cubicBezTo>
                  <a:pt x="149" y="12"/>
                  <a:pt x="149" y="12"/>
                  <a:pt x="149" y="12"/>
                </a:cubicBezTo>
                <a:cubicBezTo>
                  <a:pt x="149" y="12"/>
                  <a:pt x="149" y="12"/>
                  <a:pt x="150" y="12"/>
                </a:cubicBezTo>
                <a:cubicBezTo>
                  <a:pt x="149" y="12"/>
                  <a:pt x="149" y="12"/>
                  <a:pt x="149" y="12"/>
                </a:cubicBezTo>
                <a:close/>
                <a:moveTo>
                  <a:pt x="149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50" y="10"/>
                  <a:pt x="150" y="10"/>
                  <a:pt x="151" y="10"/>
                </a:cubicBezTo>
                <a:cubicBezTo>
                  <a:pt x="151" y="10"/>
                  <a:pt x="150" y="11"/>
                  <a:pt x="150" y="12"/>
                </a:cubicBezTo>
                <a:cubicBezTo>
                  <a:pt x="149" y="11"/>
                  <a:pt x="149" y="11"/>
                  <a:pt x="149" y="11"/>
                </a:cubicBezTo>
                <a:close/>
                <a:moveTo>
                  <a:pt x="151" y="15"/>
                </a:moveTo>
                <a:cubicBezTo>
                  <a:pt x="151" y="15"/>
                  <a:pt x="151" y="14"/>
                  <a:pt x="151" y="14"/>
                </a:cubicBezTo>
                <a:cubicBezTo>
                  <a:pt x="152" y="14"/>
                  <a:pt x="152" y="14"/>
                  <a:pt x="152" y="14"/>
                </a:cubicBezTo>
                <a:cubicBezTo>
                  <a:pt x="152" y="15"/>
                  <a:pt x="151" y="15"/>
                  <a:pt x="151" y="15"/>
                </a:cubicBezTo>
                <a:close/>
                <a:moveTo>
                  <a:pt x="152" y="13"/>
                </a:moveTo>
                <a:cubicBezTo>
                  <a:pt x="152" y="12"/>
                  <a:pt x="152" y="12"/>
                  <a:pt x="152" y="12"/>
                </a:cubicBezTo>
                <a:cubicBezTo>
                  <a:pt x="153" y="11"/>
                  <a:pt x="153" y="11"/>
                  <a:pt x="154" y="10"/>
                </a:cubicBezTo>
                <a:cubicBezTo>
                  <a:pt x="154" y="10"/>
                  <a:pt x="155" y="10"/>
                  <a:pt x="155" y="11"/>
                </a:cubicBezTo>
                <a:cubicBezTo>
                  <a:pt x="154" y="12"/>
                  <a:pt x="153" y="13"/>
                  <a:pt x="152" y="13"/>
                </a:cubicBezTo>
                <a:cubicBezTo>
                  <a:pt x="152" y="13"/>
                  <a:pt x="152" y="13"/>
                  <a:pt x="152" y="13"/>
                </a:cubicBezTo>
                <a:close/>
                <a:moveTo>
                  <a:pt x="155" y="16"/>
                </a:moveTo>
                <a:cubicBezTo>
                  <a:pt x="154" y="16"/>
                  <a:pt x="154" y="16"/>
                  <a:pt x="154" y="16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6"/>
                  <a:pt x="155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4" y="15"/>
                </a:cubicBezTo>
                <a:cubicBezTo>
                  <a:pt x="155" y="15"/>
                  <a:pt x="155" y="14"/>
                  <a:pt x="155" y="14"/>
                </a:cubicBezTo>
                <a:cubicBezTo>
                  <a:pt x="155" y="14"/>
                  <a:pt x="155" y="14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6" y="14"/>
                </a:moveTo>
                <a:cubicBezTo>
                  <a:pt x="155" y="14"/>
                  <a:pt x="155" y="14"/>
                  <a:pt x="155" y="14"/>
                </a:cubicBezTo>
                <a:cubicBezTo>
                  <a:pt x="155" y="14"/>
                  <a:pt x="155" y="13"/>
                  <a:pt x="155" y="13"/>
                </a:cubicBezTo>
                <a:cubicBezTo>
                  <a:pt x="155" y="13"/>
                  <a:pt x="156" y="13"/>
                  <a:pt x="156" y="13"/>
                </a:cubicBez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6" y="12"/>
                  <a:pt x="156" y="12"/>
                </a:cubicBezTo>
                <a:cubicBezTo>
                  <a:pt x="156" y="12"/>
                  <a:pt x="156" y="13"/>
                  <a:pt x="157" y="13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7" y="13"/>
                </a:moveTo>
                <a:cubicBezTo>
                  <a:pt x="157" y="12"/>
                  <a:pt x="157" y="12"/>
                  <a:pt x="156" y="12"/>
                </a:cubicBezTo>
                <a:cubicBezTo>
                  <a:pt x="157" y="11"/>
                  <a:pt x="157" y="11"/>
                  <a:pt x="158" y="10"/>
                </a:cubicBezTo>
                <a:cubicBezTo>
                  <a:pt x="158" y="10"/>
                  <a:pt x="159" y="11"/>
                  <a:pt x="159" y="11"/>
                </a:cubicBezTo>
                <a:cubicBezTo>
                  <a:pt x="158" y="12"/>
                  <a:pt x="158" y="12"/>
                  <a:pt x="157" y="13"/>
                </a:cubicBezTo>
                <a:cubicBezTo>
                  <a:pt x="157" y="13"/>
                  <a:pt x="157" y="13"/>
                  <a:pt x="157" y="13"/>
                </a:cubicBezTo>
                <a:close/>
                <a:moveTo>
                  <a:pt x="158" y="17"/>
                </a:moveTo>
                <a:cubicBezTo>
                  <a:pt x="158" y="16"/>
                  <a:pt x="158" y="16"/>
                  <a:pt x="158" y="15"/>
                </a:cubicBezTo>
                <a:cubicBezTo>
                  <a:pt x="158" y="16"/>
                  <a:pt x="158" y="16"/>
                  <a:pt x="158" y="17"/>
                </a:cubicBezTo>
                <a:close/>
                <a:moveTo>
                  <a:pt x="159" y="15"/>
                </a:moveTo>
                <a:cubicBezTo>
                  <a:pt x="159" y="14"/>
                  <a:pt x="158" y="14"/>
                  <a:pt x="158" y="14"/>
                </a:cubicBezTo>
                <a:cubicBezTo>
                  <a:pt x="158" y="14"/>
                  <a:pt x="158" y="13"/>
                  <a:pt x="159" y="13"/>
                </a:cubicBezTo>
                <a:cubicBezTo>
                  <a:pt x="159" y="13"/>
                  <a:pt x="159" y="14"/>
                  <a:pt x="160" y="14"/>
                </a:cubicBezTo>
                <a:cubicBezTo>
                  <a:pt x="159" y="14"/>
                  <a:pt x="159" y="14"/>
                  <a:pt x="159" y="15"/>
                </a:cubicBezTo>
                <a:close/>
                <a:moveTo>
                  <a:pt x="159" y="13"/>
                </a:moveTo>
                <a:cubicBezTo>
                  <a:pt x="159" y="13"/>
                  <a:pt x="159" y="12"/>
                  <a:pt x="160" y="12"/>
                </a:cubicBezTo>
                <a:cubicBezTo>
                  <a:pt x="160" y="12"/>
                  <a:pt x="160" y="13"/>
                  <a:pt x="160" y="13"/>
                </a:cubicBezTo>
                <a:cubicBezTo>
                  <a:pt x="160" y="13"/>
                  <a:pt x="160" y="13"/>
                  <a:pt x="160" y="13"/>
                </a:cubicBezTo>
                <a:cubicBezTo>
                  <a:pt x="159" y="13"/>
                  <a:pt x="159" y="13"/>
                  <a:pt x="159" y="13"/>
                </a:cubicBezTo>
                <a:close/>
                <a:moveTo>
                  <a:pt x="161" y="17"/>
                </a:moveTo>
                <a:cubicBezTo>
                  <a:pt x="160" y="16"/>
                  <a:pt x="160" y="15"/>
                  <a:pt x="160" y="14"/>
                </a:cubicBezTo>
                <a:cubicBezTo>
                  <a:pt x="161" y="14"/>
                  <a:pt x="161" y="15"/>
                  <a:pt x="161" y="15"/>
                </a:cubicBezTo>
                <a:cubicBezTo>
                  <a:pt x="161" y="15"/>
                  <a:pt x="162" y="15"/>
                  <a:pt x="162" y="15"/>
                </a:cubicBezTo>
                <a:cubicBezTo>
                  <a:pt x="161" y="16"/>
                  <a:pt x="161" y="16"/>
                  <a:pt x="161" y="17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60" y="11"/>
                </a:moveTo>
                <a:cubicBezTo>
                  <a:pt x="161" y="11"/>
                  <a:pt x="161" y="11"/>
                  <a:pt x="161" y="11"/>
                </a:cubicBezTo>
                <a:cubicBezTo>
                  <a:pt x="161" y="11"/>
                  <a:pt x="162" y="11"/>
                  <a:pt x="162" y="12"/>
                </a:cubicBezTo>
                <a:cubicBezTo>
                  <a:pt x="162" y="12"/>
                  <a:pt x="162" y="12"/>
                  <a:pt x="162" y="12"/>
                </a:cubicBezTo>
                <a:cubicBezTo>
                  <a:pt x="161" y="12"/>
                  <a:pt x="161" y="11"/>
                  <a:pt x="160" y="11"/>
                </a:cubicBezTo>
                <a:close/>
                <a:moveTo>
                  <a:pt x="163" y="14"/>
                </a:moveTo>
                <a:cubicBezTo>
                  <a:pt x="163" y="14"/>
                  <a:pt x="163" y="14"/>
                  <a:pt x="163" y="14"/>
                </a:cubicBezTo>
                <a:cubicBezTo>
                  <a:pt x="163" y="14"/>
                  <a:pt x="163" y="14"/>
                  <a:pt x="164" y="14"/>
                </a:cubicBezTo>
                <a:cubicBezTo>
                  <a:pt x="164" y="14"/>
                  <a:pt x="163" y="14"/>
                  <a:pt x="163" y="14"/>
                </a:cubicBezTo>
                <a:close/>
                <a:moveTo>
                  <a:pt x="163" y="14"/>
                </a:moveTo>
                <a:cubicBezTo>
                  <a:pt x="163" y="13"/>
                  <a:pt x="162" y="13"/>
                  <a:pt x="162" y="12"/>
                </a:cubicBezTo>
                <a:cubicBezTo>
                  <a:pt x="162" y="12"/>
                  <a:pt x="162" y="12"/>
                  <a:pt x="163" y="12"/>
                </a:cubicBezTo>
                <a:cubicBezTo>
                  <a:pt x="163" y="12"/>
                  <a:pt x="164" y="13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ubicBezTo>
                  <a:pt x="163" y="14"/>
                  <a:pt x="163" y="14"/>
                  <a:pt x="163" y="14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5"/>
                </a:cubicBezTo>
                <a:cubicBezTo>
                  <a:pt x="164" y="15"/>
                  <a:pt x="164" y="15"/>
                  <a:pt x="165" y="15"/>
                </a:cubicBezTo>
                <a:cubicBezTo>
                  <a:pt x="165" y="15"/>
                  <a:pt x="164" y="15"/>
                  <a:pt x="164" y="16"/>
                </a:cubicBezTo>
                <a:close/>
                <a:moveTo>
                  <a:pt x="163" y="12"/>
                </a:move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1"/>
                  <a:pt x="163" y="12"/>
                </a:cubicBezTo>
                <a:cubicBezTo>
                  <a:pt x="162" y="11"/>
                  <a:pt x="162" y="11"/>
                  <a:pt x="161" y="11"/>
                </a:cubicBezTo>
                <a:cubicBezTo>
                  <a:pt x="161" y="10"/>
                  <a:pt x="162" y="10"/>
                  <a:pt x="163" y="9"/>
                </a:cubicBezTo>
                <a:cubicBezTo>
                  <a:pt x="164" y="10"/>
                  <a:pt x="165" y="11"/>
                  <a:pt x="166" y="13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4" y="13"/>
                  <a:pt x="164" y="12"/>
                  <a:pt x="163" y="12"/>
                </a:cubicBezTo>
                <a:close/>
                <a:moveTo>
                  <a:pt x="167" y="15"/>
                </a:moveTo>
                <a:cubicBezTo>
                  <a:pt x="167" y="15"/>
                  <a:pt x="166" y="15"/>
                  <a:pt x="166" y="15"/>
                </a:cubicBezTo>
                <a:cubicBezTo>
                  <a:pt x="166" y="15"/>
                  <a:pt x="166" y="14"/>
                  <a:pt x="166" y="14"/>
                </a:cubicBezTo>
                <a:cubicBezTo>
                  <a:pt x="166" y="14"/>
                  <a:pt x="166" y="14"/>
                  <a:pt x="166" y="13"/>
                </a:cubicBezTo>
                <a:cubicBezTo>
                  <a:pt x="167" y="14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3" y="9"/>
                </a:moveTo>
                <a:cubicBezTo>
                  <a:pt x="163" y="9"/>
                  <a:pt x="163" y="9"/>
                  <a:pt x="164" y="9"/>
                </a:cubicBezTo>
                <a:cubicBezTo>
                  <a:pt x="165" y="9"/>
                  <a:pt x="167" y="10"/>
                  <a:pt x="168" y="11"/>
                </a:cubicBezTo>
                <a:cubicBezTo>
                  <a:pt x="168" y="11"/>
                  <a:pt x="168" y="11"/>
                  <a:pt x="169" y="11"/>
                </a:cubicBezTo>
                <a:cubicBezTo>
                  <a:pt x="168" y="12"/>
                  <a:pt x="168" y="12"/>
                  <a:pt x="167" y="12"/>
                </a:cubicBezTo>
                <a:cubicBezTo>
                  <a:pt x="166" y="11"/>
                  <a:pt x="165" y="10"/>
                  <a:pt x="163" y="9"/>
                </a:cubicBezTo>
                <a:close/>
                <a:moveTo>
                  <a:pt x="168" y="13"/>
                </a:moveTo>
                <a:cubicBezTo>
                  <a:pt x="168" y="12"/>
                  <a:pt x="169" y="12"/>
                  <a:pt x="169" y="12"/>
                </a:cubicBezTo>
                <a:cubicBezTo>
                  <a:pt x="169" y="12"/>
                  <a:pt x="169" y="13"/>
                  <a:pt x="170" y="13"/>
                </a:cubicBezTo>
                <a:cubicBezTo>
                  <a:pt x="169" y="13"/>
                  <a:pt x="169" y="14"/>
                  <a:pt x="169" y="14"/>
                </a:cubicBezTo>
                <a:cubicBezTo>
                  <a:pt x="168" y="13"/>
                  <a:pt x="168" y="13"/>
                  <a:pt x="168" y="13"/>
                </a:cubicBezTo>
                <a:close/>
                <a:moveTo>
                  <a:pt x="169" y="15"/>
                </a:moveTo>
                <a:cubicBezTo>
                  <a:pt x="170" y="15"/>
                  <a:pt x="170" y="14"/>
                  <a:pt x="170" y="14"/>
                </a:cubicBezTo>
                <a:cubicBezTo>
                  <a:pt x="170" y="14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70" y="16"/>
                </a:move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6"/>
                  <a:pt x="170" y="16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lose/>
                <a:moveTo>
                  <a:pt x="164" y="5"/>
                </a:moveTo>
                <a:cubicBezTo>
                  <a:pt x="164" y="5"/>
                  <a:pt x="164" y="5"/>
                  <a:pt x="164" y="5"/>
                </a:cubicBezTo>
                <a:cubicBezTo>
                  <a:pt x="165" y="5"/>
                  <a:pt x="165" y="5"/>
                  <a:pt x="165" y="4"/>
                </a:cubicBezTo>
                <a:cubicBezTo>
                  <a:pt x="169" y="6"/>
                  <a:pt x="171" y="8"/>
                  <a:pt x="171" y="10"/>
                </a:cubicBezTo>
                <a:cubicBezTo>
                  <a:pt x="171" y="10"/>
                  <a:pt x="170" y="10"/>
                  <a:pt x="170" y="10"/>
                </a:cubicBezTo>
                <a:cubicBezTo>
                  <a:pt x="171" y="10"/>
                  <a:pt x="171" y="10"/>
                  <a:pt x="171" y="10"/>
                </a:cubicBezTo>
                <a:cubicBezTo>
                  <a:pt x="172" y="10"/>
                  <a:pt x="172" y="10"/>
                  <a:pt x="172" y="10"/>
                </a:cubicBezTo>
                <a:cubicBezTo>
                  <a:pt x="171" y="10"/>
                  <a:pt x="171" y="11"/>
                  <a:pt x="171" y="11"/>
                </a:cubicBezTo>
                <a:cubicBezTo>
                  <a:pt x="169" y="9"/>
                  <a:pt x="167" y="7"/>
                  <a:pt x="164" y="5"/>
                </a:cubicBezTo>
                <a:close/>
                <a:moveTo>
                  <a:pt x="171" y="11"/>
                </a:moveTo>
                <a:cubicBezTo>
                  <a:pt x="171" y="11"/>
                  <a:pt x="171" y="11"/>
                  <a:pt x="171" y="11"/>
                </a:cubicBezTo>
                <a:cubicBezTo>
                  <a:pt x="171" y="11"/>
                  <a:pt x="171" y="11"/>
                  <a:pt x="172" y="11"/>
                </a:cubicBezTo>
                <a:cubicBezTo>
                  <a:pt x="172" y="11"/>
                  <a:pt x="172" y="11"/>
                  <a:pt x="172" y="12"/>
                </a:cubicBezTo>
                <a:cubicBezTo>
                  <a:pt x="172" y="12"/>
                  <a:pt x="171" y="11"/>
                  <a:pt x="171" y="11"/>
                </a:cubicBezTo>
                <a:close/>
                <a:moveTo>
                  <a:pt x="191" y="9"/>
                </a:moveTo>
                <a:cubicBezTo>
                  <a:pt x="191" y="9"/>
                  <a:pt x="191" y="8"/>
                  <a:pt x="190" y="8"/>
                </a:cubicBezTo>
                <a:cubicBezTo>
                  <a:pt x="191" y="8"/>
                  <a:pt x="191" y="8"/>
                  <a:pt x="192" y="9"/>
                </a:cubicBezTo>
                <a:cubicBezTo>
                  <a:pt x="192" y="9"/>
                  <a:pt x="192" y="9"/>
                  <a:pt x="191" y="9"/>
                </a:cubicBezTo>
                <a:close/>
                <a:moveTo>
                  <a:pt x="194" y="9"/>
                </a:moveTo>
                <a:cubicBezTo>
                  <a:pt x="193" y="9"/>
                  <a:pt x="193" y="9"/>
                  <a:pt x="193" y="9"/>
                </a:cubicBezTo>
                <a:cubicBezTo>
                  <a:pt x="193" y="9"/>
                  <a:pt x="193" y="8"/>
                  <a:pt x="193" y="8"/>
                </a:cubicBezTo>
                <a:cubicBezTo>
                  <a:pt x="193" y="9"/>
                  <a:pt x="194" y="9"/>
                  <a:pt x="194" y="9"/>
                </a:cubicBezTo>
                <a:close/>
                <a:moveTo>
                  <a:pt x="191" y="6"/>
                </a:moveTo>
                <a:cubicBezTo>
                  <a:pt x="192" y="7"/>
                  <a:pt x="193" y="8"/>
                  <a:pt x="193" y="8"/>
                </a:cubicBezTo>
                <a:cubicBezTo>
                  <a:pt x="193" y="8"/>
                  <a:pt x="193" y="9"/>
                  <a:pt x="192" y="9"/>
                </a:cubicBezTo>
                <a:cubicBezTo>
                  <a:pt x="191" y="8"/>
                  <a:pt x="191" y="8"/>
                  <a:pt x="190" y="7"/>
                </a:cubicBezTo>
                <a:cubicBezTo>
                  <a:pt x="190" y="7"/>
                  <a:pt x="190" y="7"/>
                  <a:pt x="190" y="7"/>
                </a:cubicBezTo>
                <a:cubicBezTo>
                  <a:pt x="190" y="7"/>
                  <a:pt x="191" y="7"/>
                  <a:pt x="191" y="6"/>
                </a:cubicBezTo>
                <a:close/>
                <a:moveTo>
                  <a:pt x="189" y="11"/>
                </a:moveTo>
                <a:cubicBezTo>
                  <a:pt x="188" y="10"/>
                  <a:pt x="188" y="10"/>
                  <a:pt x="187" y="10"/>
                </a:cubicBezTo>
                <a:cubicBezTo>
                  <a:pt x="188" y="9"/>
                  <a:pt x="188" y="9"/>
                  <a:pt x="189" y="8"/>
                </a:cubicBezTo>
                <a:cubicBezTo>
                  <a:pt x="189" y="9"/>
                  <a:pt x="190" y="9"/>
                  <a:pt x="190" y="10"/>
                </a:cubicBezTo>
                <a:cubicBezTo>
                  <a:pt x="190" y="10"/>
                  <a:pt x="189" y="11"/>
                  <a:pt x="189" y="11"/>
                </a:cubicBezTo>
                <a:close/>
                <a:moveTo>
                  <a:pt x="189" y="13"/>
                </a:moveTo>
                <a:cubicBezTo>
                  <a:pt x="189" y="13"/>
                  <a:pt x="188" y="13"/>
                  <a:pt x="188" y="13"/>
                </a:cubicBezTo>
                <a:cubicBezTo>
                  <a:pt x="188" y="13"/>
                  <a:pt x="188" y="13"/>
                  <a:pt x="188" y="13"/>
                </a:cubicBezTo>
                <a:cubicBezTo>
                  <a:pt x="188" y="13"/>
                  <a:pt x="189" y="13"/>
                  <a:pt x="189" y="13"/>
                </a:cubicBezTo>
                <a:close/>
                <a:moveTo>
                  <a:pt x="189" y="5"/>
                </a:moveTo>
                <a:cubicBezTo>
                  <a:pt x="190" y="5"/>
                  <a:pt x="190" y="6"/>
                  <a:pt x="190" y="6"/>
                </a:cubicBezTo>
                <a:cubicBezTo>
                  <a:pt x="190" y="6"/>
                  <a:pt x="189" y="6"/>
                  <a:pt x="189" y="7"/>
                </a:cubicBezTo>
                <a:cubicBezTo>
                  <a:pt x="188" y="6"/>
                  <a:pt x="188" y="6"/>
                  <a:pt x="187" y="6"/>
                </a:cubicBezTo>
                <a:cubicBezTo>
                  <a:pt x="188" y="6"/>
                  <a:pt x="189" y="5"/>
                  <a:pt x="189" y="5"/>
                </a:cubicBezTo>
                <a:close/>
                <a:moveTo>
                  <a:pt x="186" y="6"/>
                </a:moveTo>
                <a:cubicBezTo>
                  <a:pt x="187" y="7"/>
                  <a:pt x="187" y="7"/>
                  <a:pt x="188" y="7"/>
                </a:cubicBezTo>
                <a:cubicBezTo>
                  <a:pt x="187" y="8"/>
                  <a:pt x="186" y="8"/>
                  <a:pt x="186" y="9"/>
                </a:cubicBezTo>
                <a:cubicBezTo>
                  <a:pt x="185" y="9"/>
                  <a:pt x="185" y="8"/>
                  <a:pt x="184" y="8"/>
                </a:cubicBezTo>
                <a:cubicBezTo>
                  <a:pt x="185" y="7"/>
                  <a:pt x="186" y="7"/>
                  <a:pt x="186" y="6"/>
                </a:cubicBezTo>
                <a:close/>
                <a:moveTo>
                  <a:pt x="184" y="8"/>
                </a:moveTo>
                <a:cubicBezTo>
                  <a:pt x="184" y="8"/>
                  <a:pt x="185" y="9"/>
                  <a:pt x="185" y="9"/>
                </a:cubicBezTo>
                <a:cubicBezTo>
                  <a:pt x="185" y="10"/>
                  <a:pt x="184" y="10"/>
                  <a:pt x="184" y="11"/>
                </a:cubicBezTo>
                <a:cubicBezTo>
                  <a:pt x="183" y="10"/>
                  <a:pt x="183" y="10"/>
                  <a:pt x="182" y="10"/>
                </a:cubicBezTo>
                <a:cubicBezTo>
                  <a:pt x="183" y="9"/>
                  <a:pt x="183" y="9"/>
                  <a:pt x="184" y="8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4" y="13"/>
                </a:cubicBezTo>
                <a:cubicBezTo>
                  <a:pt x="174" y="13"/>
                  <a:pt x="174" y="12"/>
                  <a:pt x="174" y="11"/>
                </a:cubicBezTo>
                <a:cubicBezTo>
                  <a:pt x="174" y="11"/>
                  <a:pt x="174" y="11"/>
                  <a:pt x="174" y="11"/>
                </a:cubicBezTo>
                <a:cubicBezTo>
                  <a:pt x="175" y="11"/>
                  <a:pt x="175" y="11"/>
                  <a:pt x="176" y="12"/>
                </a:cubicBezTo>
                <a:cubicBezTo>
                  <a:pt x="176" y="12"/>
                  <a:pt x="175" y="13"/>
                  <a:pt x="175" y="13"/>
                </a:cubicBezTo>
                <a:close/>
                <a:moveTo>
                  <a:pt x="176" y="11"/>
                </a:moveTo>
                <a:cubicBezTo>
                  <a:pt x="176" y="11"/>
                  <a:pt x="175" y="11"/>
                  <a:pt x="175" y="11"/>
                </a:cubicBezTo>
                <a:cubicBezTo>
                  <a:pt x="175" y="11"/>
                  <a:pt x="176" y="10"/>
                  <a:pt x="176" y="10"/>
                </a:cubicBezTo>
                <a:cubicBezTo>
                  <a:pt x="176" y="10"/>
                  <a:pt x="176" y="11"/>
                  <a:pt x="176" y="11"/>
                </a:cubicBezTo>
                <a:close/>
                <a:moveTo>
                  <a:pt x="176" y="7"/>
                </a:moveTo>
                <a:cubicBezTo>
                  <a:pt x="177" y="8"/>
                  <a:pt x="178" y="8"/>
                  <a:pt x="178" y="9"/>
                </a:cubicBezTo>
                <a:cubicBezTo>
                  <a:pt x="178" y="9"/>
                  <a:pt x="178" y="9"/>
                  <a:pt x="177" y="9"/>
                </a:cubicBezTo>
                <a:cubicBezTo>
                  <a:pt x="177" y="8"/>
                  <a:pt x="177" y="8"/>
                  <a:pt x="176" y="7"/>
                </a:cubicBezTo>
                <a:close/>
                <a:moveTo>
                  <a:pt x="178" y="14"/>
                </a:moveTo>
                <a:cubicBezTo>
                  <a:pt x="178" y="14"/>
                  <a:pt x="178" y="13"/>
                  <a:pt x="178" y="13"/>
                </a:cubicBezTo>
                <a:cubicBezTo>
                  <a:pt x="178" y="13"/>
                  <a:pt x="178" y="13"/>
                  <a:pt x="178" y="13"/>
                </a:cubicBezTo>
                <a:cubicBezTo>
                  <a:pt x="178" y="14"/>
                  <a:pt x="178" y="14"/>
                  <a:pt x="178" y="14"/>
                </a:cubicBezTo>
                <a:close/>
                <a:moveTo>
                  <a:pt x="179" y="12"/>
                </a:moveTo>
                <a:cubicBezTo>
                  <a:pt x="179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2"/>
                  <a:pt x="179" y="12"/>
                  <a:pt x="179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1"/>
                  <a:pt x="178" y="11"/>
                </a:cubicBezTo>
                <a:cubicBezTo>
                  <a:pt x="178" y="11"/>
                  <a:pt x="179" y="11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1"/>
                  <a:pt x="178" y="11"/>
                  <a:pt x="178" y="11"/>
                </a:cubicBezTo>
                <a:cubicBezTo>
                  <a:pt x="178" y="11"/>
                  <a:pt x="178" y="10"/>
                  <a:pt x="178" y="9"/>
                </a:cubicBezTo>
                <a:cubicBezTo>
                  <a:pt x="178" y="9"/>
                  <a:pt x="178" y="9"/>
                  <a:pt x="179" y="9"/>
                </a:cubicBezTo>
                <a:cubicBezTo>
                  <a:pt x="179" y="9"/>
                  <a:pt x="180" y="10"/>
                  <a:pt x="180" y="10"/>
                </a:cubicBezTo>
                <a:cubicBezTo>
                  <a:pt x="180" y="10"/>
                  <a:pt x="179" y="11"/>
                  <a:pt x="179" y="12"/>
                </a:cubicBezTo>
                <a:close/>
                <a:moveTo>
                  <a:pt x="181" y="14"/>
                </a:moveTo>
                <a:cubicBezTo>
                  <a:pt x="181" y="14"/>
                  <a:pt x="181" y="14"/>
                  <a:pt x="181" y="14"/>
                </a:cubicBezTo>
                <a:cubicBezTo>
                  <a:pt x="181" y="13"/>
                  <a:pt x="181" y="13"/>
                  <a:pt x="181" y="13"/>
                </a:cubicBezTo>
                <a:cubicBezTo>
                  <a:pt x="181" y="13"/>
                  <a:pt x="182" y="13"/>
                  <a:pt x="182" y="13"/>
                </a:cubicBezTo>
                <a:cubicBezTo>
                  <a:pt x="182" y="13"/>
                  <a:pt x="181" y="14"/>
                  <a:pt x="181" y="14"/>
                </a:cubicBezTo>
                <a:close/>
                <a:moveTo>
                  <a:pt x="182" y="13"/>
                </a:moveTo>
                <a:cubicBezTo>
                  <a:pt x="182" y="13"/>
                  <a:pt x="181" y="12"/>
                  <a:pt x="181" y="12"/>
                </a:cubicBezTo>
                <a:cubicBezTo>
                  <a:pt x="181" y="12"/>
                  <a:pt x="181" y="12"/>
                  <a:pt x="182" y="11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82" y="13"/>
                  <a:pt x="182" y="13"/>
                </a:cubicBezTo>
                <a:close/>
                <a:moveTo>
                  <a:pt x="183" y="11"/>
                </a:moveTo>
                <a:cubicBezTo>
                  <a:pt x="183" y="11"/>
                  <a:pt x="183" y="11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ubicBezTo>
                  <a:pt x="183" y="10"/>
                  <a:pt x="183" y="11"/>
                  <a:pt x="184" y="11"/>
                </a:cubicBezTo>
                <a:cubicBezTo>
                  <a:pt x="183" y="11"/>
                  <a:pt x="183" y="11"/>
                  <a:pt x="183" y="11"/>
                </a:cubicBezTo>
                <a:close/>
                <a:moveTo>
                  <a:pt x="184" y="15"/>
                </a:move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lose/>
                <a:moveTo>
                  <a:pt x="186" y="14"/>
                </a:moveTo>
                <a:cubicBezTo>
                  <a:pt x="185" y="13"/>
                  <a:pt x="185" y="13"/>
                  <a:pt x="185" y="13"/>
                </a:cubicBezTo>
                <a:cubicBezTo>
                  <a:pt x="185" y="13"/>
                  <a:pt x="185" y="13"/>
                  <a:pt x="185" y="12"/>
                </a:cubicBezTo>
                <a:cubicBezTo>
                  <a:pt x="185" y="13"/>
                  <a:pt x="185" y="13"/>
                  <a:pt x="186" y="14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7" y="12"/>
                </a:moveTo>
                <a:cubicBezTo>
                  <a:pt x="186" y="12"/>
                  <a:pt x="186" y="12"/>
                  <a:pt x="186" y="12"/>
                </a:cubicBezTo>
                <a:cubicBezTo>
                  <a:pt x="186" y="12"/>
                  <a:pt x="186" y="12"/>
                  <a:pt x="187" y="12"/>
                </a:cubicBezTo>
                <a:cubicBezTo>
                  <a:pt x="187" y="12"/>
                  <a:pt x="187" y="12"/>
                  <a:pt x="187" y="12"/>
                </a:cubicBezTo>
                <a:close/>
                <a:moveTo>
                  <a:pt x="187" y="12"/>
                </a:moveTo>
                <a:cubicBezTo>
                  <a:pt x="186" y="12"/>
                  <a:pt x="186" y="12"/>
                  <a:pt x="185" y="12"/>
                </a:cubicBezTo>
                <a:cubicBezTo>
                  <a:pt x="186" y="11"/>
                  <a:pt x="186" y="11"/>
                  <a:pt x="187" y="10"/>
                </a:cubicBezTo>
                <a:cubicBezTo>
                  <a:pt x="187" y="11"/>
                  <a:pt x="187" y="11"/>
                  <a:pt x="188" y="12"/>
                </a:cubicBezTo>
                <a:cubicBezTo>
                  <a:pt x="187" y="12"/>
                  <a:pt x="187" y="12"/>
                  <a:pt x="187" y="12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3"/>
                  <a:pt x="188" y="13"/>
                  <a:pt x="188" y="13"/>
                </a:cubicBezTo>
                <a:cubicBezTo>
                  <a:pt x="188" y="13"/>
                  <a:pt x="188" y="14"/>
                  <a:pt x="189" y="14"/>
                </a:cubicBezTo>
                <a:cubicBezTo>
                  <a:pt x="189" y="14"/>
                  <a:pt x="188" y="14"/>
                  <a:pt x="188" y="14"/>
                </a:cubicBezTo>
                <a:close/>
                <a:moveTo>
                  <a:pt x="189" y="12"/>
                </a:moveTo>
                <a:cubicBezTo>
                  <a:pt x="190" y="11"/>
                  <a:pt x="190" y="11"/>
                  <a:pt x="190" y="10"/>
                </a:cubicBezTo>
                <a:cubicBezTo>
                  <a:pt x="191" y="11"/>
                  <a:pt x="191" y="11"/>
                  <a:pt x="191" y="12"/>
                </a:cubicBezTo>
                <a:cubicBezTo>
                  <a:pt x="191" y="12"/>
                  <a:pt x="191" y="12"/>
                  <a:pt x="190" y="13"/>
                </a:cubicBezTo>
                <a:cubicBezTo>
                  <a:pt x="190" y="12"/>
                  <a:pt x="190" y="12"/>
                  <a:pt x="189" y="12"/>
                </a:cubicBezTo>
                <a:close/>
                <a:moveTo>
                  <a:pt x="192" y="14"/>
                </a:moveTo>
                <a:cubicBezTo>
                  <a:pt x="191" y="14"/>
                  <a:pt x="191" y="13"/>
                  <a:pt x="191" y="13"/>
                </a:cubicBezTo>
                <a:cubicBezTo>
                  <a:pt x="191" y="13"/>
                  <a:pt x="191" y="12"/>
                  <a:pt x="192" y="12"/>
                </a:cubicBezTo>
                <a:cubicBezTo>
                  <a:pt x="192" y="13"/>
                  <a:pt x="192" y="13"/>
                  <a:pt x="192" y="14"/>
                </a:cubicBezTo>
                <a:cubicBezTo>
                  <a:pt x="192" y="14"/>
                  <a:pt x="192" y="14"/>
                  <a:pt x="192" y="14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grpSp>
        <p:nvGrpSpPr>
          <p:cNvPr id="109" name="组合 108"/>
          <p:cNvGrpSpPr/>
          <p:nvPr/>
        </p:nvGrpSpPr>
        <p:grpSpPr>
          <a:xfrm flipH="1">
            <a:off x="11447404" y="3289912"/>
            <a:ext cx="626418" cy="430731"/>
            <a:chOff x="3968090" y="850238"/>
            <a:chExt cx="987617" cy="679623"/>
          </a:xfrm>
          <a:solidFill>
            <a:srgbClr val="FFF4B3"/>
          </a:solidFill>
        </p:grpSpPr>
        <p:sp>
          <p:nvSpPr>
            <p:cNvPr id="110" name="Freeform 7"/>
            <p:cNvSpPr>
              <a:spLocks/>
            </p:cNvSpPr>
            <p:nvPr/>
          </p:nvSpPr>
          <p:spPr bwMode="auto">
            <a:xfrm flipH="1">
              <a:off x="3968090" y="898193"/>
              <a:ext cx="880533" cy="631668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11" name="等腰三角形 110"/>
            <p:cNvSpPr/>
            <p:nvPr/>
          </p:nvSpPr>
          <p:spPr>
            <a:xfrm rot="5400000">
              <a:off x="4724405" y="1001183"/>
              <a:ext cx="248436" cy="21416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 rot="2700000" flipH="1">
              <a:off x="4072612" y="924354"/>
              <a:ext cx="524478" cy="376245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653305" y="984262"/>
              <a:ext cx="104171" cy="1041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8433">
            <a:off x="11648182" y="5216212"/>
            <a:ext cx="184652" cy="75113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91119">
            <a:off x="11693349" y="5193620"/>
            <a:ext cx="184652" cy="75113"/>
          </a:xfrm>
          <a:prstGeom prst="rect">
            <a:avLst/>
          </a:prstGeom>
        </p:spPr>
      </p:pic>
      <p:grpSp>
        <p:nvGrpSpPr>
          <p:cNvPr id="104" name="组合 103"/>
          <p:cNvGrpSpPr/>
          <p:nvPr/>
        </p:nvGrpSpPr>
        <p:grpSpPr>
          <a:xfrm rot="21513829" flipH="1">
            <a:off x="11382306" y="4928651"/>
            <a:ext cx="530799" cy="348889"/>
            <a:chOff x="3968090" y="850238"/>
            <a:chExt cx="1033172" cy="679623"/>
          </a:xfrm>
          <a:solidFill>
            <a:srgbClr val="FFF4B3"/>
          </a:solidFill>
        </p:grpSpPr>
        <p:sp>
          <p:nvSpPr>
            <p:cNvPr id="105" name="Freeform 7"/>
            <p:cNvSpPr>
              <a:spLocks/>
            </p:cNvSpPr>
            <p:nvPr/>
          </p:nvSpPr>
          <p:spPr bwMode="auto">
            <a:xfrm flipH="1">
              <a:off x="3968090" y="898193"/>
              <a:ext cx="880533" cy="631668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06" name="等腰三角形 105"/>
            <p:cNvSpPr/>
            <p:nvPr/>
          </p:nvSpPr>
          <p:spPr>
            <a:xfrm rot="5400000">
              <a:off x="4761231" y="964356"/>
              <a:ext cx="220338" cy="2597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Freeform 7"/>
            <p:cNvSpPr>
              <a:spLocks/>
            </p:cNvSpPr>
            <p:nvPr/>
          </p:nvSpPr>
          <p:spPr bwMode="auto">
            <a:xfrm rot="2700000" flipH="1">
              <a:off x="4072612" y="924354"/>
              <a:ext cx="524478" cy="376245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4653305" y="984262"/>
              <a:ext cx="104171" cy="1041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Group 11"/>
          <p:cNvGrpSpPr>
            <a:grpSpLocks noChangeAspect="1"/>
          </p:cNvGrpSpPr>
          <p:nvPr/>
        </p:nvGrpSpPr>
        <p:grpSpPr bwMode="auto">
          <a:xfrm>
            <a:off x="10650766" y="5015853"/>
            <a:ext cx="706438" cy="1131888"/>
            <a:chOff x="288" y="3138"/>
            <a:chExt cx="445" cy="713"/>
          </a:xfrm>
        </p:grpSpPr>
        <p:sp>
          <p:nvSpPr>
            <p:cNvPr id="43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-779794" y="5925001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11"/>
          <p:cNvGrpSpPr>
            <a:grpSpLocks noChangeAspect="1"/>
          </p:cNvGrpSpPr>
          <p:nvPr/>
        </p:nvGrpSpPr>
        <p:grpSpPr bwMode="auto">
          <a:xfrm>
            <a:off x="75702" y="4279488"/>
            <a:ext cx="1211564" cy="1941224"/>
            <a:chOff x="288" y="3138"/>
            <a:chExt cx="445" cy="713"/>
          </a:xfrm>
        </p:grpSpPr>
        <p:sp>
          <p:nvSpPr>
            <p:cNvPr id="24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2" name="Freeform 21"/>
          <p:cNvSpPr>
            <a:spLocks noEditPoints="1"/>
          </p:cNvSpPr>
          <p:nvPr/>
        </p:nvSpPr>
        <p:spPr bwMode="auto">
          <a:xfrm>
            <a:off x="-15547" y="6177282"/>
            <a:ext cx="3484095" cy="763588"/>
          </a:xfrm>
          <a:custGeom>
            <a:avLst/>
            <a:gdLst>
              <a:gd name="T0" fmla="*/ 224 w 228"/>
              <a:gd name="T1" fmla="*/ 21 h 46"/>
              <a:gd name="T2" fmla="*/ 203 w 228"/>
              <a:gd name="T3" fmla="*/ 18 h 46"/>
              <a:gd name="T4" fmla="*/ 172 w 228"/>
              <a:gd name="T5" fmla="*/ 16 h 46"/>
              <a:gd name="T6" fmla="*/ 137 w 228"/>
              <a:gd name="T7" fmla="*/ 16 h 46"/>
              <a:gd name="T8" fmla="*/ 107 w 228"/>
              <a:gd name="T9" fmla="*/ 14 h 46"/>
              <a:gd name="T10" fmla="*/ 81 w 228"/>
              <a:gd name="T11" fmla="*/ 7 h 46"/>
              <a:gd name="T12" fmla="*/ 56 w 228"/>
              <a:gd name="T13" fmla="*/ 2 h 46"/>
              <a:gd name="T14" fmla="*/ 28 w 228"/>
              <a:gd name="T15" fmla="*/ 10 h 46"/>
              <a:gd name="T16" fmla="*/ 11 w 228"/>
              <a:gd name="T17" fmla="*/ 10 h 46"/>
              <a:gd name="T18" fmla="*/ 0 w 228"/>
              <a:gd name="T19" fmla="*/ 22 h 46"/>
              <a:gd name="T20" fmla="*/ 155 w 228"/>
              <a:gd name="T21" fmla="*/ 24 h 46"/>
              <a:gd name="T22" fmla="*/ 160 w 228"/>
              <a:gd name="T23" fmla="*/ 30 h 46"/>
              <a:gd name="T24" fmla="*/ 165 w 228"/>
              <a:gd name="T25" fmla="*/ 29 h 46"/>
              <a:gd name="T26" fmla="*/ 169 w 228"/>
              <a:gd name="T27" fmla="*/ 23 h 46"/>
              <a:gd name="T28" fmla="*/ 168 w 228"/>
              <a:gd name="T29" fmla="*/ 29 h 46"/>
              <a:gd name="T30" fmla="*/ 184 w 228"/>
              <a:gd name="T31" fmla="*/ 22 h 46"/>
              <a:gd name="T32" fmla="*/ 191 w 228"/>
              <a:gd name="T33" fmla="*/ 26 h 46"/>
              <a:gd name="T34" fmla="*/ 200 w 228"/>
              <a:gd name="T35" fmla="*/ 25 h 46"/>
              <a:gd name="T36" fmla="*/ 201 w 228"/>
              <a:gd name="T37" fmla="*/ 26 h 46"/>
              <a:gd name="T38" fmla="*/ 206 w 228"/>
              <a:gd name="T39" fmla="*/ 24 h 46"/>
              <a:gd name="T40" fmla="*/ 210 w 228"/>
              <a:gd name="T41" fmla="*/ 25 h 46"/>
              <a:gd name="T42" fmla="*/ 216 w 228"/>
              <a:gd name="T43" fmla="*/ 24 h 46"/>
              <a:gd name="T44" fmla="*/ 221 w 228"/>
              <a:gd name="T45" fmla="*/ 23 h 46"/>
              <a:gd name="T46" fmla="*/ 216 w 228"/>
              <a:gd name="T47" fmla="*/ 23 h 46"/>
              <a:gd name="T48" fmla="*/ 201 w 228"/>
              <a:gd name="T49" fmla="*/ 19 h 46"/>
              <a:gd name="T50" fmla="*/ 195 w 228"/>
              <a:gd name="T51" fmla="*/ 23 h 46"/>
              <a:gd name="T52" fmla="*/ 190 w 228"/>
              <a:gd name="T53" fmla="*/ 27 h 46"/>
              <a:gd name="T54" fmla="*/ 183 w 228"/>
              <a:gd name="T55" fmla="*/ 27 h 46"/>
              <a:gd name="T56" fmla="*/ 169 w 228"/>
              <a:gd name="T57" fmla="*/ 18 h 46"/>
              <a:gd name="T58" fmla="*/ 147 w 228"/>
              <a:gd name="T59" fmla="*/ 16 h 46"/>
              <a:gd name="T60" fmla="*/ 138 w 228"/>
              <a:gd name="T61" fmla="*/ 19 h 46"/>
              <a:gd name="T62" fmla="*/ 118 w 228"/>
              <a:gd name="T63" fmla="*/ 17 h 46"/>
              <a:gd name="T64" fmla="*/ 119 w 228"/>
              <a:gd name="T65" fmla="*/ 19 h 46"/>
              <a:gd name="T66" fmla="*/ 122 w 228"/>
              <a:gd name="T67" fmla="*/ 16 h 46"/>
              <a:gd name="T68" fmla="*/ 124 w 228"/>
              <a:gd name="T69" fmla="*/ 17 h 46"/>
              <a:gd name="T70" fmla="*/ 132 w 228"/>
              <a:gd name="T71" fmla="*/ 21 h 46"/>
              <a:gd name="T72" fmla="*/ 133 w 228"/>
              <a:gd name="T73" fmla="*/ 15 h 46"/>
              <a:gd name="T74" fmla="*/ 115 w 228"/>
              <a:gd name="T75" fmla="*/ 15 h 46"/>
              <a:gd name="T76" fmla="*/ 77 w 228"/>
              <a:gd name="T77" fmla="*/ 23 h 46"/>
              <a:gd name="T78" fmla="*/ 82 w 228"/>
              <a:gd name="T79" fmla="*/ 22 h 46"/>
              <a:gd name="T80" fmla="*/ 89 w 228"/>
              <a:gd name="T81" fmla="*/ 21 h 46"/>
              <a:gd name="T82" fmla="*/ 96 w 228"/>
              <a:gd name="T83" fmla="*/ 20 h 46"/>
              <a:gd name="T84" fmla="*/ 89 w 228"/>
              <a:gd name="T85" fmla="*/ 13 h 46"/>
              <a:gd name="T86" fmla="*/ 78 w 228"/>
              <a:gd name="T87" fmla="*/ 14 h 46"/>
              <a:gd name="T88" fmla="*/ 61 w 228"/>
              <a:gd name="T89" fmla="*/ 16 h 46"/>
              <a:gd name="T90" fmla="*/ 43 w 228"/>
              <a:gd name="T91" fmla="*/ 11 h 46"/>
              <a:gd name="T92" fmla="*/ 43 w 228"/>
              <a:gd name="T93" fmla="*/ 11 h 46"/>
              <a:gd name="T94" fmla="*/ 41 w 228"/>
              <a:gd name="T95" fmla="*/ 13 h 46"/>
              <a:gd name="T96" fmla="*/ 44 w 228"/>
              <a:gd name="T97" fmla="*/ 17 h 46"/>
              <a:gd name="T98" fmla="*/ 48 w 228"/>
              <a:gd name="T99" fmla="*/ 18 h 46"/>
              <a:gd name="T100" fmla="*/ 51 w 228"/>
              <a:gd name="T101" fmla="*/ 18 h 46"/>
              <a:gd name="T102" fmla="*/ 58 w 228"/>
              <a:gd name="T103" fmla="*/ 14 h 46"/>
              <a:gd name="T104" fmla="*/ 53 w 228"/>
              <a:gd name="T105" fmla="*/ 13 h 46"/>
              <a:gd name="T106" fmla="*/ 43 w 228"/>
              <a:gd name="T107" fmla="*/ 6 h 46"/>
              <a:gd name="T108" fmla="*/ 28 w 228"/>
              <a:gd name="T109" fmla="*/ 16 h 46"/>
              <a:gd name="T110" fmla="*/ 24 w 228"/>
              <a:gd name="T111" fmla="*/ 14 h 46"/>
              <a:gd name="T112" fmla="*/ 17 w 228"/>
              <a:gd name="T113" fmla="*/ 20 h 46"/>
              <a:gd name="T114" fmla="*/ 3 w 228"/>
              <a:gd name="T115" fmla="*/ 19 h 46"/>
              <a:gd name="T116" fmla="*/ 7 w 228"/>
              <a:gd name="T117" fmla="*/ 17 h 46"/>
              <a:gd name="T118" fmla="*/ 9 w 228"/>
              <a:gd name="T119" fmla="*/ 15 h 46"/>
              <a:gd name="T120" fmla="*/ 9 w 228"/>
              <a:gd name="T121" fmla="*/ 1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" h="46">
                <a:moveTo>
                  <a:pt x="0" y="22"/>
                </a:moveTo>
                <a:cubicBezTo>
                  <a:pt x="0" y="46"/>
                  <a:pt x="0" y="46"/>
                  <a:pt x="0" y="46"/>
                </a:cubicBezTo>
                <a:cubicBezTo>
                  <a:pt x="228" y="46"/>
                  <a:pt x="228" y="46"/>
                  <a:pt x="228" y="46"/>
                </a:cubicBezTo>
                <a:cubicBezTo>
                  <a:pt x="227" y="39"/>
                  <a:pt x="227" y="29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5" y="26"/>
                </a:cubicBezTo>
                <a:cubicBezTo>
                  <a:pt x="225" y="25"/>
                  <a:pt x="226" y="25"/>
                  <a:pt x="226" y="25"/>
                </a:cubicBezTo>
                <a:cubicBezTo>
                  <a:pt x="226" y="24"/>
                  <a:pt x="226" y="24"/>
                  <a:pt x="226" y="24"/>
                </a:cubicBezTo>
                <a:cubicBezTo>
                  <a:pt x="225" y="25"/>
                  <a:pt x="225" y="25"/>
                  <a:pt x="225" y="25"/>
                </a:cubicBezTo>
                <a:cubicBezTo>
                  <a:pt x="224" y="25"/>
                  <a:pt x="224" y="25"/>
                  <a:pt x="224" y="25"/>
                </a:cubicBezTo>
                <a:cubicBezTo>
                  <a:pt x="224" y="24"/>
                  <a:pt x="225" y="23"/>
                  <a:pt x="225" y="22"/>
                </a:cubicBezTo>
                <a:cubicBezTo>
                  <a:pt x="225" y="22"/>
                  <a:pt x="225" y="22"/>
                  <a:pt x="226" y="22"/>
                </a:cubicBezTo>
                <a:cubicBezTo>
                  <a:pt x="225" y="22"/>
                  <a:pt x="225" y="21"/>
                  <a:pt x="225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5" y="21"/>
                  <a:pt x="224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4" y="21"/>
                  <a:pt x="224" y="21"/>
                </a:cubicBezTo>
                <a:cubicBezTo>
                  <a:pt x="224" y="21"/>
                  <a:pt x="224" y="21"/>
                  <a:pt x="223" y="21"/>
                </a:cubicBezTo>
                <a:cubicBezTo>
                  <a:pt x="223" y="21"/>
                  <a:pt x="224" y="21"/>
                  <a:pt x="224" y="21"/>
                </a:cubicBezTo>
                <a:cubicBezTo>
                  <a:pt x="223" y="21"/>
                  <a:pt x="222" y="22"/>
                  <a:pt x="221" y="22"/>
                </a:cubicBezTo>
                <a:cubicBezTo>
                  <a:pt x="222" y="21"/>
                  <a:pt x="223" y="20"/>
                  <a:pt x="224" y="19"/>
                </a:cubicBezTo>
                <a:cubicBezTo>
                  <a:pt x="224" y="19"/>
                  <a:pt x="225" y="19"/>
                  <a:pt x="225" y="19"/>
                </a:cubicBezTo>
                <a:cubicBezTo>
                  <a:pt x="225" y="19"/>
                  <a:pt x="225" y="19"/>
                  <a:pt x="225" y="18"/>
                </a:cubicBezTo>
                <a:cubicBezTo>
                  <a:pt x="225" y="18"/>
                  <a:pt x="225" y="18"/>
                  <a:pt x="224" y="18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ubicBezTo>
                  <a:pt x="225" y="17"/>
                  <a:pt x="225" y="17"/>
                  <a:pt x="225" y="17"/>
                </a:cubicBezTo>
                <a:cubicBezTo>
                  <a:pt x="224" y="17"/>
                  <a:pt x="223" y="17"/>
                  <a:pt x="223" y="17"/>
                </a:cubicBezTo>
                <a:cubicBezTo>
                  <a:pt x="223" y="17"/>
                  <a:pt x="223" y="17"/>
                  <a:pt x="224" y="16"/>
                </a:cubicBezTo>
                <a:cubicBezTo>
                  <a:pt x="224" y="16"/>
                  <a:pt x="223" y="17"/>
                  <a:pt x="222" y="17"/>
                </a:cubicBezTo>
                <a:cubicBezTo>
                  <a:pt x="222" y="17"/>
                  <a:pt x="222" y="17"/>
                  <a:pt x="221" y="17"/>
                </a:cubicBezTo>
                <a:cubicBezTo>
                  <a:pt x="221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ubicBezTo>
                  <a:pt x="219" y="16"/>
                  <a:pt x="217" y="15"/>
                  <a:pt x="214" y="14"/>
                </a:cubicBezTo>
                <a:cubicBezTo>
                  <a:pt x="214" y="14"/>
                  <a:pt x="215" y="14"/>
                  <a:pt x="215" y="14"/>
                </a:cubicBezTo>
                <a:cubicBezTo>
                  <a:pt x="214" y="14"/>
                  <a:pt x="214" y="14"/>
                  <a:pt x="214" y="14"/>
                </a:cubicBez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4"/>
                  <a:pt x="214" y="14"/>
                </a:cubicBezTo>
                <a:cubicBezTo>
                  <a:pt x="209" y="15"/>
                  <a:pt x="206" y="17"/>
                  <a:pt x="203" y="18"/>
                </a:cubicBezTo>
                <a:cubicBezTo>
                  <a:pt x="203" y="18"/>
                  <a:pt x="202" y="18"/>
                  <a:pt x="202" y="18"/>
                </a:cubicBezTo>
                <a:cubicBezTo>
                  <a:pt x="204" y="17"/>
                  <a:pt x="205" y="17"/>
                  <a:pt x="205" y="17"/>
                </a:cubicBezTo>
                <a:cubicBezTo>
                  <a:pt x="203" y="17"/>
                  <a:pt x="202" y="17"/>
                  <a:pt x="201" y="17"/>
                </a:cubicBezTo>
                <a:cubicBezTo>
                  <a:pt x="200" y="17"/>
                  <a:pt x="198" y="17"/>
                  <a:pt x="196" y="16"/>
                </a:cubicBezTo>
                <a:cubicBezTo>
                  <a:pt x="196" y="16"/>
                  <a:pt x="198" y="17"/>
                  <a:pt x="200" y="18"/>
                </a:cubicBezTo>
                <a:cubicBezTo>
                  <a:pt x="200" y="18"/>
                  <a:pt x="199" y="18"/>
                  <a:pt x="199" y="18"/>
                </a:cubicBezTo>
                <a:cubicBezTo>
                  <a:pt x="196" y="16"/>
                  <a:pt x="192" y="15"/>
                  <a:pt x="187" y="13"/>
                </a:cubicBezTo>
                <a:cubicBezTo>
                  <a:pt x="187" y="13"/>
                  <a:pt x="193" y="15"/>
                  <a:pt x="198" y="18"/>
                </a:cubicBezTo>
                <a:cubicBezTo>
                  <a:pt x="195" y="19"/>
                  <a:pt x="193" y="20"/>
                  <a:pt x="191" y="21"/>
                </a:cubicBezTo>
                <a:cubicBezTo>
                  <a:pt x="190" y="21"/>
                  <a:pt x="188" y="20"/>
                  <a:pt x="186" y="20"/>
                </a:cubicBezTo>
                <a:cubicBezTo>
                  <a:pt x="186" y="20"/>
                  <a:pt x="188" y="21"/>
                  <a:pt x="191" y="22"/>
                </a:cubicBezTo>
                <a:cubicBezTo>
                  <a:pt x="191" y="22"/>
                  <a:pt x="191" y="22"/>
                  <a:pt x="190" y="22"/>
                </a:cubicBezTo>
                <a:cubicBezTo>
                  <a:pt x="188" y="21"/>
                  <a:pt x="185" y="20"/>
                  <a:pt x="182" y="18"/>
                </a:cubicBezTo>
                <a:cubicBezTo>
                  <a:pt x="181" y="17"/>
                  <a:pt x="179" y="15"/>
                  <a:pt x="178" y="15"/>
                </a:cubicBezTo>
                <a:cubicBezTo>
                  <a:pt x="182" y="13"/>
                  <a:pt x="185" y="12"/>
                  <a:pt x="185" y="12"/>
                </a:cubicBezTo>
                <a:cubicBezTo>
                  <a:pt x="182" y="13"/>
                  <a:pt x="180" y="14"/>
                  <a:pt x="178" y="14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76" y="15"/>
                  <a:pt x="174" y="16"/>
                  <a:pt x="173" y="17"/>
                </a:cubicBezTo>
                <a:cubicBezTo>
                  <a:pt x="173" y="16"/>
                  <a:pt x="172" y="16"/>
                  <a:pt x="172" y="16"/>
                </a:cubicBezTo>
                <a:cubicBezTo>
                  <a:pt x="173" y="16"/>
                  <a:pt x="174" y="16"/>
                  <a:pt x="174" y="16"/>
                </a:cubicBezTo>
                <a:cubicBezTo>
                  <a:pt x="173" y="16"/>
                  <a:pt x="173" y="16"/>
                  <a:pt x="172" y="16"/>
                </a:cubicBezTo>
                <a:cubicBezTo>
                  <a:pt x="169" y="14"/>
                  <a:pt x="167" y="14"/>
                  <a:pt x="167" y="14"/>
                </a:cubicBezTo>
                <a:cubicBezTo>
                  <a:pt x="169" y="15"/>
                  <a:pt x="170" y="15"/>
                  <a:pt x="171" y="16"/>
                </a:cubicBezTo>
                <a:cubicBezTo>
                  <a:pt x="170" y="16"/>
                  <a:pt x="169" y="16"/>
                  <a:pt x="169" y="17"/>
                </a:cubicBezTo>
                <a:cubicBezTo>
                  <a:pt x="166" y="15"/>
                  <a:pt x="164" y="13"/>
                  <a:pt x="160" y="11"/>
                </a:cubicBezTo>
                <a:cubicBezTo>
                  <a:pt x="161" y="11"/>
                  <a:pt x="162" y="10"/>
                  <a:pt x="163" y="10"/>
                </a:cubicBezTo>
                <a:cubicBezTo>
                  <a:pt x="162" y="10"/>
                  <a:pt x="161" y="11"/>
                  <a:pt x="160" y="11"/>
                </a:cubicBezTo>
                <a:cubicBezTo>
                  <a:pt x="160" y="11"/>
                  <a:pt x="159" y="10"/>
                  <a:pt x="158" y="10"/>
                </a:cubicBezTo>
                <a:cubicBezTo>
                  <a:pt x="160" y="10"/>
                  <a:pt x="161" y="10"/>
                  <a:pt x="161" y="10"/>
                </a:cubicBezTo>
                <a:cubicBezTo>
                  <a:pt x="160" y="10"/>
                  <a:pt x="159" y="10"/>
                  <a:pt x="158" y="10"/>
                </a:cubicBezTo>
                <a:cubicBezTo>
                  <a:pt x="158" y="9"/>
                  <a:pt x="157" y="9"/>
                  <a:pt x="156" y="9"/>
                </a:cubicBezTo>
                <a:cubicBezTo>
                  <a:pt x="156" y="9"/>
                  <a:pt x="157" y="9"/>
                  <a:pt x="158" y="10"/>
                </a:cubicBezTo>
                <a:cubicBezTo>
                  <a:pt x="151" y="11"/>
                  <a:pt x="148" y="13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4" y="16"/>
                  <a:pt x="143" y="17"/>
                  <a:pt x="143" y="18"/>
                </a:cubicBezTo>
                <a:cubicBezTo>
                  <a:pt x="143" y="18"/>
                  <a:pt x="142" y="18"/>
                  <a:pt x="142" y="18"/>
                </a:cubicBezTo>
                <a:cubicBezTo>
                  <a:pt x="142" y="17"/>
                  <a:pt x="142" y="16"/>
                  <a:pt x="141" y="15"/>
                </a:cubicBezTo>
                <a:cubicBezTo>
                  <a:pt x="145" y="13"/>
                  <a:pt x="148" y="12"/>
                  <a:pt x="148" y="12"/>
                </a:cubicBezTo>
                <a:cubicBezTo>
                  <a:pt x="146" y="13"/>
                  <a:pt x="143" y="14"/>
                  <a:pt x="141" y="15"/>
                </a:cubicBezTo>
                <a:cubicBezTo>
                  <a:pt x="139" y="10"/>
                  <a:pt x="135" y="7"/>
                  <a:pt x="135" y="7"/>
                </a:cubicBezTo>
                <a:cubicBezTo>
                  <a:pt x="138" y="10"/>
                  <a:pt x="140" y="13"/>
                  <a:pt x="140" y="15"/>
                </a:cubicBezTo>
                <a:cubicBezTo>
                  <a:pt x="139" y="16"/>
                  <a:pt x="138" y="16"/>
                  <a:pt x="137" y="16"/>
                </a:cubicBezTo>
                <a:cubicBezTo>
                  <a:pt x="137" y="16"/>
                  <a:pt x="137" y="16"/>
                  <a:pt x="136" y="16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138" y="15"/>
                  <a:pt x="139" y="15"/>
                  <a:pt x="139" y="15"/>
                </a:cubicBezTo>
                <a:cubicBezTo>
                  <a:pt x="138" y="15"/>
                  <a:pt x="137" y="15"/>
                  <a:pt x="136" y="16"/>
                </a:cubicBezTo>
                <a:cubicBezTo>
                  <a:pt x="134" y="12"/>
                  <a:pt x="130" y="9"/>
                  <a:pt x="128" y="8"/>
                </a:cubicBezTo>
                <a:cubicBezTo>
                  <a:pt x="133" y="6"/>
                  <a:pt x="137" y="5"/>
                  <a:pt x="137" y="5"/>
                </a:cubicBezTo>
                <a:cubicBezTo>
                  <a:pt x="133" y="6"/>
                  <a:pt x="130" y="7"/>
                  <a:pt x="127" y="8"/>
                </a:cubicBezTo>
                <a:cubicBezTo>
                  <a:pt x="127" y="8"/>
                  <a:pt x="126" y="8"/>
                  <a:pt x="126" y="8"/>
                </a:cubicBezTo>
                <a:cubicBezTo>
                  <a:pt x="127" y="8"/>
                  <a:pt x="127" y="7"/>
                  <a:pt x="127" y="7"/>
                </a:cubicBezTo>
                <a:cubicBezTo>
                  <a:pt x="127" y="8"/>
                  <a:pt x="127" y="8"/>
                  <a:pt x="126" y="8"/>
                </a:cubicBezTo>
                <a:cubicBezTo>
                  <a:pt x="125" y="7"/>
                  <a:pt x="124" y="7"/>
                  <a:pt x="124" y="7"/>
                </a:cubicBezTo>
                <a:cubicBezTo>
                  <a:pt x="125" y="7"/>
                  <a:pt x="125" y="7"/>
                  <a:pt x="126" y="8"/>
                </a:cubicBezTo>
                <a:cubicBezTo>
                  <a:pt x="125" y="8"/>
                  <a:pt x="124" y="8"/>
                  <a:pt x="123" y="8"/>
                </a:cubicBezTo>
                <a:cubicBezTo>
                  <a:pt x="121" y="6"/>
                  <a:pt x="117" y="5"/>
                  <a:pt x="113" y="3"/>
                </a:cubicBezTo>
                <a:cubicBezTo>
                  <a:pt x="113" y="3"/>
                  <a:pt x="118" y="5"/>
                  <a:pt x="123" y="8"/>
                </a:cubicBezTo>
                <a:cubicBezTo>
                  <a:pt x="119" y="9"/>
                  <a:pt x="117" y="10"/>
                  <a:pt x="115" y="11"/>
                </a:cubicBezTo>
                <a:cubicBezTo>
                  <a:pt x="112" y="9"/>
                  <a:pt x="110" y="8"/>
                  <a:pt x="110" y="8"/>
                </a:cubicBezTo>
                <a:cubicBezTo>
                  <a:pt x="112" y="9"/>
                  <a:pt x="113" y="10"/>
                  <a:pt x="115" y="11"/>
                </a:cubicBezTo>
                <a:cubicBezTo>
                  <a:pt x="112" y="13"/>
                  <a:pt x="111" y="14"/>
                  <a:pt x="110" y="16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8" y="9"/>
                  <a:pt x="101" y="6"/>
                  <a:pt x="101" y="6"/>
                </a:cubicBezTo>
                <a:cubicBezTo>
                  <a:pt x="106" y="9"/>
                  <a:pt x="107" y="12"/>
                  <a:pt x="107" y="14"/>
                </a:cubicBezTo>
                <a:cubicBezTo>
                  <a:pt x="105" y="13"/>
                  <a:pt x="104" y="13"/>
                  <a:pt x="104" y="13"/>
                </a:cubicBezTo>
                <a:cubicBezTo>
                  <a:pt x="105" y="13"/>
                  <a:pt x="106" y="14"/>
                  <a:pt x="107" y="14"/>
                </a:cubicBezTo>
                <a:cubicBezTo>
                  <a:pt x="106" y="15"/>
                  <a:pt x="106" y="15"/>
                  <a:pt x="106" y="16"/>
                </a:cubicBezTo>
                <a:cubicBezTo>
                  <a:pt x="105" y="15"/>
                  <a:pt x="104" y="15"/>
                  <a:pt x="103" y="14"/>
                </a:cubicBezTo>
                <a:cubicBezTo>
                  <a:pt x="102" y="12"/>
                  <a:pt x="101" y="11"/>
                  <a:pt x="100" y="10"/>
                </a:cubicBezTo>
                <a:cubicBezTo>
                  <a:pt x="102" y="9"/>
                  <a:pt x="103" y="8"/>
                  <a:pt x="103" y="8"/>
                </a:cubicBezTo>
                <a:cubicBezTo>
                  <a:pt x="102" y="9"/>
                  <a:pt x="101" y="9"/>
                  <a:pt x="100" y="10"/>
                </a:cubicBezTo>
                <a:cubicBezTo>
                  <a:pt x="96" y="6"/>
                  <a:pt x="91" y="5"/>
                  <a:pt x="91" y="5"/>
                </a:cubicBezTo>
                <a:cubicBezTo>
                  <a:pt x="95" y="7"/>
                  <a:pt x="97" y="8"/>
                  <a:pt x="99" y="10"/>
                </a:cubicBezTo>
                <a:cubicBezTo>
                  <a:pt x="98" y="10"/>
                  <a:pt x="97" y="10"/>
                  <a:pt x="97" y="11"/>
                </a:cubicBezTo>
                <a:cubicBezTo>
                  <a:pt x="97" y="11"/>
                  <a:pt x="96" y="10"/>
                  <a:pt x="96" y="10"/>
                </a:cubicBezTo>
                <a:cubicBezTo>
                  <a:pt x="93" y="8"/>
                  <a:pt x="88" y="4"/>
                  <a:pt x="80" y="1"/>
                </a:cubicBezTo>
                <a:cubicBezTo>
                  <a:pt x="81" y="2"/>
                  <a:pt x="90" y="5"/>
                  <a:pt x="95" y="11"/>
                </a:cubicBezTo>
                <a:cubicBezTo>
                  <a:pt x="94" y="12"/>
                  <a:pt x="93" y="12"/>
                  <a:pt x="93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1" y="11"/>
                  <a:pt x="90" y="11"/>
                  <a:pt x="89" y="10"/>
                </a:cubicBezTo>
                <a:cubicBezTo>
                  <a:pt x="89" y="10"/>
                  <a:pt x="90" y="11"/>
                  <a:pt x="92" y="12"/>
                </a:cubicBezTo>
                <a:cubicBezTo>
                  <a:pt x="90" y="12"/>
                  <a:pt x="89" y="13"/>
                  <a:pt x="88" y="13"/>
                </a:cubicBezTo>
                <a:cubicBezTo>
                  <a:pt x="85" y="11"/>
                  <a:pt x="81" y="9"/>
                  <a:pt x="79" y="7"/>
                </a:cubicBezTo>
                <a:cubicBezTo>
                  <a:pt x="80" y="7"/>
                  <a:pt x="81" y="7"/>
                  <a:pt x="81" y="7"/>
                </a:cubicBezTo>
                <a:cubicBezTo>
                  <a:pt x="80" y="7"/>
                  <a:pt x="80" y="7"/>
                  <a:pt x="79" y="7"/>
                </a:cubicBezTo>
                <a:cubicBezTo>
                  <a:pt x="78" y="7"/>
                  <a:pt x="78" y="7"/>
                  <a:pt x="77" y="6"/>
                </a:cubicBezTo>
                <a:cubicBezTo>
                  <a:pt x="78" y="6"/>
                  <a:pt x="79" y="6"/>
                  <a:pt x="79" y="6"/>
                </a:cubicBezTo>
                <a:cubicBezTo>
                  <a:pt x="78" y="6"/>
                  <a:pt x="78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0" y="7"/>
                  <a:pt x="66" y="10"/>
                  <a:pt x="64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3" y="13"/>
                  <a:pt x="62" y="14"/>
                  <a:pt x="62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4"/>
                  <a:pt x="60" y="13"/>
                  <a:pt x="60" y="12"/>
                </a:cubicBezTo>
                <a:cubicBezTo>
                  <a:pt x="64" y="10"/>
                  <a:pt x="67" y="9"/>
                  <a:pt x="67" y="9"/>
                </a:cubicBezTo>
                <a:cubicBezTo>
                  <a:pt x="64" y="10"/>
                  <a:pt x="62" y="11"/>
                  <a:pt x="60" y="12"/>
                </a:cubicBezTo>
                <a:cubicBezTo>
                  <a:pt x="60" y="11"/>
                  <a:pt x="59" y="10"/>
                  <a:pt x="59" y="9"/>
                </a:cubicBezTo>
                <a:cubicBezTo>
                  <a:pt x="59" y="9"/>
                  <a:pt x="60" y="9"/>
                  <a:pt x="60" y="9"/>
                </a:cubicBezTo>
                <a:cubicBezTo>
                  <a:pt x="59" y="9"/>
                  <a:pt x="59" y="9"/>
                  <a:pt x="59" y="9"/>
                </a:cubicBezTo>
                <a:cubicBezTo>
                  <a:pt x="56" y="6"/>
                  <a:pt x="53" y="4"/>
                  <a:pt x="53" y="4"/>
                </a:cubicBezTo>
                <a:cubicBezTo>
                  <a:pt x="56" y="6"/>
                  <a:pt x="57" y="8"/>
                  <a:pt x="58" y="10"/>
                </a:cubicBezTo>
                <a:cubicBezTo>
                  <a:pt x="57" y="10"/>
                  <a:pt x="55" y="11"/>
                  <a:pt x="54" y="11"/>
                </a:cubicBezTo>
                <a:cubicBezTo>
                  <a:pt x="52" y="8"/>
                  <a:pt x="49" y="6"/>
                  <a:pt x="47" y="5"/>
                </a:cubicBezTo>
                <a:cubicBezTo>
                  <a:pt x="51" y="3"/>
                  <a:pt x="56" y="2"/>
                  <a:pt x="56" y="2"/>
                </a:cubicBezTo>
                <a:cubicBezTo>
                  <a:pt x="52" y="3"/>
                  <a:pt x="49" y="4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4" y="4"/>
                  <a:pt x="43" y="4"/>
                  <a:pt x="43" y="4"/>
                </a:cubicBezTo>
                <a:cubicBezTo>
                  <a:pt x="43" y="4"/>
                  <a:pt x="44" y="5"/>
                  <a:pt x="44" y="5"/>
                </a:cubicBezTo>
                <a:cubicBezTo>
                  <a:pt x="44" y="5"/>
                  <a:pt x="43" y="5"/>
                  <a:pt x="42" y="5"/>
                </a:cubicBezTo>
                <a:cubicBezTo>
                  <a:pt x="40" y="4"/>
                  <a:pt x="36" y="2"/>
                  <a:pt x="32" y="0"/>
                </a:cubicBezTo>
                <a:cubicBezTo>
                  <a:pt x="32" y="0"/>
                  <a:pt x="37" y="2"/>
                  <a:pt x="41" y="5"/>
                </a:cubicBezTo>
                <a:cubicBezTo>
                  <a:pt x="38" y="6"/>
                  <a:pt x="36" y="7"/>
                  <a:pt x="34" y="8"/>
                </a:cubicBezTo>
                <a:cubicBezTo>
                  <a:pt x="31" y="6"/>
                  <a:pt x="29" y="5"/>
                  <a:pt x="29" y="5"/>
                </a:cubicBezTo>
                <a:cubicBezTo>
                  <a:pt x="31" y="7"/>
                  <a:pt x="32" y="7"/>
                  <a:pt x="34" y="8"/>
                </a:cubicBezTo>
                <a:cubicBezTo>
                  <a:pt x="32" y="10"/>
                  <a:pt x="30" y="11"/>
                  <a:pt x="30" y="12"/>
                </a:cubicBezTo>
                <a:cubicBezTo>
                  <a:pt x="29" y="12"/>
                  <a:pt x="29" y="13"/>
                  <a:pt x="28" y="13"/>
                </a:cubicBezTo>
                <a:cubicBezTo>
                  <a:pt x="28" y="13"/>
                  <a:pt x="28" y="13"/>
                  <a:pt x="28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2"/>
                  <a:pt x="29" y="12"/>
                  <a:pt x="29" y="11"/>
                </a:cubicBezTo>
                <a:cubicBezTo>
                  <a:pt x="29" y="11"/>
                  <a:pt x="30" y="12"/>
                  <a:pt x="30" y="12"/>
                </a:cubicBezTo>
                <a:cubicBezTo>
                  <a:pt x="30" y="11"/>
                  <a:pt x="30" y="11"/>
                  <a:pt x="30" y="11"/>
                </a:cubicBezTo>
                <a:cubicBezTo>
                  <a:pt x="29" y="11"/>
                  <a:pt x="28" y="10"/>
                  <a:pt x="28" y="10"/>
                </a:cubicBezTo>
                <a:cubicBezTo>
                  <a:pt x="31" y="9"/>
                  <a:pt x="33" y="8"/>
                  <a:pt x="33" y="8"/>
                </a:cubicBezTo>
                <a:cubicBezTo>
                  <a:pt x="31" y="9"/>
                  <a:pt x="29" y="9"/>
                  <a:pt x="28" y="10"/>
                </a:cubicBezTo>
                <a:cubicBezTo>
                  <a:pt x="27" y="10"/>
                  <a:pt x="27" y="10"/>
                  <a:pt x="27" y="9"/>
                </a:cubicBezTo>
                <a:cubicBezTo>
                  <a:pt x="25" y="7"/>
                  <a:pt x="23" y="5"/>
                  <a:pt x="21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3" y="6"/>
                  <a:pt x="25" y="7"/>
                  <a:pt x="25" y="9"/>
                </a:cubicBezTo>
                <a:cubicBezTo>
                  <a:pt x="24" y="8"/>
                  <a:pt x="22" y="8"/>
                  <a:pt x="21" y="7"/>
                </a:cubicBezTo>
                <a:cubicBezTo>
                  <a:pt x="21" y="7"/>
                  <a:pt x="23" y="8"/>
                  <a:pt x="25" y="9"/>
                </a:cubicBezTo>
                <a:cubicBezTo>
                  <a:pt x="25" y="10"/>
                  <a:pt x="26" y="10"/>
                  <a:pt x="26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4" y="11"/>
                  <a:pt x="24" y="11"/>
                </a:cubicBezTo>
                <a:cubicBezTo>
                  <a:pt x="24" y="12"/>
                  <a:pt x="23" y="12"/>
                  <a:pt x="23" y="12"/>
                </a:cubicBezTo>
                <a:cubicBezTo>
                  <a:pt x="23" y="12"/>
                  <a:pt x="23" y="12"/>
                  <a:pt x="22" y="12"/>
                </a:cubicBezTo>
                <a:cubicBezTo>
                  <a:pt x="22" y="11"/>
                  <a:pt x="22" y="11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19" y="12"/>
                  <a:pt x="18" y="12"/>
                  <a:pt x="18" y="12"/>
                </a:cubicBezTo>
                <a:cubicBezTo>
                  <a:pt x="19" y="12"/>
                  <a:pt x="20" y="13"/>
                  <a:pt x="21" y="14"/>
                </a:cubicBezTo>
                <a:cubicBezTo>
                  <a:pt x="21" y="14"/>
                  <a:pt x="21" y="14"/>
                  <a:pt x="21" y="15"/>
                </a:cubicBezTo>
                <a:cubicBezTo>
                  <a:pt x="21" y="15"/>
                  <a:pt x="21" y="15"/>
                  <a:pt x="20" y="15"/>
                </a:cubicBezTo>
                <a:cubicBezTo>
                  <a:pt x="19" y="16"/>
                  <a:pt x="18" y="16"/>
                  <a:pt x="17" y="17"/>
                </a:cubicBezTo>
                <a:cubicBezTo>
                  <a:pt x="15" y="14"/>
                  <a:pt x="13" y="12"/>
                  <a:pt x="12" y="11"/>
                </a:cubicBezTo>
                <a:cubicBezTo>
                  <a:pt x="16" y="9"/>
                  <a:pt x="19" y="7"/>
                  <a:pt x="19" y="7"/>
                </a:cubicBezTo>
                <a:cubicBezTo>
                  <a:pt x="16" y="8"/>
                  <a:pt x="13" y="9"/>
                  <a:pt x="11" y="10"/>
                </a:cubicBezTo>
                <a:cubicBezTo>
                  <a:pt x="11" y="10"/>
                  <a:pt x="10" y="10"/>
                  <a:pt x="10" y="10"/>
                </a:cubicBezTo>
                <a:cubicBezTo>
                  <a:pt x="11" y="10"/>
                  <a:pt x="11" y="10"/>
                  <a:pt x="11" y="11"/>
                </a:cubicBezTo>
                <a:cubicBezTo>
                  <a:pt x="10" y="11"/>
                  <a:pt x="8" y="12"/>
                  <a:pt x="7" y="12"/>
                </a:cubicBezTo>
                <a:cubicBezTo>
                  <a:pt x="7" y="12"/>
                  <a:pt x="6" y="12"/>
                  <a:pt x="6" y="12"/>
                </a:cubicBezTo>
                <a:cubicBezTo>
                  <a:pt x="9" y="11"/>
                  <a:pt x="11" y="10"/>
                  <a:pt x="11" y="10"/>
                </a:cubicBezTo>
                <a:cubicBezTo>
                  <a:pt x="9" y="11"/>
                  <a:pt x="7" y="11"/>
                  <a:pt x="5" y="12"/>
                </a:cubicBezTo>
                <a:cubicBezTo>
                  <a:pt x="3" y="10"/>
                  <a:pt x="1" y="10"/>
                  <a:pt x="1" y="10"/>
                </a:cubicBezTo>
                <a:cubicBezTo>
                  <a:pt x="3" y="11"/>
                  <a:pt x="4" y="11"/>
                  <a:pt x="5" y="12"/>
                </a:cubicBezTo>
                <a:cubicBezTo>
                  <a:pt x="4" y="12"/>
                  <a:pt x="4" y="12"/>
                  <a:pt x="3" y="12"/>
                </a:cubicBezTo>
                <a:cubicBezTo>
                  <a:pt x="2" y="12"/>
                  <a:pt x="1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1" y="12"/>
                  <a:pt x="1" y="12"/>
                  <a:pt x="2" y="13"/>
                </a:cubicBezTo>
                <a:cubicBezTo>
                  <a:pt x="1" y="13"/>
                  <a:pt x="1" y="14"/>
                  <a:pt x="0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5"/>
                  <a:pt x="1" y="16"/>
                  <a:pt x="2" y="16"/>
                </a:cubicBezTo>
                <a:cubicBezTo>
                  <a:pt x="1" y="17"/>
                  <a:pt x="1" y="17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lose/>
                <a:moveTo>
                  <a:pt x="148" y="24"/>
                </a:moveTo>
                <a:cubicBezTo>
                  <a:pt x="148" y="22"/>
                  <a:pt x="149" y="20"/>
                  <a:pt x="149" y="19"/>
                </a:cubicBezTo>
                <a:cubicBezTo>
                  <a:pt x="150" y="20"/>
                  <a:pt x="150" y="20"/>
                  <a:pt x="150" y="20"/>
                </a:cubicBezTo>
                <a:cubicBezTo>
                  <a:pt x="148" y="22"/>
                  <a:pt x="148" y="24"/>
                  <a:pt x="148" y="24"/>
                </a:cubicBezTo>
                <a:close/>
                <a:moveTo>
                  <a:pt x="150" y="18"/>
                </a:moveTo>
                <a:cubicBezTo>
                  <a:pt x="151" y="17"/>
                  <a:pt x="152" y="16"/>
                  <a:pt x="153" y="15"/>
                </a:cubicBezTo>
                <a:cubicBezTo>
                  <a:pt x="154" y="16"/>
                  <a:pt x="154" y="16"/>
                  <a:pt x="155" y="17"/>
                </a:cubicBezTo>
                <a:cubicBezTo>
                  <a:pt x="153" y="18"/>
                  <a:pt x="152" y="19"/>
                  <a:pt x="151" y="20"/>
                </a:cubicBezTo>
                <a:cubicBezTo>
                  <a:pt x="151" y="19"/>
                  <a:pt x="150" y="19"/>
                  <a:pt x="150" y="18"/>
                </a:cubicBezTo>
                <a:close/>
                <a:moveTo>
                  <a:pt x="152" y="22"/>
                </a:moveTo>
                <a:cubicBezTo>
                  <a:pt x="152" y="22"/>
                  <a:pt x="152" y="22"/>
                  <a:pt x="152" y="22"/>
                </a:cubicBezTo>
                <a:cubicBezTo>
                  <a:pt x="153" y="20"/>
                  <a:pt x="154" y="19"/>
                  <a:pt x="156" y="17"/>
                </a:cubicBezTo>
                <a:cubicBezTo>
                  <a:pt x="156" y="18"/>
                  <a:pt x="157" y="18"/>
                  <a:pt x="157" y="19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9"/>
                  <a:pt x="156" y="18"/>
                  <a:pt x="155" y="18"/>
                </a:cubicBezTo>
                <a:cubicBezTo>
                  <a:pt x="155" y="18"/>
                  <a:pt x="156" y="18"/>
                  <a:pt x="157" y="19"/>
                </a:cubicBezTo>
                <a:cubicBezTo>
                  <a:pt x="154" y="20"/>
                  <a:pt x="153" y="21"/>
                  <a:pt x="152" y="22"/>
                </a:cubicBezTo>
                <a:close/>
                <a:moveTo>
                  <a:pt x="157" y="19"/>
                </a:moveTo>
                <a:cubicBezTo>
                  <a:pt x="158" y="19"/>
                  <a:pt x="158" y="20"/>
                  <a:pt x="159" y="20"/>
                </a:cubicBezTo>
                <a:cubicBezTo>
                  <a:pt x="159" y="20"/>
                  <a:pt x="159" y="20"/>
                  <a:pt x="159" y="20"/>
                </a:cubicBezTo>
                <a:cubicBezTo>
                  <a:pt x="157" y="22"/>
                  <a:pt x="156" y="23"/>
                  <a:pt x="155" y="24"/>
                </a:cubicBezTo>
                <a:cubicBezTo>
                  <a:pt x="153" y="22"/>
                  <a:pt x="155" y="20"/>
                  <a:pt x="157" y="19"/>
                </a:cubicBezTo>
                <a:close/>
                <a:moveTo>
                  <a:pt x="157" y="19"/>
                </a:moveTo>
                <a:cubicBezTo>
                  <a:pt x="157" y="19"/>
                  <a:pt x="157" y="19"/>
                  <a:pt x="158" y="19"/>
                </a:cubicBezTo>
                <a:cubicBezTo>
                  <a:pt x="158" y="19"/>
                  <a:pt x="158" y="19"/>
                  <a:pt x="158" y="19"/>
                </a:cubicBezTo>
                <a:cubicBezTo>
                  <a:pt x="158" y="19"/>
                  <a:pt x="158" y="19"/>
                  <a:pt x="157" y="19"/>
                </a:cubicBezTo>
                <a:close/>
                <a:moveTo>
                  <a:pt x="158" y="27"/>
                </a:moveTo>
                <a:cubicBezTo>
                  <a:pt x="157" y="27"/>
                  <a:pt x="157" y="28"/>
                  <a:pt x="156" y="28"/>
                </a:cubicBezTo>
                <a:cubicBezTo>
                  <a:pt x="156" y="28"/>
                  <a:pt x="156" y="27"/>
                  <a:pt x="156" y="27"/>
                </a:cubicBezTo>
                <a:cubicBezTo>
                  <a:pt x="157" y="27"/>
                  <a:pt x="157" y="27"/>
                  <a:pt x="157" y="27"/>
                </a:cubicBezTo>
                <a:cubicBezTo>
                  <a:pt x="157" y="27"/>
                  <a:pt x="157" y="27"/>
                  <a:pt x="157" y="26"/>
                </a:cubicBezTo>
                <a:cubicBezTo>
                  <a:pt x="157" y="27"/>
                  <a:pt x="158" y="27"/>
                  <a:pt x="158" y="27"/>
                </a:cubicBezTo>
                <a:cubicBezTo>
                  <a:pt x="158" y="27"/>
                  <a:pt x="158" y="27"/>
                  <a:pt x="158" y="27"/>
                </a:cubicBezTo>
                <a:close/>
                <a:moveTo>
                  <a:pt x="159" y="25"/>
                </a:moveTo>
                <a:cubicBezTo>
                  <a:pt x="159" y="26"/>
                  <a:pt x="159" y="26"/>
                  <a:pt x="158" y="26"/>
                </a:cubicBezTo>
                <a:cubicBezTo>
                  <a:pt x="158" y="26"/>
                  <a:pt x="157" y="26"/>
                  <a:pt x="157" y="26"/>
                </a:cubicBezTo>
                <a:cubicBezTo>
                  <a:pt x="158" y="24"/>
                  <a:pt x="159" y="23"/>
                  <a:pt x="160" y="21"/>
                </a:cubicBezTo>
                <a:cubicBezTo>
                  <a:pt x="161" y="22"/>
                  <a:pt x="161" y="23"/>
                  <a:pt x="162" y="23"/>
                </a:cubicBezTo>
                <a:cubicBezTo>
                  <a:pt x="161" y="24"/>
                  <a:pt x="160" y="25"/>
                  <a:pt x="159" y="25"/>
                </a:cubicBezTo>
                <a:cubicBezTo>
                  <a:pt x="159" y="25"/>
                  <a:pt x="159" y="25"/>
                  <a:pt x="159" y="25"/>
                </a:cubicBezTo>
                <a:cubicBezTo>
                  <a:pt x="159" y="25"/>
                  <a:pt x="159" y="25"/>
                  <a:pt x="159" y="25"/>
                </a:cubicBezTo>
                <a:close/>
                <a:moveTo>
                  <a:pt x="160" y="30"/>
                </a:moveTo>
                <a:cubicBezTo>
                  <a:pt x="160" y="30"/>
                  <a:pt x="160" y="30"/>
                  <a:pt x="160" y="30"/>
                </a:cubicBezTo>
                <a:cubicBezTo>
                  <a:pt x="160" y="30"/>
                  <a:pt x="161" y="30"/>
                  <a:pt x="161" y="30"/>
                </a:cubicBezTo>
                <a:cubicBezTo>
                  <a:pt x="161" y="30"/>
                  <a:pt x="161" y="30"/>
                  <a:pt x="160" y="30"/>
                </a:cubicBezTo>
                <a:close/>
                <a:moveTo>
                  <a:pt x="164" y="27"/>
                </a:moveTo>
                <a:cubicBezTo>
                  <a:pt x="163" y="27"/>
                  <a:pt x="163" y="27"/>
                  <a:pt x="163" y="26"/>
                </a:cubicBezTo>
                <a:cubicBezTo>
                  <a:pt x="163" y="26"/>
                  <a:pt x="163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3" y="27"/>
                  <a:pt x="162" y="28"/>
                  <a:pt x="162" y="28"/>
                </a:cubicBezTo>
                <a:cubicBezTo>
                  <a:pt x="162" y="28"/>
                  <a:pt x="161" y="27"/>
                  <a:pt x="161" y="27"/>
                </a:cubicBezTo>
                <a:cubicBezTo>
                  <a:pt x="161" y="27"/>
                  <a:pt x="162" y="27"/>
                  <a:pt x="162" y="26"/>
                </a:cubicBezTo>
                <a:cubicBezTo>
                  <a:pt x="163" y="26"/>
                  <a:pt x="163" y="26"/>
                  <a:pt x="164" y="26"/>
                </a:cubicBezTo>
                <a:cubicBezTo>
                  <a:pt x="164" y="26"/>
                  <a:pt x="164" y="26"/>
                  <a:pt x="164" y="26"/>
                </a:cubicBezTo>
                <a:cubicBezTo>
                  <a:pt x="164" y="27"/>
                  <a:pt x="164" y="27"/>
                  <a:pt x="164" y="27"/>
                </a:cubicBezTo>
                <a:close/>
                <a:moveTo>
                  <a:pt x="162" y="26"/>
                </a:moveTo>
                <a:cubicBezTo>
                  <a:pt x="163" y="25"/>
                  <a:pt x="163" y="25"/>
                  <a:pt x="163" y="25"/>
                </a:cubicBezTo>
                <a:cubicBezTo>
                  <a:pt x="163" y="25"/>
                  <a:pt x="163" y="25"/>
                  <a:pt x="164" y="25"/>
                </a:cubicBezTo>
                <a:cubicBezTo>
                  <a:pt x="163" y="26"/>
                  <a:pt x="163" y="26"/>
                  <a:pt x="162" y="26"/>
                </a:cubicBezTo>
                <a:close/>
                <a:moveTo>
                  <a:pt x="165" y="30"/>
                </a:moveTo>
                <a:cubicBezTo>
                  <a:pt x="165" y="30"/>
                  <a:pt x="165" y="31"/>
                  <a:pt x="164" y="31"/>
                </a:cubicBezTo>
                <a:cubicBezTo>
                  <a:pt x="164" y="31"/>
                  <a:pt x="164" y="30"/>
                  <a:pt x="164" y="30"/>
                </a:cubicBezTo>
                <a:cubicBezTo>
                  <a:pt x="164" y="30"/>
                  <a:pt x="165" y="29"/>
                  <a:pt x="165" y="28"/>
                </a:cubicBezTo>
                <a:cubicBezTo>
                  <a:pt x="165" y="28"/>
                  <a:pt x="165" y="29"/>
                  <a:pt x="165" y="29"/>
                </a:cubicBezTo>
                <a:cubicBezTo>
                  <a:pt x="165" y="29"/>
                  <a:pt x="165" y="29"/>
                  <a:pt x="165" y="29"/>
                </a:cubicBezTo>
                <a:cubicBezTo>
                  <a:pt x="165" y="30"/>
                  <a:pt x="165" y="30"/>
                  <a:pt x="165" y="30"/>
                </a:cubicBezTo>
                <a:close/>
                <a:moveTo>
                  <a:pt x="166" y="25"/>
                </a:moveTo>
                <a:cubicBezTo>
                  <a:pt x="166" y="25"/>
                  <a:pt x="165" y="25"/>
                  <a:pt x="165" y="25"/>
                </a:cubicBezTo>
                <a:cubicBezTo>
                  <a:pt x="165" y="25"/>
                  <a:pt x="164" y="24"/>
                  <a:pt x="164" y="24"/>
                </a:cubicBezTo>
                <a:cubicBezTo>
                  <a:pt x="164" y="24"/>
                  <a:pt x="164" y="24"/>
                  <a:pt x="164" y="24"/>
                </a:cubicBezTo>
                <a:cubicBezTo>
                  <a:pt x="165" y="24"/>
                  <a:pt x="165" y="25"/>
                  <a:pt x="166" y="25"/>
                </a:cubicBezTo>
                <a:cubicBezTo>
                  <a:pt x="166" y="25"/>
                  <a:pt x="166" y="25"/>
                  <a:pt x="166" y="25"/>
                </a:cubicBezTo>
                <a:close/>
                <a:moveTo>
                  <a:pt x="170" y="25"/>
                </a:moveTo>
                <a:cubicBezTo>
                  <a:pt x="170" y="25"/>
                  <a:pt x="170" y="25"/>
                  <a:pt x="170" y="26"/>
                </a:cubicBezTo>
                <a:cubicBezTo>
                  <a:pt x="170" y="26"/>
                  <a:pt x="169" y="26"/>
                  <a:pt x="169" y="26"/>
                </a:cubicBezTo>
                <a:cubicBezTo>
                  <a:pt x="169" y="26"/>
                  <a:pt x="168" y="26"/>
                  <a:pt x="168" y="26"/>
                </a:cubicBezTo>
                <a:cubicBezTo>
                  <a:pt x="169" y="25"/>
                  <a:pt x="169" y="25"/>
                  <a:pt x="170" y="25"/>
                </a:cubicBezTo>
                <a:close/>
                <a:moveTo>
                  <a:pt x="168" y="25"/>
                </a:moveTo>
                <a:cubicBezTo>
                  <a:pt x="168" y="25"/>
                  <a:pt x="169" y="24"/>
                  <a:pt x="169" y="24"/>
                </a:cubicBezTo>
                <a:cubicBezTo>
                  <a:pt x="169" y="24"/>
                  <a:pt x="169" y="24"/>
                  <a:pt x="169" y="25"/>
                </a:cubicBezTo>
                <a:cubicBezTo>
                  <a:pt x="169" y="25"/>
                  <a:pt x="168" y="25"/>
                  <a:pt x="168" y="25"/>
                </a:cubicBezTo>
                <a:close/>
                <a:moveTo>
                  <a:pt x="170" y="23"/>
                </a:moveTo>
                <a:cubicBezTo>
                  <a:pt x="171" y="23"/>
                  <a:pt x="171" y="22"/>
                  <a:pt x="172" y="22"/>
                </a:cubicBezTo>
                <a:cubicBezTo>
                  <a:pt x="172" y="22"/>
                  <a:pt x="173" y="23"/>
                  <a:pt x="173" y="23"/>
                </a:cubicBezTo>
                <a:cubicBezTo>
                  <a:pt x="172" y="24"/>
                  <a:pt x="171" y="24"/>
                  <a:pt x="170" y="24"/>
                </a:cubicBezTo>
                <a:cubicBezTo>
                  <a:pt x="170" y="24"/>
                  <a:pt x="170" y="24"/>
                  <a:pt x="170" y="23"/>
                </a:cubicBezTo>
                <a:close/>
                <a:moveTo>
                  <a:pt x="169" y="23"/>
                </a:moveTo>
                <a:cubicBezTo>
                  <a:pt x="168" y="22"/>
                  <a:pt x="168" y="22"/>
                  <a:pt x="167" y="21"/>
                </a:cubicBezTo>
                <a:cubicBezTo>
                  <a:pt x="168" y="21"/>
                  <a:pt x="169" y="20"/>
                  <a:pt x="170" y="19"/>
                </a:cubicBezTo>
                <a:cubicBezTo>
                  <a:pt x="170" y="20"/>
                  <a:pt x="171" y="21"/>
                  <a:pt x="172" y="22"/>
                </a:cubicBezTo>
                <a:cubicBezTo>
                  <a:pt x="171" y="22"/>
                  <a:pt x="170" y="23"/>
                  <a:pt x="169" y="23"/>
                </a:cubicBezTo>
                <a:close/>
                <a:moveTo>
                  <a:pt x="168" y="23"/>
                </a:moveTo>
                <a:cubicBezTo>
                  <a:pt x="167" y="22"/>
                  <a:pt x="167" y="22"/>
                  <a:pt x="166" y="22"/>
                </a:cubicBezTo>
                <a:cubicBezTo>
                  <a:pt x="166" y="22"/>
                  <a:pt x="166" y="22"/>
                  <a:pt x="167" y="21"/>
                </a:cubicBezTo>
                <a:cubicBezTo>
                  <a:pt x="167" y="22"/>
                  <a:pt x="167" y="22"/>
                  <a:pt x="168" y="23"/>
                </a:cubicBezTo>
                <a:close/>
                <a:moveTo>
                  <a:pt x="168" y="23"/>
                </a:moveTo>
                <a:cubicBezTo>
                  <a:pt x="168" y="24"/>
                  <a:pt x="167" y="24"/>
                  <a:pt x="167" y="24"/>
                </a:cubicBezTo>
                <a:cubicBezTo>
                  <a:pt x="166" y="24"/>
                  <a:pt x="165" y="24"/>
                  <a:pt x="165" y="23"/>
                </a:cubicBezTo>
                <a:cubicBezTo>
                  <a:pt x="165" y="23"/>
                  <a:pt x="165" y="22"/>
                  <a:pt x="166" y="22"/>
                </a:cubicBezTo>
                <a:cubicBezTo>
                  <a:pt x="167" y="23"/>
                  <a:pt x="168" y="23"/>
                  <a:pt x="168" y="23"/>
                </a:cubicBezTo>
                <a:close/>
                <a:moveTo>
                  <a:pt x="166" y="27"/>
                </a:moveTo>
                <a:cubicBezTo>
                  <a:pt x="166" y="26"/>
                  <a:pt x="166" y="26"/>
                  <a:pt x="167" y="26"/>
                </a:cubicBezTo>
                <a:cubicBezTo>
                  <a:pt x="167" y="26"/>
                  <a:pt x="167" y="26"/>
                  <a:pt x="167" y="26"/>
                </a:cubicBezTo>
                <a:cubicBezTo>
                  <a:pt x="167" y="26"/>
                  <a:pt x="168" y="27"/>
                  <a:pt x="168" y="27"/>
                </a:cubicBezTo>
                <a:cubicBezTo>
                  <a:pt x="168" y="27"/>
                  <a:pt x="167" y="28"/>
                  <a:pt x="167" y="28"/>
                </a:cubicBezTo>
                <a:cubicBezTo>
                  <a:pt x="167" y="27"/>
                  <a:pt x="167" y="27"/>
                  <a:pt x="166" y="27"/>
                </a:cubicBezTo>
                <a:close/>
                <a:moveTo>
                  <a:pt x="169" y="31"/>
                </a:moveTo>
                <a:cubicBezTo>
                  <a:pt x="169" y="31"/>
                  <a:pt x="169" y="31"/>
                  <a:pt x="169" y="31"/>
                </a:cubicBezTo>
                <a:cubicBezTo>
                  <a:pt x="168" y="30"/>
                  <a:pt x="168" y="29"/>
                  <a:pt x="168" y="29"/>
                </a:cubicBezTo>
                <a:cubicBezTo>
                  <a:pt x="168" y="28"/>
                  <a:pt x="168" y="28"/>
                  <a:pt x="168" y="28"/>
                </a:cubicBezTo>
                <a:cubicBezTo>
                  <a:pt x="168" y="28"/>
                  <a:pt x="169" y="28"/>
                  <a:pt x="169" y="28"/>
                </a:cubicBezTo>
                <a:cubicBezTo>
                  <a:pt x="169" y="29"/>
                  <a:pt x="169" y="30"/>
                  <a:pt x="169" y="31"/>
                </a:cubicBezTo>
                <a:close/>
                <a:moveTo>
                  <a:pt x="169" y="27"/>
                </a:moveTo>
                <a:cubicBezTo>
                  <a:pt x="170" y="27"/>
                  <a:pt x="170" y="26"/>
                  <a:pt x="170" y="26"/>
                </a:cubicBezTo>
                <a:cubicBezTo>
                  <a:pt x="171" y="27"/>
                  <a:pt x="171" y="28"/>
                  <a:pt x="172" y="29"/>
                </a:cubicBezTo>
                <a:cubicBezTo>
                  <a:pt x="171" y="28"/>
                  <a:pt x="170" y="28"/>
                  <a:pt x="169" y="27"/>
                </a:cubicBezTo>
                <a:close/>
                <a:moveTo>
                  <a:pt x="175" y="32"/>
                </a:moveTo>
                <a:cubicBezTo>
                  <a:pt x="175" y="32"/>
                  <a:pt x="175" y="32"/>
                  <a:pt x="175" y="32"/>
                </a:cubicBezTo>
                <a:cubicBezTo>
                  <a:pt x="175" y="29"/>
                  <a:pt x="173" y="27"/>
                  <a:pt x="172" y="25"/>
                </a:cubicBezTo>
                <a:cubicBezTo>
                  <a:pt x="172" y="25"/>
                  <a:pt x="173" y="24"/>
                  <a:pt x="173" y="24"/>
                </a:cubicBezTo>
                <a:cubicBezTo>
                  <a:pt x="172" y="25"/>
                  <a:pt x="172" y="25"/>
                  <a:pt x="171" y="25"/>
                </a:cubicBezTo>
                <a:cubicBezTo>
                  <a:pt x="171" y="25"/>
                  <a:pt x="171" y="25"/>
                  <a:pt x="171" y="25"/>
                </a:cubicBezTo>
                <a:cubicBezTo>
                  <a:pt x="171" y="25"/>
                  <a:pt x="171" y="24"/>
                  <a:pt x="171" y="24"/>
                </a:cubicBezTo>
                <a:cubicBezTo>
                  <a:pt x="171" y="24"/>
                  <a:pt x="172" y="24"/>
                  <a:pt x="173" y="23"/>
                </a:cubicBezTo>
                <a:cubicBezTo>
                  <a:pt x="175" y="26"/>
                  <a:pt x="176" y="29"/>
                  <a:pt x="176" y="32"/>
                </a:cubicBezTo>
                <a:cubicBezTo>
                  <a:pt x="176" y="32"/>
                  <a:pt x="176" y="32"/>
                  <a:pt x="175" y="32"/>
                </a:cubicBezTo>
                <a:close/>
                <a:moveTo>
                  <a:pt x="184" y="22"/>
                </a:moveTo>
                <a:cubicBezTo>
                  <a:pt x="185" y="23"/>
                  <a:pt x="186" y="24"/>
                  <a:pt x="187" y="24"/>
                </a:cubicBezTo>
                <a:cubicBezTo>
                  <a:pt x="187" y="24"/>
                  <a:pt x="186" y="25"/>
                  <a:pt x="186" y="25"/>
                </a:cubicBezTo>
                <a:cubicBezTo>
                  <a:pt x="185" y="25"/>
                  <a:pt x="185" y="24"/>
                  <a:pt x="185" y="24"/>
                </a:cubicBezTo>
                <a:cubicBezTo>
                  <a:pt x="185" y="24"/>
                  <a:pt x="184" y="23"/>
                  <a:pt x="184" y="22"/>
                </a:cubicBezTo>
                <a:close/>
                <a:moveTo>
                  <a:pt x="186" y="28"/>
                </a:moveTo>
                <a:cubicBezTo>
                  <a:pt x="186" y="28"/>
                  <a:pt x="185" y="28"/>
                  <a:pt x="185" y="29"/>
                </a:cubicBezTo>
                <a:cubicBezTo>
                  <a:pt x="185" y="28"/>
                  <a:pt x="185" y="27"/>
                  <a:pt x="185" y="26"/>
                </a:cubicBezTo>
                <a:cubicBezTo>
                  <a:pt x="185" y="26"/>
                  <a:pt x="186" y="26"/>
                  <a:pt x="186" y="26"/>
                </a:cubicBezTo>
                <a:cubicBezTo>
                  <a:pt x="186" y="26"/>
                  <a:pt x="186" y="27"/>
                  <a:pt x="186" y="27"/>
                </a:cubicBezTo>
                <a:cubicBezTo>
                  <a:pt x="186" y="27"/>
                  <a:pt x="186" y="28"/>
                  <a:pt x="186" y="28"/>
                </a:cubicBezTo>
                <a:close/>
                <a:moveTo>
                  <a:pt x="187" y="25"/>
                </a:moveTo>
                <a:cubicBezTo>
                  <a:pt x="187" y="25"/>
                  <a:pt x="187" y="25"/>
                  <a:pt x="187" y="25"/>
                </a:cubicBezTo>
                <a:cubicBezTo>
                  <a:pt x="187" y="25"/>
                  <a:pt x="187" y="25"/>
                  <a:pt x="187" y="25"/>
                </a:cubicBezTo>
                <a:cubicBezTo>
                  <a:pt x="187" y="26"/>
                  <a:pt x="187" y="26"/>
                  <a:pt x="187" y="26"/>
                </a:cubicBezTo>
                <a:cubicBezTo>
                  <a:pt x="187" y="26"/>
                  <a:pt x="187" y="26"/>
                  <a:pt x="186" y="26"/>
                </a:cubicBezTo>
                <a:cubicBezTo>
                  <a:pt x="187" y="25"/>
                  <a:pt x="187" y="25"/>
                  <a:pt x="187" y="25"/>
                </a:cubicBezTo>
                <a:cubicBezTo>
                  <a:pt x="187" y="25"/>
                  <a:pt x="187" y="25"/>
                  <a:pt x="188" y="25"/>
                </a:cubicBezTo>
                <a:cubicBezTo>
                  <a:pt x="188" y="25"/>
                  <a:pt x="187" y="25"/>
                  <a:pt x="187" y="25"/>
                </a:cubicBezTo>
                <a:close/>
                <a:moveTo>
                  <a:pt x="188" y="30"/>
                </a:moveTo>
                <a:cubicBezTo>
                  <a:pt x="188" y="30"/>
                  <a:pt x="188" y="30"/>
                  <a:pt x="188" y="29"/>
                </a:cubicBezTo>
                <a:cubicBezTo>
                  <a:pt x="188" y="30"/>
                  <a:pt x="189" y="30"/>
                  <a:pt x="189" y="30"/>
                </a:cubicBezTo>
                <a:cubicBezTo>
                  <a:pt x="188" y="30"/>
                  <a:pt x="188" y="30"/>
                  <a:pt x="188" y="30"/>
                </a:cubicBezTo>
                <a:close/>
                <a:moveTo>
                  <a:pt x="191" y="27"/>
                </a:moveTo>
                <a:cubicBezTo>
                  <a:pt x="191" y="27"/>
                  <a:pt x="191" y="27"/>
                  <a:pt x="191" y="27"/>
                </a:cubicBezTo>
                <a:cubicBezTo>
                  <a:pt x="191" y="27"/>
                  <a:pt x="191" y="26"/>
                  <a:pt x="190" y="26"/>
                </a:cubicBezTo>
                <a:cubicBezTo>
                  <a:pt x="190" y="26"/>
                  <a:pt x="191" y="26"/>
                  <a:pt x="191" y="26"/>
                </a:cubicBezTo>
                <a:cubicBezTo>
                  <a:pt x="191" y="26"/>
                  <a:pt x="191" y="26"/>
                  <a:pt x="192" y="26"/>
                </a:cubicBezTo>
                <a:cubicBezTo>
                  <a:pt x="192" y="27"/>
                  <a:pt x="191" y="27"/>
                  <a:pt x="191" y="27"/>
                </a:cubicBezTo>
                <a:close/>
                <a:moveTo>
                  <a:pt x="192" y="26"/>
                </a:moveTo>
                <a:cubicBezTo>
                  <a:pt x="192" y="26"/>
                  <a:pt x="191" y="26"/>
                  <a:pt x="191" y="26"/>
                </a:cubicBezTo>
                <a:cubicBezTo>
                  <a:pt x="192" y="25"/>
                  <a:pt x="192" y="25"/>
                  <a:pt x="193" y="24"/>
                </a:cubicBezTo>
                <a:cubicBezTo>
                  <a:pt x="193" y="25"/>
                  <a:pt x="193" y="25"/>
                  <a:pt x="193" y="25"/>
                </a:cubicBezTo>
                <a:cubicBezTo>
                  <a:pt x="193" y="25"/>
                  <a:pt x="192" y="26"/>
                  <a:pt x="192" y="26"/>
                </a:cubicBezTo>
                <a:close/>
                <a:moveTo>
                  <a:pt x="193" y="29"/>
                </a:moveTo>
                <a:cubicBezTo>
                  <a:pt x="193" y="29"/>
                  <a:pt x="193" y="29"/>
                  <a:pt x="193" y="29"/>
                </a:cubicBezTo>
                <a:cubicBezTo>
                  <a:pt x="193" y="29"/>
                  <a:pt x="193" y="28"/>
                  <a:pt x="193" y="28"/>
                </a:cubicBezTo>
                <a:cubicBezTo>
                  <a:pt x="194" y="28"/>
                  <a:pt x="194" y="29"/>
                  <a:pt x="195" y="29"/>
                </a:cubicBezTo>
                <a:cubicBezTo>
                  <a:pt x="194" y="29"/>
                  <a:pt x="194" y="29"/>
                  <a:pt x="193" y="29"/>
                </a:cubicBezTo>
                <a:close/>
                <a:moveTo>
                  <a:pt x="194" y="27"/>
                </a:moveTo>
                <a:cubicBezTo>
                  <a:pt x="194" y="27"/>
                  <a:pt x="194" y="27"/>
                  <a:pt x="195" y="26"/>
                </a:cubicBezTo>
                <a:cubicBezTo>
                  <a:pt x="195" y="27"/>
                  <a:pt x="195" y="27"/>
                  <a:pt x="195" y="28"/>
                </a:cubicBezTo>
                <a:cubicBezTo>
                  <a:pt x="195" y="28"/>
                  <a:pt x="194" y="27"/>
                  <a:pt x="194" y="27"/>
                </a:cubicBezTo>
                <a:close/>
                <a:moveTo>
                  <a:pt x="196" y="28"/>
                </a:moveTo>
                <a:cubicBezTo>
                  <a:pt x="196" y="27"/>
                  <a:pt x="195" y="27"/>
                  <a:pt x="195" y="26"/>
                </a:cubicBezTo>
                <a:cubicBezTo>
                  <a:pt x="196" y="26"/>
                  <a:pt x="196" y="27"/>
                  <a:pt x="197" y="27"/>
                </a:cubicBezTo>
                <a:cubicBezTo>
                  <a:pt x="197" y="28"/>
                  <a:pt x="196" y="28"/>
                  <a:pt x="196" y="28"/>
                </a:cubicBezTo>
                <a:close/>
                <a:moveTo>
                  <a:pt x="201" y="24"/>
                </a:moveTo>
                <a:cubicBezTo>
                  <a:pt x="201" y="25"/>
                  <a:pt x="200" y="25"/>
                  <a:pt x="200" y="25"/>
                </a:cubicBezTo>
                <a:cubicBezTo>
                  <a:pt x="199" y="25"/>
                  <a:pt x="198" y="24"/>
                  <a:pt x="197" y="24"/>
                </a:cubicBezTo>
                <a:cubicBezTo>
                  <a:pt x="198" y="23"/>
                  <a:pt x="199" y="22"/>
                  <a:pt x="200" y="21"/>
                </a:cubicBezTo>
                <a:cubicBezTo>
                  <a:pt x="201" y="22"/>
                  <a:pt x="202" y="23"/>
                  <a:pt x="203" y="24"/>
                </a:cubicBezTo>
                <a:cubicBezTo>
                  <a:pt x="202" y="24"/>
                  <a:pt x="202" y="24"/>
                  <a:pt x="202" y="24"/>
                </a:cubicBezTo>
                <a:cubicBezTo>
                  <a:pt x="201" y="24"/>
                  <a:pt x="200" y="23"/>
                  <a:pt x="199" y="23"/>
                </a:cubicBezTo>
                <a:cubicBezTo>
                  <a:pt x="199" y="23"/>
                  <a:pt x="200" y="23"/>
                  <a:pt x="201" y="24"/>
                </a:cubicBezTo>
                <a:close/>
                <a:moveTo>
                  <a:pt x="199" y="26"/>
                </a:moveTo>
                <a:cubicBezTo>
                  <a:pt x="199" y="26"/>
                  <a:pt x="198" y="26"/>
                  <a:pt x="198" y="27"/>
                </a:cubicBezTo>
                <a:cubicBezTo>
                  <a:pt x="197" y="26"/>
                  <a:pt x="196" y="26"/>
                  <a:pt x="196" y="25"/>
                </a:cubicBezTo>
                <a:cubicBezTo>
                  <a:pt x="196" y="25"/>
                  <a:pt x="196" y="24"/>
                  <a:pt x="197" y="24"/>
                </a:cubicBezTo>
                <a:cubicBezTo>
                  <a:pt x="197" y="25"/>
                  <a:pt x="198" y="25"/>
                  <a:pt x="199" y="26"/>
                </a:cubicBezTo>
                <a:close/>
                <a:moveTo>
                  <a:pt x="198" y="29"/>
                </a:moveTo>
                <a:cubicBezTo>
                  <a:pt x="198" y="28"/>
                  <a:pt x="198" y="28"/>
                  <a:pt x="198" y="28"/>
                </a:cubicBezTo>
                <a:cubicBezTo>
                  <a:pt x="198" y="28"/>
                  <a:pt x="198" y="28"/>
                  <a:pt x="198" y="28"/>
                </a:cubicBezTo>
                <a:cubicBezTo>
                  <a:pt x="198" y="29"/>
                  <a:pt x="198" y="29"/>
                  <a:pt x="198" y="29"/>
                </a:cubicBezTo>
                <a:close/>
                <a:moveTo>
                  <a:pt x="201" y="28"/>
                </a:moveTo>
                <a:cubicBezTo>
                  <a:pt x="200" y="28"/>
                  <a:pt x="200" y="28"/>
                  <a:pt x="200" y="28"/>
                </a:cubicBezTo>
                <a:cubicBezTo>
                  <a:pt x="200" y="28"/>
                  <a:pt x="199" y="28"/>
                  <a:pt x="199" y="27"/>
                </a:cubicBezTo>
                <a:cubicBezTo>
                  <a:pt x="199" y="27"/>
                  <a:pt x="199" y="27"/>
                  <a:pt x="200" y="26"/>
                </a:cubicBezTo>
                <a:cubicBezTo>
                  <a:pt x="200" y="27"/>
                  <a:pt x="201" y="27"/>
                  <a:pt x="201" y="28"/>
                </a:cubicBezTo>
                <a:cubicBezTo>
                  <a:pt x="201" y="28"/>
                  <a:pt x="201" y="28"/>
                  <a:pt x="201" y="28"/>
                </a:cubicBezTo>
                <a:close/>
                <a:moveTo>
                  <a:pt x="201" y="26"/>
                </a:moveTo>
                <a:cubicBezTo>
                  <a:pt x="201" y="25"/>
                  <a:pt x="201" y="25"/>
                  <a:pt x="202" y="25"/>
                </a:cubicBezTo>
                <a:cubicBezTo>
                  <a:pt x="203" y="25"/>
                  <a:pt x="203" y="26"/>
                  <a:pt x="204" y="26"/>
                </a:cubicBezTo>
                <a:cubicBezTo>
                  <a:pt x="203" y="27"/>
                  <a:pt x="203" y="27"/>
                  <a:pt x="203" y="27"/>
                </a:cubicBezTo>
                <a:cubicBezTo>
                  <a:pt x="202" y="27"/>
                  <a:pt x="201" y="26"/>
                  <a:pt x="201" y="26"/>
                </a:cubicBezTo>
                <a:close/>
                <a:moveTo>
                  <a:pt x="204" y="28"/>
                </a:moveTo>
                <a:cubicBezTo>
                  <a:pt x="204" y="28"/>
                  <a:pt x="203" y="28"/>
                  <a:pt x="203" y="28"/>
                </a:cubicBezTo>
                <a:cubicBezTo>
                  <a:pt x="203" y="28"/>
                  <a:pt x="204" y="27"/>
                  <a:pt x="204" y="27"/>
                </a:cubicBezTo>
                <a:cubicBezTo>
                  <a:pt x="204" y="28"/>
                  <a:pt x="204" y="28"/>
                  <a:pt x="204" y="28"/>
                </a:cubicBezTo>
                <a:close/>
                <a:moveTo>
                  <a:pt x="202" y="24"/>
                </a:moveTo>
                <a:cubicBezTo>
                  <a:pt x="202" y="24"/>
                  <a:pt x="203" y="24"/>
                  <a:pt x="203" y="24"/>
                </a:cubicBezTo>
                <a:cubicBezTo>
                  <a:pt x="204" y="24"/>
                  <a:pt x="204" y="25"/>
                  <a:pt x="205" y="26"/>
                </a:cubicBezTo>
                <a:cubicBezTo>
                  <a:pt x="205" y="26"/>
                  <a:pt x="205" y="26"/>
                  <a:pt x="204" y="26"/>
                </a:cubicBezTo>
                <a:cubicBezTo>
                  <a:pt x="204" y="26"/>
                  <a:pt x="203" y="25"/>
                  <a:pt x="202" y="24"/>
                </a:cubicBezTo>
                <a:close/>
                <a:moveTo>
                  <a:pt x="205" y="27"/>
                </a:moveTo>
                <a:cubicBezTo>
                  <a:pt x="205" y="27"/>
                  <a:pt x="205" y="27"/>
                  <a:pt x="205" y="27"/>
                </a:cubicBezTo>
                <a:cubicBezTo>
                  <a:pt x="205" y="27"/>
                  <a:pt x="205" y="26"/>
                  <a:pt x="205" y="26"/>
                </a:cubicBezTo>
                <a:cubicBezTo>
                  <a:pt x="205" y="27"/>
                  <a:pt x="205" y="27"/>
                  <a:pt x="205" y="27"/>
                </a:cubicBezTo>
                <a:close/>
                <a:moveTo>
                  <a:pt x="206" y="25"/>
                </a:moveTo>
                <a:cubicBezTo>
                  <a:pt x="205" y="24"/>
                  <a:pt x="204" y="24"/>
                  <a:pt x="204" y="23"/>
                </a:cubicBezTo>
                <a:cubicBezTo>
                  <a:pt x="203" y="23"/>
                  <a:pt x="201" y="22"/>
                  <a:pt x="200" y="21"/>
                </a:cubicBezTo>
                <a:cubicBezTo>
                  <a:pt x="200" y="21"/>
                  <a:pt x="201" y="21"/>
                  <a:pt x="202" y="20"/>
                </a:cubicBezTo>
                <a:cubicBezTo>
                  <a:pt x="203" y="21"/>
                  <a:pt x="205" y="23"/>
                  <a:pt x="206" y="24"/>
                </a:cubicBezTo>
                <a:cubicBezTo>
                  <a:pt x="206" y="24"/>
                  <a:pt x="206" y="25"/>
                  <a:pt x="206" y="25"/>
                </a:cubicBezTo>
                <a:close/>
                <a:moveTo>
                  <a:pt x="208" y="27"/>
                </a:moveTo>
                <a:cubicBezTo>
                  <a:pt x="208" y="26"/>
                  <a:pt x="207" y="26"/>
                  <a:pt x="207" y="26"/>
                </a:cubicBezTo>
                <a:cubicBezTo>
                  <a:pt x="207" y="26"/>
                  <a:pt x="207" y="26"/>
                  <a:pt x="208" y="25"/>
                </a:cubicBezTo>
                <a:cubicBezTo>
                  <a:pt x="208" y="26"/>
                  <a:pt x="208" y="26"/>
                  <a:pt x="208" y="26"/>
                </a:cubicBezTo>
                <a:cubicBezTo>
                  <a:pt x="208" y="26"/>
                  <a:pt x="208" y="27"/>
                  <a:pt x="208" y="27"/>
                </a:cubicBezTo>
                <a:close/>
                <a:moveTo>
                  <a:pt x="207" y="25"/>
                </a:moveTo>
                <a:cubicBezTo>
                  <a:pt x="207" y="25"/>
                  <a:pt x="207" y="25"/>
                  <a:pt x="207" y="24"/>
                </a:cubicBezTo>
                <a:cubicBezTo>
                  <a:pt x="207" y="25"/>
                  <a:pt x="207" y="25"/>
                  <a:pt x="207" y="25"/>
                </a:cubicBezTo>
                <a:cubicBezTo>
                  <a:pt x="207" y="25"/>
                  <a:pt x="207" y="25"/>
                  <a:pt x="207" y="25"/>
                </a:cubicBezTo>
                <a:close/>
                <a:moveTo>
                  <a:pt x="209" y="28"/>
                </a:moveTo>
                <a:cubicBezTo>
                  <a:pt x="209" y="28"/>
                  <a:pt x="209" y="28"/>
                  <a:pt x="209" y="27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9" y="28"/>
                  <a:pt x="209" y="28"/>
                </a:cubicBezTo>
                <a:cubicBezTo>
                  <a:pt x="209" y="28"/>
                  <a:pt x="209" y="28"/>
                  <a:pt x="209" y="28"/>
                </a:cubicBezTo>
                <a:close/>
                <a:moveTo>
                  <a:pt x="208" y="23"/>
                </a:moveTo>
                <a:cubicBezTo>
                  <a:pt x="208" y="23"/>
                  <a:pt x="208" y="23"/>
                  <a:pt x="208" y="22"/>
                </a:cubicBezTo>
                <a:cubicBezTo>
                  <a:pt x="209" y="23"/>
                  <a:pt x="210" y="24"/>
                  <a:pt x="210" y="25"/>
                </a:cubicBezTo>
                <a:cubicBezTo>
                  <a:pt x="210" y="25"/>
                  <a:pt x="210" y="25"/>
                  <a:pt x="209" y="25"/>
                </a:cubicBezTo>
                <a:cubicBezTo>
                  <a:pt x="209" y="24"/>
                  <a:pt x="208" y="24"/>
                  <a:pt x="208" y="23"/>
                </a:cubicBezTo>
                <a:close/>
                <a:moveTo>
                  <a:pt x="210" y="25"/>
                </a:moveTo>
                <a:cubicBezTo>
                  <a:pt x="210" y="25"/>
                  <a:pt x="210" y="25"/>
                  <a:pt x="210" y="25"/>
                </a:cubicBezTo>
                <a:cubicBezTo>
                  <a:pt x="210" y="25"/>
                  <a:pt x="211" y="25"/>
                  <a:pt x="211" y="25"/>
                </a:cubicBezTo>
                <a:cubicBezTo>
                  <a:pt x="210" y="25"/>
                  <a:pt x="210" y="25"/>
                  <a:pt x="210" y="25"/>
                </a:cubicBezTo>
                <a:cubicBezTo>
                  <a:pt x="210" y="25"/>
                  <a:pt x="210" y="25"/>
                  <a:pt x="210" y="25"/>
                </a:cubicBezTo>
                <a:close/>
                <a:moveTo>
                  <a:pt x="211" y="26"/>
                </a:move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lose/>
                <a:moveTo>
                  <a:pt x="212" y="24"/>
                </a:moveTo>
                <a:cubicBezTo>
                  <a:pt x="212" y="24"/>
                  <a:pt x="212" y="24"/>
                  <a:pt x="212" y="24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12" y="24"/>
                  <a:pt x="212" y="24"/>
                  <a:pt x="213" y="24"/>
                </a:cubicBezTo>
                <a:cubicBezTo>
                  <a:pt x="212" y="24"/>
                  <a:pt x="212" y="24"/>
                  <a:pt x="212" y="24"/>
                </a:cubicBezTo>
                <a:close/>
                <a:moveTo>
                  <a:pt x="214" y="22"/>
                </a:moveTo>
                <a:cubicBezTo>
                  <a:pt x="214" y="23"/>
                  <a:pt x="215" y="23"/>
                  <a:pt x="215" y="23"/>
                </a:cubicBezTo>
                <a:cubicBezTo>
                  <a:pt x="215" y="23"/>
                  <a:pt x="214" y="23"/>
                  <a:pt x="214" y="23"/>
                </a:cubicBezTo>
                <a:cubicBezTo>
                  <a:pt x="214" y="23"/>
                  <a:pt x="214" y="23"/>
                  <a:pt x="214" y="22"/>
                </a:cubicBezTo>
                <a:close/>
                <a:moveTo>
                  <a:pt x="216" y="25"/>
                </a:moveTo>
                <a:cubicBezTo>
                  <a:pt x="216" y="25"/>
                  <a:pt x="216" y="25"/>
                  <a:pt x="216" y="25"/>
                </a:cubicBezTo>
                <a:cubicBezTo>
                  <a:pt x="215" y="25"/>
                  <a:pt x="215" y="24"/>
                  <a:pt x="214" y="24"/>
                </a:cubicBezTo>
                <a:cubicBezTo>
                  <a:pt x="215" y="24"/>
                  <a:pt x="215" y="23"/>
                  <a:pt x="216" y="23"/>
                </a:cubicBezTo>
                <a:cubicBezTo>
                  <a:pt x="216" y="23"/>
                  <a:pt x="216" y="24"/>
                  <a:pt x="216" y="24"/>
                </a:cubicBezTo>
                <a:cubicBezTo>
                  <a:pt x="216" y="24"/>
                  <a:pt x="216" y="25"/>
                  <a:pt x="216" y="25"/>
                </a:cubicBezTo>
                <a:cubicBezTo>
                  <a:pt x="216" y="25"/>
                  <a:pt x="216" y="25"/>
                  <a:pt x="216" y="25"/>
                </a:cubicBezTo>
                <a:close/>
                <a:moveTo>
                  <a:pt x="219" y="24"/>
                </a:moveTo>
                <a:cubicBezTo>
                  <a:pt x="218" y="24"/>
                  <a:pt x="218" y="24"/>
                  <a:pt x="218" y="24"/>
                </a:cubicBezTo>
                <a:cubicBezTo>
                  <a:pt x="218" y="24"/>
                  <a:pt x="218" y="23"/>
                  <a:pt x="218" y="23"/>
                </a:cubicBezTo>
                <a:cubicBezTo>
                  <a:pt x="218" y="23"/>
                  <a:pt x="218" y="23"/>
                  <a:pt x="219" y="23"/>
                </a:cubicBezTo>
                <a:cubicBezTo>
                  <a:pt x="219" y="23"/>
                  <a:pt x="219" y="23"/>
                  <a:pt x="219" y="24"/>
                </a:cubicBezTo>
                <a:close/>
                <a:moveTo>
                  <a:pt x="221" y="26"/>
                </a:moveTo>
                <a:cubicBezTo>
                  <a:pt x="221" y="26"/>
                  <a:pt x="221" y="26"/>
                  <a:pt x="221" y="26"/>
                </a:cubicBezTo>
                <a:cubicBezTo>
                  <a:pt x="221" y="26"/>
                  <a:pt x="221" y="25"/>
                  <a:pt x="220" y="25"/>
                </a:cubicBezTo>
                <a:cubicBezTo>
                  <a:pt x="220" y="25"/>
                  <a:pt x="221" y="24"/>
                  <a:pt x="221" y="24"/>
                </a:cubicBezTo>
                <a:cubicBezTo>
                  <a:pt x="221" y="24"/>
                  <a:pt x="221" y="24"/>
                  <a:pt x="222" y="25"/>
                </a:cubicBezTo>
                <a:cubicBezTo>
                  <a:pt x="222" y="25"/>
                  <a:pt x="222" y="25"/>
                  <a:pt x="221" y="26"/>
                </a:cubicBezTo>
                <a:close/>
                <a:moveTo>
                  <a:pt x="224" y="26"/>
                </a:moveTo>
                <a:cubicBezTo>
                  <a:pt x="224" y="26"/>
                  <a:pt x="224" y="26"/>
                  <a:pt x="223" y="26"/>
                </a:cubicBezTo>
                <a:cubicBezTo>
                  <a:pt x="223" y="26"/>
                  <a:pt x="223" y="26"/>
                  <a:pt x="223" y="26"/>
                </a:cubicBezTo>
                <a:cubicBezTo>
                  <a:pt x="224" y="26"/>
                  <a:pt x="224" y="26"/>
                  <a:pt x="224" y="26"/>
                </a:cubicBezTo>
                <a:close/>
                <a:moveTo>
                  <a:pt x="224" y="21"/>
                </a:moveTo>
                <a:cubicBezTo>
                  <a:pt x="224" y="21"/>
                  <a:pt x="225" y="21"/>
                  <a:pt x="225" y="22"/>
                </a:cubicBezTo>
                <a:cubicBezTo>
                  <a:pt x="224" y="22"/>
                  <a:pt x="223" y="23"/>
                  <a:pt x="222" y="24"/>
                </a:cubicBezTo>
                <a:cubicBezTo>
                  <a:pt x="222" y="24"/>
                  <a:pt x="221" y="24"/>
                  <a:pt x="221" y="24"/>
                </a:cubicBezTo>
                <a:cubicBezTo>
                  <a:pt x="221" y="23"/>
                  <a:pt x="221" y="23"/>
                  <a:pt x="221" y="23"/>
                </a:cubicBezTo>
                <a:cubicBezTo>
                  <a:pt x="222" y="22"/>
                  <a:pt x="223" y="22"/>
                  <a:pt x="224" y="21"/>
                </a:cubicBezTo>
                <a:close/>
                <a:moveTo>
                  <a:pt x="223" y="17"/>
                </a:moveTo>
                <a:cubicBezTo>
                  <a:pt x="223" y="17"/>
                  <a:pt x="224" y="17"/>
                  <a:pt x="224" y="17"/>
                </a:cubicBezTo>
                <a:cubicBezTo>
                  <a:pt x="224" y="18"/>
                  <a:pt x="224" y="18"/>
                  <a:pt x="224" y="18"/>
                </a:cubicBezTo>
                <a:cubicBezTo>
                  <a:pt x="223" y="18"/>
                  <a:pt x="223" y="17"/>
                  <a:pt x="222" y="17"/>
                </a:cubicBezTo>
                <a:cubicBezTo>
                  <a:pt x="222" y="17"/>
                  <a:pt x="223" y="17"/>
                  <a:pt x="223" y="17"/>
                </a:cubicBezTo>
                <a:close/>
                <a:moveTo>
                  <a:pt x="223" y="18"/>
                </a:moveTo>
                <a:cubicBezTo>
                  <a:pt x="221" y="20"/>
                  <a:pt x="220" y="22"/>
                  <a:pt x="219" y="23"/>
                </a:cubicBezTo>
                <a:cubicBezTo>
                  <a:pt x="219" y="23"/>
                  <a:pt x="218" y="23"/>
                  <a:pt x="218" y="23"/>
                </a:cubicBezTo>
                <a:cubicBezTo>
                  <a:pt x="218" y="23"/>
                  <a:pt x="218" y="23"/>
                  <a:pt x="218" y="22"/>
                </a:cubicBezTo>
                <a:cubicBezTo>
                  <a:pt x="218" y="22"/>
                  <a:pt x="218" y="22"/>
                  <a:pt x="219" y="22"/>
                </a:cubicBezTo>
                <a:cubicBezTo>
                  <a:pt x="219" y="22"/>
                  <a:pt x="219" y="22"/>
                  <a:pt x="218" y="22"/>
                </a:cubicBezTo>
                <a:cubicBezTo>
                  <a:pt x="218" y="22"/>
                  <a:pt x="219" y="22"/>
                  <a:pt x="219" y="22"/>
                </a:cubicBezTo>
                <a:cubicBezTo>
                  <a:pt x="218" y="22"/>
                  <a:pt x="218" y="22"/>
                  <a:pt x="218" y="22"/>
                </a:cubicBezTo>
                <a:cubicBezTo>
                  <a:pt x="218" y="22"/>
                  <a:pt x="218" y="22"/>
                  <a:pt x="218" y="22"/>
                </a:cubicBezTo>
                <a:cubicBezTo>
                  <a:pt x="218" y="21"/>
                  <a:pt x="219" y="19"/>
                  <a:pt x="222" y="17"/>
                </a:cubicBezTo>
                <a:cubicBezTo>
                  <a:pt x="222" y="18"/>
                  <a:pt x="223" y="18"/>
                  <a:pt x="223" y="18"/>
                </a:cubicBezTo>
                <a:close/>
                <a:moveTo>
                  <a:pt x="214" y="14"/>
                </a:moveTo>
                <a:cubicBezTo>
                  <a:pt x="215" y="14"/>
                  <a:pt x="218" y="15"/>
                  <a:pt x="221" y="17"/>
                </a:cubicBezTo>
                <a:cubicBezTo>
                  <a:pt x="219" y="18"/>
                  <a:pt x="217" y="19"/>
                  <a:pt x="216" y="22"/>
                </a:cubicBezTo>
                <a:cubicBezTo>
                  <a:pt x="216" y="22"/>
                  <a:pt x="215" y="22"/>
                  <a:pt x="214" y="22"/>
                </a:cubicBezTo>
                <a:cubicBezTo>
                  <a:pt x="214" y="22"/>
                  <a:pt x="215" y="22"/>
                  <a:pt x="216" y="23"/>
                </a:cubicBezTo>
                <a:cubicBezTo>
                  <a:pt x="216" y="23"/>
                  <a:pt x="216" y="23"/>
                  <a:pt x="216" y="23"/>
                </a:cubicBezTo>
                <a:cubicBezTo>
                  <a:pt x="216" y="23"/>
                  <a:pt x="216" y="23"/>
                  <a:pt x="216" y="23"/>
                </a:cubicBezTo>
                <a:cubicBezTo>
                  <a:pt x="215" y="23"/>
                  <a:pt x="214" y="22"/>
                  <a:pt x="214" y="22"/>
                </a:cubicBezTo>
                <a:cubicBezTo>
                  <a:pt x="213" y="20"/>
                  <a:pt x="213" y="18"/>
                  <a:pt x="216" y="16"/>
                </a:cubicBezTo>
                <a:cubicBezTo>
                  <a:pt x="216" y="16"/>
                  <a:pt x="213" y="18"/>
                  <a:pt x="212" y="21"/>
                </a:cubicBezTo>
                <a:cubicBezTo>
                  <a:pt x="210" y="21"/>
                  <a:pt x="208" y="20"/>
                  <a:pt x="206" y="19"/>
                </a:cubicBezTo>
                <a:cubicBezTo>
                  <a:pt x="206" y="19"/>
                  <a:pt x="209" y="20"/>
                  <a:pt x="212" y="22"/>
                </a:cubicBezTo>
                <a:cubicBezTo>
                  <a:pt x="212" y="22"/>
                  <a:pt x="212" y="23"/>
                  <a:pt x="212" y="24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11" y="23"/>
                  <a:pt x="210" y="22"/>
                  <a:pt x="209" y="21"/>
                </a:cubicBezTo>
                <a:cubicBezTo>
                  <a:pt x="209" y="21"/>
                  <a:pt x="209" y="21"/>
                  <a:pt x="209" y="21"/>
                </a:cubicBezTo>
                <a:cubicBezTo>
                  <a:pt x="209" y="21"/>
                  <a:pt x="209" y="21"/>
                  <a:pt x="209" y="21"/>
                </a:cubicBezTo>
                <a:cubicBezTo>
                  <a:pt x="208" y="20"/>
                  <a:pt x="206" y="19"/>
                  <a:pt x="204" y="19"/>
                </a:cubicBezTo>
                <a:cubicBezTo>
                  <a:pt x="208" y="16"/>
                  <a:pt x="212" y="15"/>
                  <a:pt x="214" y="14"/>
                </a:cubicBezTo>
                <a:close/>
                <a:moveTo>
                  <a:pt x="203" y="19"/>
                </a:moveTo>
                <a:cubicBezTo>
                  <a:pt x="205" y="20"/>
                  <a:pt x="207" y="21"/>
                  <a:pt x="208" y="22"/>
                </a:cubicBezTo>
                <a:cubicBezTo>
                  <a:pt x="208" y="22"/>
                  <a:pt x="208" y="23"/>
                  <a:pt x="207" y="23"/>
                </a:cubicBezTo>
                <a:cubicBezTo>
                  <a:pt x="206" y="22"/>
                  <a:pt x="204" y="21"/>
                  <a:pt x="202" y="20"/>
                </a:cubicBezTo>
                <a:cubicBezTo>
                  <a:pt x="203" y="19"/>
                  <a:pt x="203" y="19"/>
                  <a:pt x="203" y="19"/>
                </a:cubicBezTo>
                <a:close/>
                <a:moveTo>
                  <a:pt x="201" y="18"/>
                </a:moveTo>
                <a:cubicBezTo>
                  <a:pt x="202" y="18"/>
                  <a:pt x="202" y="18"/>
                  <a:pt x="203" y="18"/>
                </a:cubicBezTo>
                <a:cubicBezTo>
                  <a:pt x="202" y="19"/>
                  <a:pt x="202" y="19"/>
                  <a:pt x="201" y="19"/>
                </a:cubicBezTo>
                <a:cubicBezTo>
                  <a:pt x="201" y="19"/>
                  <a:pt x="200" y="19"/>
                  <a:pt x="200" y="18"/>
                </a:cubicBezTo>
                <a:cubicBezTo>
                  <a:pt x="200" y="18"/>
                  <a:pt x="201" y="18"/>
                  <a:pt x="201" y="18"/>
                </a:cubicBezTo>
                <a:close/>
                <a:moveTo>
                  <a:pt x="199" y="19"/>
                </a:moveTo>
                <a:cubicBezTo>
                  <a:pt x="199" y="19"/>
                  <a:pt x="200" y="19"/>
                  <a:pt x="201" y="20"/>
                </a:cubicBezTo>
                <a:cubicBezTo>
                  <a:pt x="200" y="20"/>
                  <a:pt x="199" y="20"/>
                  <a:pt x="199" y="21"/>
                </a:cubicBezTo>
                <a:cubicBezTo>
                  <a:pt x="198" y="21"/>
                  <a:pt x="198" y="20"/>
                  <a:pt x="198" y="20"/>
                </a:cubicBezTo>
                <a:cubicBezTo>
                  <a:pt x="198" y="20"/>
                  <a:pt x="198" y="20"/>
                  <a:pt x="198" y="21"/>
                </a:cubicBezTo>
                <a:cubicBezTo>
                  <a:pt x="197" y="21"/>
                  <a:pt x="196" y="22"/>
                  <a:pt x="196" y="23"/>
                </a:cubicBezTo>
                <a:cubicBezTo>
                  <a:pt x="195" y="23"/>
                  <a:pt x="195" y="22"/>
                  <a:pt x="194" y="22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195" y="22"/>
                  <a:pt x="194" y="22"/>
                  <a:pt x="194" y="22"/>
                </a:cubicBezTo>
                <a:cubicBezTo>
                  <a:pt x="194" y="22"/>
                  <a:pt x="193" y="22"/>
                  <a:pt x="193" y="22"/>
                </a:cubicBezTo>
                <a:cubicBezTo>
                  <a:pt x="195" y="20"/>
                  <a:pt x="197" y="19"/>
                  <a:pt x="199" y="19"/>
                </a:cubicBezTo>
                <a:close/>
                <a:moveTo>
                  <a:pt x="193" y="22"/>
                </a:moveTo>
                <a:cubicBezTo>
                  <a:pt x="193" y="22"/>
                  <a:pt x="193" y="22"/>
                  <a:pt x="193" y="22"/>
                </a:cubicBezTo>
                <a:cubicBezTo>
                  <a:pt x="193" y="22"/>
                  <a:pt x="193" y="22"/>
                  <a:pt x="192" y="22"/>
                </a:cubicBezTo>
                <a:cubicBezTo>
                  <a:pt x="192" y="22"/>
                  <a:pt x="193" y="22"/>
                  <a:pt x="193" y="22"/>
                </a:cubicBezTo>
                <a:close/>
                <a:moveTo>
                  <a:pt x="193" y="22"/>
                </a:moveTo>
                <a:cubicBezTo>
                  <a:pt x="194" y="23"/>
                  <a:pt x="194" y="23"/>
                  <a:pt x="195" y="23"/>
                </a:cubicBezTo>
                <a:cubicBezTo>
                  <a:pt x="195" y="23"/>
                  <a:pt x="195" y="23"/>
                  <a:pt x="195" y="23"/>
                </a:cubicBezTo>
                <a:cubicBezTo>
                  <a:pt x="195" y="23"/>
                  <a:pt x="195" y="23"/>
                  <a:pt x="195" y="24"/>
                </a:cubicBezTo>
                <a:cubicBezTo>
                  <a:pt x="195" y="23"/>
                  <a:pt x="195" y="23"/>
                  <a:pt x="195" y="23"/>
                </a:cubicBezTo>
                <a:cubicBezTo>
                  <a:pt x="195" y="24"/>
                  <a:pt x="194" y="24"/>
                  <a:pt x="194" y="24"/>
                </a:cubicBezTo>
                <a:cubicBezTo>
                  <a:pt x="194" y="24"/>
                  <a:pt x="194" y="24"/>
                  <a:pt x="194" y="24"/>
                </a:cubicBezTo>
                <a:cubicBezTo>
                  <a:pt x="194" y="24"/>
                  <a:pt x="194" y="24"/>
                  <a:pt x="195" y="24"/>
                </a:cubicBezTo>
                <a:cubicBezTo>
                  <a:pt x="194" y="24"/>
                  <a:pt x="194" y="24"/>
                  <a:pt x="194" y="24"/>
                </a:cubicBezTo>
                <a:cubicBezTo>
                  <a:pt x="193" y="24"/>
                  <a:pt x="193" y="24"/>
                  <a:pt x="193" y="24"/>
                </a:cubicBezTo>
                <a:cubicBezTo>
                  <a:pt x="193" y="23"/>
                  <a:pt x="192" y="23"/>
                  <a:pt x="192" y="23"/>
                </a:cubicBezTo>
                <a:cubicBezTo>
                  <a:pt x="193" y="23"/>
                  <a:pt x="193" y="23"/>
                  <a:pt x="193" y="22"/>
                </a:cubicBezTo>
                <a:close/>
                <a:moveTo>
                  <a:pt x="192" y="23"/>
                </a:moveTo>
                <a:cubicBezTo>
                  <a:pt x="192" y="23"/>
                  <a:pt x="192" y="23"/>
                  <a:pt x="193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2" y="23"/>
                  <a:pt x="192" y="23"/>
                  <a:pt x="192" y="23"/>
                </a:cubicBezTo>
                <a:close/>
                <a:moveTo>
                  <a:pt x="191" y="23"/>
                </a:moveTo>
                <a:cubicBezTo>
                  <a:pt x="192" y="24"/>
                  <a:pt x="192" y="24"/>
                  <a:pt x="193" y="24"/>
                </a:cubicBezTo>
                <a:cubicBezTo>
                  <a:pt x="192" y="25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90" y="25"/>
                  <a:pt x="191" y="24"/>
                  <a:pt x="191" y="23"/>
                </a:cubicBezTo>
                <a:close/>
                <a:moveTo>
                  <a:pt x="190" y="25"/>
                </a:moveTo>
                <a:cubicBezTo>
                  <a:pt x="190" y="25"/>
                  <a:pt x="190" y="25"/>
                  <a:pt x="190" y="26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90" y="25"/>
                  <a:pt x="190" y="25"/>
                  <a:pt x="190" y="25"/>
                </a:cubicBezTo>
                <a:close/>
                <a:moveTo>
                  <a:pt x="190" y="27"/>
                </a:moveTo>
                <a:cubicBezTo>
                  <a:pt x="190" y="27"/>
                  <a:pt x="190" y="27"/>
                  <a:pt x="191" y="28"/>
                </a:cubicBezTo>
                <a:cubicBezTo>
                  <a:pt x="190" y="27"/>
                  <a:pt x="190" y="27"/>
                  <a:pt x="190" y="27"/>
                </a:cubicBezTo>
                <a:cubicBezTo>
                  <a:pt x="190" y="27"/>
                  <a:pt x="190" y="27"/>
                  <a:pt x="191" y="28"/>
                </a:cubicBezTo>
                <a:cubicBezTo>
                  <a:pt x="190" y="28"/>
                  <a:pt x="190" y="28"/>
                  <a:pt x="190" y="29"/>
                </a:cubicBezTo>
                <a:cubicBezTo>
                  <a:pt x="189" y="29"/>
                  <a:pt x="189" y="28"/>
                  <a:pt x="189" y="28"/>
                </a:cubicBezTo>
                <a:cubicBezTo>
                  <a:pt x="189" y="28"/>
                  <a:pt x="189" y="27"/>
                  <a:pt x="189" y="27"/>
                </a:cubicBezTo>
                <a:cubicBezTo>
                  <a:pt x="189" y="27"/>
                  <a:pt x="189" y="27"/>
                  <a:pt x="190" y="26"/>
                </a:cubicBezTo>
                <a:cubicBezTo>
                  <a:pt x="190" y="26"/>
                  <a:pt x="190" y="27"/>
                  <a:pt x="190" y="27"/>
                </a:cubicBezTo>
                <a:close/>
                <a:moveTo>
                  <a:pt x="190" y="23"/>
                </a:moveTo>
                <a:cubicBezTo>
                  <a:pt x="189" y="23"/>
                  <a:pt x="189" y="23"/>
                  <a:pt x="189" y="24"/>
                </a:cubicBezTo>
                <a:cubicBezTo>
                  <a:pt x="188" y="24"/>
                  <a:pt x="188" y="24"/>
                  <a:pt x="188" y="24"/>
                </a:cubicBezTo>
                <a:cubicBezTo>
                  <a:pt x="186" y="23"/>
                  <a:pt x="185" y="22"/>
                  <a:pt x="184" y="22"/>
                </a:cubicBezTo>
                <a:cubicBezTo>
                  <a:pt x="184" y="21"/>
                  <a:pt x="183" y="20"/>
                  <a:pt x="182" y="19"/>
                </a:cubicBezTo>
                <a:cubicBezTo>
                  <a:pt x="184" y="20"/>
                  <a:pt x="187" y="21"/>
                  <a:pt x="190" y="23"/>
                </a:cubicBezTo>
                <a:close/>
                <a:moveTo>
                  <a:pt x="178" y="15"/>
                </a:moveTo>
                <a:cubicBezTo>
                  <a:pt x="180" y="16"/>
                  <a:pt x="180" y="17"/>
                  <a:pt x="181" y="18"/>
                </a:cubicBezTo>
                <a:cubicBezTo>
                  <a:pt x="180" y="18"/>
                  <a:pt x="179" y="17"/>
                  <a:pt x="177" y="17"/>
                </a:cubicBezTo>
                <a:cubicBezTo>
                  <a:pt x="177" y="17"/>
                  <a:pt x="179" y="17"/>
                  <a:pt x="181" y="18"/>
                </a:cubicBezTo>
                <a:cubicBezTo>
                  <a:pt x="182" y="20"/>
                  <a:pt x="183" y="21"/>
                  <a:pt x="183" y="23"/>
                </a:cubicBezTo>
                <a:cubicBezTo>
                  <a:pt x="181" y="21"/>
                  <a:pt x="179" y="20"/>
                  <a:pt x="176" y="18"/>
                </a:cubicBezTo>
                <a:cubicBezTo>
                  <a:pt x="176" y="18"/>
                  <a:pt x="179" y="20"/>
                  <a:pt x="183" y="23"/>
                </a:cubicBezTo>
                <a:cubicBezTo>
                  <a:pt x="183" y="25"/>
                  <a:pt x="183" y="26"/>
                  <a:pt x="183" y="27"/>
                </a:cubicBezTo>
                <a:cubicBezTo>
                  <a:pt x="183" y="27"/>
                  <a:pt x="183" y="27"/>
                  <a:pt x="182" y="27"/>
                </a:cubicBezTo>
                <a:cubicBezTo>
                  <a:pt x="182" y="27"/>
                  <a:pt x="183" y="27"/>
                  <a:pt x="183" y="27"/>
                </a:cubicBezTo>
                <a:cubicBezTo>
                  <a:pt x="182" y="27"/>
                  <a:pt x="182" y="27"/>
                  <a:pt x="182" y="28"/>
                </a:cubicBezTo>
                <a:cubicBezTo>
                  <a:pt x="182" y="28"/>
                  <a:pt x="181" y="28"/>
                  <a:pt x="181" y="29"/>
                </a:cubicBezTo>
                <a:cubicBezTo>
                  <a:pt x="181" y="29"/>
                  <a:pt x="181" y="29"/>
                  <a:pt x="181" y="29"/>
                </a:cubicBezTo>
                <a:cubicBezTo>
                  <a:pt x="180" y="23"/>
                  <a:pt x="177" y="19"/>
                  <a:pt x="174" y="17"/>
                </a:cubicBezTo>
                <a:cubicBezTo>
                  <a:pt x="175" y="16"/>
                  <a:pt x="177" y="15"/>
                  <a:pt x="178" y="15"/>
                </a:cubicBezTo>
                <a:close/>
                <a:moveTo>
                  <a:pt x="173" y="17"/>
                </a:moveTo>
                <a:cubicBezTo>
                  <a:pt x="176" y="20"/>
                  <a:pt x="178" y="23"/>
                  <a:pt x="178" y="26"/>
                </a:cubicBezTo>
                <a:cubicBezTo>
                  <a:pt x="178" y="26"/>
                  <a:pt x="178" y="26"/>
                  <a:pt x="177" y="26"/>
                </a:cubicBezTo>
                <a:cubicBezTo>
                  <a:pt x="177" y="24"/>
                  <a:pt x="176" y="23"/>
                  <a:pt x="175" y="23"/>
                </a:cubicBezTo>
                <a:cubicBezTo>
                  <a:pt x="176" y="22"/>
                  <a:pt x="176" y="22"/>
                  <a:pt x="176" y="22"/>
                </a:cubicBezTo>
                <a:cubicBezTo>
                  <a:pt x="176" y="22"/>
                  <a:pt x="175" y="23"/>
                  <a:pt x="175" y="23"/>
                </a:cubicBezTo>
                <a:cubicBezTo>
                  <a:pt x="175" y="23"/>
                  <a:pt x="175" y="23"/>
                  <a:pt x="175" y="23"/>
                </a:cubicBezTo>
                <a:cubicBezTo>
                  <a:pt x="174" y="21"/>
                  <a:pt x="172" y="20"/>
                  <a:pt x="171" y="19"/>
                </a:cubicBezTo>
                <a:cubicBezTo>
                  <a:pt x="172" y="18"/>
                  <a:pt x="172" y="18"/>
                  <a:pt x="173" y="17"/>
                </a:cubicBezTo>
                <a:close/>
                <a:moveTo>
                  <a:pt x="171" y="16"/>
                </a:moveTo>
                <a:cubicBezTo>
                  <a:pt x="172" y="16"/>
                  <a:pt x="172" y="17"/>
                  <a:pt x="172" y="17"/>
                </a:cubicBezTo>
                <a:cubicBezTo>
                  <a:pt x="171" y="17"/>
                  <a:pt x="171" y="18"/>
                  <a:pt x="170" y="18"/>
                </a:cubicBezTo>
                <a:cubicBezTo>
                  <a:pt x="170" y="18"/>
                  <a:pt x="169" y="17"/>
                  <a:pt x="169" y="17"/>
                </a:cubicBezTo>
                <a:cubicBezTo>
                  <a:pt x="170" y="17"/>
                  <a:pt x="171" y="16"/>
                  <a:pt x="171" y="16"/>
                </a:cubicBezTo>
                <a:close/>
                <a:moveTo>
                  <a:pt x="169" y="18"/>
                </a:moveTo>
                <a:cubicBezTo>
                  <a:pt x="168" y="19"/>
                  <a:pt x="167" y="20"/>
                  <a:pt x="166" y="20"/>
                </a:cubicBezTo>
                <a:cubicBezTo>
                  <a:pt x="166" y="20"/>
                  <a:pt x="165" y="20"/>
                  <a:pt x="165" y="20"/>
                </a:cubicBezTo>
                <a:cubicBezTo>
                  <a:pt x="165" y="20"/>
                  <a:pt x="165" y="20"/>
                  <a:pt x="166" y="20"/>
                </a:cubicBezTo>
                <a:cubicBezTo>
                  <a:pt x="165" y="21"/>
                  <a:pt x="164" y="22"/>
                  <a:pt x="163" y="22"/>
                </a:cubicBezTo>
                <a:cubicBezTo>
                  <a:pt x="163" y="22"/>
                  <a:pt x="162" y="21"/>
                  <a:pt x="161" y="21"/>
                </a:cubicBezTo>
                <a:cubicBezTo>
                  <a:pt x="163" y="19"/>
                  <a:pt x="166" y="18"/>
                  <a:pt x="168" y="17"/>
                </a:cubicBezTo>
                <a:cubicBezTo>
                  <a:pt x="168" y="18"/>
                  <a:pt x="169" y="18"/>
                  <a:pt x="169" y="18"/>
                </a:cubicBezTo>
                <a:close/>
                <a:moveTo>
                  <a:pt x="167" y="17"/>
                </a:moveTo>
                <a:cubicBezTo>
                  <a:pt x="164" y="18"/>
                  <a:pt x="162" y="19"/>
                  <a:pt x="160" y="20"/>
                </a:cubicBezTo>
                <a:cubicBezTo>
                  <a:pt x="159" y="19"/>
                  <a:pt x="159" y="19"/>
                  <a:pt x="158" y="19"/>
                </a:cubicBezTo>
                <a:cubicBezTo>
                  <a:pt x="159" y="18"/>
                  <a:pt x="160" y="18"/>
                  <a:pt x="160" y="18"/>
                </a:cubicBezTo>
                <a:cubicBezTo>
                  <a:pt x="159" y="18"/>
                  <a:pt x="158" y="18"/>
                  <a:pt x="158" y="18"/>
                </a:cubicBezTo>
                <a:cubicBezTo>
                  <a:pt x="157" y="18"/>
                  <a:pt x="157" y="17"/>
                  <a:pt x="156" y="17"/>
                </a:cubicBezTo>
                <a:cubicBezTo>
                  <a:pt x="158" y="16"/>
                  <a:pt x="160" y="15"/>
                  <a:pt x="160" y="15"/>
                </a:cubicBezTo>
                <a:cubicBezTo>
                  <a:pt x="158" y="15"/>
                  <a:pt x="157" y="16"/>
                  <a:pt x="155" y="17"/>
                </a:cubicBezTo>
                <a:cubicBezTo>
                  <a:pt x="154" y="16"/>
                  <a:pt x="153" y="15"/>
                  <a:pt x="153" y="15"/>
                </a:cubicBezTo>
                <a:cubicBezTo>
                  <a:pt x="155" y="13"/>
                  <a:pt x="158" y="12"/>
                  <a:pt x="160" y="11"/>
                </a:cubicBezTo>
                <a:cubicBezTo>
                  <a:pt x="162" y="12"/>
                  <a:pt x="165" y="14"/>
                  <a:pt x="167" y="17"/>
                </a:cubicBezTo>
                <a:close/>
                <a:moveTo>
                  <a:pt x="158" y="10"/>
                </a:moveTo>
                <a:cubicBezTo>
                  <a:pt x="159" y="10"/>
                  <a:pt x="159" y="11"/>
                  <a:pt x="160" y="11"/>
                </a:cubicBezTo>
                <a:cubicBezTo>
                  <a:pt x="154" y="13"/>
                  <a:pt x="150" y="15"/>
                  <a:pt x="148" y="17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50" y="12"/>
                  <a:pt x="155" y="11"/>
                  <a:pt x="158" y="10"/>
                </a:cubicBezTo>
                <a:close/>
                <a:moveTo>
                  <a:pt x="147" y="16"/>
                </a:moveTo>
                <a:cubicBezTo>
                  <a:pt x="147" y="16"/>
                  <a:pt x="147" y="17"/>
                  <a:pt x="148" y="17"/>
                </a:cubicBezTo>
                <a:cubicBezTo>
                  <a:pt x="146" y="18"/>
                  <a:pt x="145" y="19"/>
                  <a:pt x="145" y="20"/>
                </a:cubicBezTo>
                <a:cubicBezTo>
                  <a:pt x="145" y="18"/>
                  <a:pt x="146" y="17"/>
                  <a:pt x="147" y="16"/>
                </a:cubicBezTo>
                <a:close/>
                <a:moveTo>
                  <a:pt x="143" y="18"/>
                </a:moveTo>
                <a:cubicBezTo>
                  <a:pt x="143" y="18"/>
                  <a:pt x="143" y="19"/>
                  <a:pt x="142" y="19"/>
                </a:cubicBezTo>
                <a:cubicBezTo>
                  <a:pt x="142" y="19"/>
                  <a:pt x="142" y="19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3" y="18"/>
                  <a:pt x="143" y="18"/>
                </a:cubicBezTo>
                <a:close/>
                <a:moveTo>
                  <a:pt x="142" y="20"/>
                </a:moveTo>
                <a:cubicBezTo>
                  <a:pt x="142" y="20"/>
                  <a:pt x="142" y="20"/>
                  <a:pt x="142" y="20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20"/>
                  <a:pt x="142" y="20"/>
                  <a:pt x="142" y="20"/>
                </a:cubicBezTo>
                <a:close/>
                <a:moveTo>
                  <a:pt x="140" y="16"/>
                </a:moveTo>
                <a:cubicBezTo>
                  <a:pt x="140" y="16"/>
                  <a:pt x="140" y="17"/>
                  <a:pt x="139" y="17"/>
                </a:cubicBezTo>
                <a:cubicBezTo>
                  <a:pt x="139" y="17"/>
                  <a:pt x="139" y="17"/>
                  <a:pt x="138" y="16"/>
                </a:cubicBezTo>
                <a:cubicBezTo>
                  <a:pt x="139" y="16"/>
                  <a:pt x="139" y="16"/>
                  <a:pt x="140" y="16"/>
                </a:cubicBezTo>
                <a:close/>
                <a:moveTo>
                  <a:pt x="138" y="17"/>
                </a:moveTo>
                <a:cubicBezTo>
                  <a:pt x="138" y="17"/>
                  <a:pt x="139" y="17"/>
                  <a:pt x="139" y="18"/>
                </a:cubicBezTo>
                <a:cubicBezTo>
                  <a:pt x="139" y="18"/>
                  <a:pt x="139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7" y="18"/>
                  <a:pt x="137" y="18"/>
                  <a:pt x="137" y="17"/>
                </a:cubicBezTo>
                <a:cubicBezTo>
                  <a:pt x="137" y="17"/>
                  <a:pt x="137" y="17"/>
                  <a:pt x="138" y="17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6"/>
                  <a:pt x="137" y="16"/>
                </a:cubicBezTo>
                <a:close/>
                <a:moveTo>
                  <a:pt x="115" y="21"/>
                </a:moveTo>
                <a:cubicBezTo>
                  <a:pt x="115" y="21"/>
                  <a:pt x="115" y="21"/>
                  <a:pt x="115" y="20"/>
                </a:cubicBezTo>
                <a:cubicBezTo>
                  <a:pt x="115" y="20"/>
                  <a:pt x="115" y="19"/>
                  <a:pt x="115" y="19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116" y="20"/>
                  <a:pt x="115" y="20"/>
                  <a:pt x="115" y="21"/>
                </a:cubicBezTo>
                <a:close/>
                <a:moveTo>
                  <a:pt x="116" y="19"/>
                </a:moveTo>
                <a:cubicBezTo>
                  <a:pt x="116" y="19"/>
                  <a:pt x="116" y="19"/>
                  <a:pt x="115" y="19"/>
                </a:cubicBezTo>
                <a:cubicBezTo>
                  <a:pt x="116" y="18"/>
                  <a:pt x="116" y="17"/>
                  <a:pt x="117" y="17"/>
                </a:cubicBezTo>
                <a:cubicBezTo>
                  <a:pt x="117" y="17"/>
                  <a:pt x="117" y="17"/>
                  <a:pt x="118" y="18"/>
                </a:cubicBezTo>
                <a:cubicBezTo>
                  <a:pt x="117" y="18"/>
                  <a:pt x="117" y="19"/>
                  <a:pt x="116" y="19"/>
                </a:cubicBezTo>
                <a:close/>
                <a:moveTo>
                  <a:pt x="118" y="17"/>
                </a:moveTo>
                <a:cubicBezTo>
                  <a:pt x="118" y="17"/>
                  <a:pt x="117" y="16"/>
                  <a:pt x="117" y="16"/>
                </a:cubicBezTo>
                <a:cubicBezTo>
                  <a:pt x="118" y="15"/>
                  <a:pt x="118" y="15"/>
                  <a:pt x="119" y="14"/>
                </a:cubicBezTo>
                <a:cubicBezTo>
                  <a:pt x="119" y="15"/>
                  <a:pt x="120" y="15"/>
                  <a:pt x="120" y="16"/>
                </a:cubicBezTo>
                <a:cubicBezTo>
                  <a:pt x="119" y="16"/>
                  <a:pt x="119" y="17"/>
                  <a:pt x="118" y="17"/>
                </a:cubicBezTo>
                <a:cubicBezTo>
                  <a:pt x="118" y="17"/>
                  <a:pt x="118" y="17"/>
                  <a:pt x="118" y="17"/>
                </a:cubicBezTo>
                <a:close/>
                <a:moveTo>
                  <a:pt x="126" y="13"/>
                </a:moveTo>
                <a:cubicBezTo>
                  <a:pt x="125" y="12"/>
                  <a:pt x="123" y="12"/>
                  <a:pt x="122" y="12"/>
                </a:cubicBezTo>
                <a:cubicBezTo>
                  <a:pt x="123" y="11"/>
                  <a:pt x="124" y="10"/>
                  <a:pt x="125" y="10"/>
                </a:cubicBezTo>
                <a:cubicBezTo>
                  <a:pt x="127" y="11"/>
                  <a:pt x="128" y="13"/>
                  <a:pt x="130" y="15"/>
                </a:cubicBezTo>
                <a:cubicBezTo>
                  <a:pt x="129" y="14"/>
                  <a:pt x="127" y="14"/>
                  <a:pt x="126" y="13"/>
                </a:cubicBezTo>
                <a:cubicBezTo>
                  <a:pt x="126" y="13"/>
                  <a:pt x="127" y="13"/>
                  <a:pt x="127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4" y="13"/>
                  <a:pt x="123" y="13"/>
                  <a:pt x="122" y="12"/>
                </a:cubicBezTo>
                <a:cubicBezTo>
                  <a:pt x="122" y="12"/>
                  <a:pt x="123" y="13"/>
                  <a:pt x="124" y="14"/>
                </a:cubicBezTo>
                <a:cubicBezTo>
                  <a:pt x="123" y="14"/>
                  <a:pt x="122" y="15"/>
                  <a:pt x="121" y="15"/>
                </a:cubicBezTo>
                <a:cubicBezTo>
                  <a:pt x="121" y="15"/>
                  <a:pt x="120" y="14"/>
                  <a:pt x="119" y="14"/>
                </a:cubicBezTo>
                <a:cubicBezTo>
                  <a:pt x="120" y="13"/>
                  <a:pt x="121" y="12"/>
                  <a:pt x="122" y="12"/>
                </a:cubicBezTo>
                <a:cubicBezTo>
                  <a:pt x="123" y="12"/>
                  <a:pt x="124" y="12"/>
                  <a:pt x="125" y="13"/>
                </a:cubicBezTo>
                <a:close/>
                <a:moveTo>
                  <a:pt x="119" y="22"/>
                </a:moveTo>
                <a:cubicBezTo>
                  <a:pt x="119" y="22"/>
                  <a:pt x="119" y="22"/>
                  <a:pt x="119" y="22"/>
                </a:cubicBezTo>
                <a:cubicBezTo>
                  <a:pt x="118" y="22"/>
                  <a:pt x="119" y="21"/>
                  <a:pt x="119" y="21"/>
                </a:cubicBezTo>
                <a:cubicBezTo>
                  <a:pt x="119" y="21"/>
                  <a:pt x="119" y="22"/>
                  <a:pt x="119" y="22"/>
                </a:cubicBezTo>
                <a:close/>
                <a:moveTo>
                  <a:pt x="120" y="20"/>
                </a:moveTo>
                <a:cubicBezTo>
                  <a:pt x="120" y="19"/>
                  <a:pt x="120" y="19"/>
                  <a:pt x="119" y="19"/>
                </a:cubicBezTo>
                <a:cubicBezTo>
                  <a:pt x="119" y="19"/>
                  <a:pt x="120" y="18"/>
                  <a:pt x="120" y="18"/>
                </a:cubicBezTo>
                <a:cubicBezTo>
                  <a:pt x="120" y="18"/>
                  <a:pt x="120" y="19"/>
                  <a:pt x="121" y="19"/>
                </a:cubicBezTo>
                <a:cubicBezTo>
                  <a:pt x="120" y="19"/>
                  <a:pt x="120" y="19"/>
                  <a:pt x="120" y="20"/>
                </a:cubicBezTo>
                <a:close/>
                <a:moveTo>
                  <a:pt x="120" y="18"/>
                </a:moveTo>
                <a:cubicBezTo>
                  <a:pt x="120" y="18"/>
                  <a:pt x="121" y="17"/>
                  <a:pt x="121" y="17"/>
                </a:cubicBezTo>
                <a:cubicBezTo>
                  <a:pt x="121" y="17"/>
                  <a:pt x="122" y="18"/>
                  <a:pt x="122" y="18"/>
                </a:cubicBezTo>
                <a:cubicBezTo>
                  <a:pt x="122" y="18"/>
                  <a:pt x="121" y="18"/>
                  <a:pt x="121" y="19"/>
                </a:cubicBezTo>
                <a:cubicBezTo>
                  <a:pt x="121" y="18"/>
                  <a:pt x="120" y="18"/>
                  <a:pt x="120" y="18"/>
                </a:cubicBezTo>
                <a:close/>
                <a:moveTo>
                  <a:pt x="122" y="22"/>
                </a:moveTo>
                <a:cubicBezTo>
                  <a:pt x="121" y="21"/>
                  <a:pt x="121" y="20"/>
                  <a:pt x="122" y="19"/>
                </a:cubicBezTo>
                <a:cubicBezTo>
                  <a:pt x="122" y="20"/>
                  <a:pt x="122" y="20"/>
                  <a:pt x="123" y="20"/>
                </a:cubicBezTo>
                <a:cubicBezTo>
                  <a:pt x="123" y="20"/>
                  <a:pt x="123" y="21"/>
                  <a:pt x="123" y="21"/>
                </a:cubicBezTo>
                <a:cubicBezTo>
                  <a:pt x="123" y="21"/>
                  <a:pt x="122" y="22"/>
                  <a:pt x="122" y="22"/>
                </a:cubicBezTo>
                <a:close/>
                <a:moveTo>
                  <a:pt x="122" y="19"/>
                </a:moveTo>
                <a:cubicBezTo>
                  <a:pt x="122" y="19"/>
                  <a:pt x="122" y="19"/>
                  <a:pt x="122" y="19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2" y="19"/>
                  <a:pt x="122" y="19"/>
                  <a:pt x="122" y="19"/>
                </a:cubicBezTo>
                <a:close/>
                <a:moveTo>
                  <a:pt x="122" y="16"/>
                </a:moveTo>
                <a:cubicBezTo>
                  <a:pt x="122" y="16"/>
                  <a:pt x="122" y="16"/>
                  <a:pt x="122" y="15"/>
                </a:cubicBezTo>
                <a:cubicBezTo>
                  <a:pt x="123" y="16"/>
                  <a:pt x="123" y="16"/>
                  <a:pt x="124" y="17"/>
                </a:cubicBezTo>
                <a:cubicBezTo>
                  <a:pt x="124" y="17"/>
                  <a:pt x="123" y="17"/>
                  <a:pt x="123" y="17"/>
                </a:cubicBezTo>
                <a:cubicBezTo>
                  <a:pt x="123" y="17"/>
                  <a:pt x="122" y="16"/>
                  <a:pt x="122" y="16"/>
                </a:cubicBezTo>
                <a:close/>
                <a:moveTo>
                  <a:pt x="125" y="20"/>
                </a:moveTo>
                <a:cubicBezTo>
                  <a:pt x="125" y="20"/>
                  <a:pt x="125" y="19"/>
                  <a:pt x="125" y="19"/>
                </a:cubicBezTo>
                <a:cubicBezTo>
                  <a:pt x="125" y="19"/>
                  <a:pt x="125" y="19"/>
                  <a:pt x="125" y="20"/>
                </a:cubicBezTo>
                <a:cubicBezTo>
                  <a:pt x="125" y="20"/>
                  <a:pt x="125" y="20"/>
                  <a:pt x="125" y="20"/>
                </a:cubicBezTo>
                <a:close/>
                <a:moveTo>
                  <a:pt x="125" y="19"/>
                </a:moveTo>
                <a:cubicBezTo>
                  <a:pt x="124" y="19"/>
                  <a:pt x="124" y="18"/>
                  <a:pt x="123" y="17"/>
                </a:cubicBezTo>
                <a:cubicBezTo>
                  <a:pt x="124" y="17"/>
                  <a:pt x="124" y="17"/>
                  <a:pt x="124" y="17"/>
                </a:cubicBezTo>
                <a:cubicBezTo>
                  <a:pt x="125" y="18"/>
                  <a:pt x="126" y="18"/>
                  <a:pt x="126" y="19"/>
                </a:cubicBezTo>
                <a:cubicBezTo>
                  <a:pt x="126" y="19"/>
                  <a:pt x="126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lose/>
                <a:moveTo>
                  <a:pt x="126" y="21"/>
                </a:moveTo>
                <a:cubicBezTo>
                  <a:pt x="126" y="21"/>
                  <a:pt x="126" y="21"/>
                  <a:pt x="126" y="21"/>
                </a:cubicBezTo>
                <a:cubicBezTo>
                  <a:pt x="126" y="21"/>
                  <a:pt x="126" y="21"/>
                  <a:pt x="126" y="21"/>
                </a:cubicBezTo>
                <a:cubicBezTo>
                  <a:pt x="126" y="21"/>
                  <a:pt x="126" y="21"/>
                  <a:pt x="126" y="21"/>
                </a:cubicBezTo>
                <a:close/>
                <a:moveTo>
                  <a:pt x="124" y="17"/>
                </a:moveTo>
                <a:cubicBezTo>
                  <a:pt x="125" y="16"/>
                  <a:pt x="126" y="16"/>
                  <a:pt x="126" y="16"/>
                </a:cubicBezTo>
                <a:cubicBezTo>
                  <a:pt x="126" y="16"/>
                  <a:pt x="125" y="16"/>
                  <a:pt x="124" y="17"/>
                </a:cubicBezTo>
                <a:cubicBezTo>
                  <a:pt x="124" y="16"/>
                  <a:pt x="123" y="16"/>
                  <a:pt x="122" y="15"/>
                </a:cubicBezTo>
                <a:cubicBezTo>
                  <a:pt x="123" y="15"/>
                  <a:pt x="124" y="14"/>
                  <a:pt x="124" y="14"/>
                </a:cubicBezTo>
                <a:cubicBezTo>
                  <a:pt x="126" y="15"/>
                  <a:pt x="127" y="16"/>
                  <a:pt x="128" y="18"/>
                </a:cubicBezTo>
                <a:cubicBezTo>
                  <a:pt x="127" y="18"/>
                  <a:pt x="127" y="18"/>
                  <a:pt x="127" y="19"/>
                </a:cubicBezTo>
                <a:cubicBezTo>
                  <a:pt x="126" y="18"/>
                  <a:pt x="125" y="17"/>
                  <a:pt x="124" y="17"/>
                </a:cubicBezTo>
                <a:close/>
                <a:moveTo>
                  <a:pt x="129" y="21"/>
                </a:moveTo>
                <a:cubicBezTo>
                  <a:pt x="129" y="21"/>
                  <a:pt x="129" y="21"/>
                  <a:pt x="128" y="21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9" y="20"/>
                  <a:pt x="129" y="20"/>
                  <a:pt x="129" y="21"/>
                </a:cubicBezTo>
                <a:cubicBezTo>
                  <a:pt x="129" y="21"/>
                  <a:pt x="129" y="21"/>
                  <a:pt x="129" y="21"/>
                </a:cubicBezTo>
                <a:close/>
                <a:moveTo>
                  <a:pt x="125" y="14"/>
                </a:moveTo>
                <a:cubicBezTo>
                  <a:pt x="125" y="13"/>
                  <a:pt x="125" y="13"/>
                  <a:pt x="126" y="13"/>
                </a:cubicBezTo>
                <a:cubicBezTo>
                  <a:pt x="127" y="14"/>
                  <a:pt x="129" y="15"/>
                  <a:pt x="131" y="16"/>
                </a:cubicBezTo>
                <a:cubicBezTo>
                  <a:pt x="131" y="16"/>
                  <a:pt x="131" y="16"/>
                  <a:pt x="131" y="17"/>
                </a:cubicBezTo>
                <a:cubicBezTo>
                  <a:pt x="130" y="17"/>
                  <a:pt x="130" y="17"/>
                  <a:pt x="129" y="17"/>
                </a:cubicBezTo>
                <a:cubicBezTo>
                  <a:pt x="128" y="16"/>
                  <a:pt x="127" y="15"/>
                  <a:pt x="125" y="14"/>
                </a:cubicBezTo>
                <a:close/>
                <a:moveTo>
                  <a:pt x="130" y="18"/>
                </a:moveTo>
                <a:cubicBezTo>
                  <a:pt x="130" y="18"/>
                  <a:pt x="131" y="17"/>
                  <a:pt x="131" y="17"/>
                </a:cubicBezTo>
                <a:cubicBezTo>
                  <a:pt x="132" y="18"/>
                  <a:pt x="132" y="18"/>
                  <a:pt x="132" y="19"/>
                </a:cubicBezTo>
                <a:cubicBezTo>
                  <a:pt x="132" y="19"/>
                  <a:pt x="131" y="19"/>
                  <a:pt x="131" y="19"/>
                </a:cubicBezTo>
                <a:cubicBezTo>
                  <a:pt x="131" y="19"/>
                  <a:pt x="130" y="19"/>
                  <a:pt x="130" y="18"/>
                </a:cubicBezTo>
                <a:close/>
                <a:moveTo>
                  <a:pt x="132" y="21"/>
                </a:moveTo>
                <a:cubicBezTo>
                  <a:pt x="132" y="20"/>
                  <a:pt x="132" y="20"/>
                  <a:pt x="133" y="20"/>
                </a:cubicBezTo>
                <a:cubicBezTo>
                  <a:pt x="133" y="20"/>
                  <a:pt x="133" y="21"/>
                  <a:pt x="133" y="21"/>
                </a:cubicBezTo>
                <a:cubicBezTo>
                  <a:pt x="132" y="21"/>
                  <a:pt x="132" y="21"/>
                  <a:pt x="132" y="21"/>
                </a:cubicBezTo>
                <a:cubicBezTo>
                  <a:pt x="132" y="21"/>
                  <a:pt x="132" y="21"/>
                  <a:pt x="132" y="21"/>
                </a:cubicBezTo>
                <a:close/>
                <a:moveTo>
                  <a:pt x="132" y="21"/>
                </a:moveTo>
                <a:cubicBezTo>
                  <a:pt x="132" y="21"/>
                  <a:pt x="133" y="21"/>
                  <a:pt x="133" y="21"/>
                </a:cubicBezTo>
                <a:cubicBezTo>
                  <a:pt x="133" y="21"/>
                  <a:pt x="133" y="21"/>
                  <a:pt x="133" y="21"/>
                </a:cubicBezTo>
                <a:cubicBezTo>
                  <a:pt x="133" y="21"/>
                  <a:pt x="132" y="21"/>
                  <a:pt x="132" y="21"/>
                </a:cubicBezTo>
                <a:cubicBezTo>
                  <a:pt x="132" y="21"/>
                  <a:pt x="132" y="21"/>
                  <a:pt x="132" y="21"/>
                </a:cubicBezTo>
                <a:close/>
                <a:moveTo>
                  <a:pt x="132" y="22"/>
                </a:moveTo>
                <a:cubicBezTo>
                  <a:pt x="132" y="21"/>
                  <a:pt x="132" y="21"/>
                  <a:pt x="132" y="21"/>
                </a:cubicBezTo>
                <a:cubicBezTo>
                  <a:pt x="132" y="21"/>
                  <a:pt x="132" y="21"/>
                  <a:pt x="133" y="22"/>
                </a:cubicBezTo>
                <a:cubicBezTo>
                  <a:pt x="132" y="22"/>
                  <a:pt x="132" y="22"/>
                  <a:pt x="132" y="22"/>
                </a:cubicBezTo>
                <a:close/>
                <a:moveTo>
                  <a:pt x="133" y="23"/>
                </a:moveTo>
                <a:cubicBezTo>
                  <a:pt x="133" y="23"/>
                  <a:pt x="133" y="23"/>
                  <a:pt x="133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33" y="22"/>
                  <a:pt x="133" y="23"/>
                  <a:pt x="133" y="23"/>
                </a:cubicBezTo>
                <a:cubicBezTo>
                  <a:pt x="133" y="23"/>
                  <a:pt x="133" y="23"/>
                  <a:pt x="133" y="23"/>
                </a:cubicBezTo>
                <a:close/>
                <a:moveTo>
                  <a:pt x="135" y="17"/>
                </a:moveTo>
                <a:cubicBezTo>
                  <a:pt x="134" y="17"/>
                  <a:pt x="134" y="17"/>
                  <a:pt x="134" y="17"/>
                </a:cubicBezTo>
                <a:cubicBezTo>
                  <a:pt x="134" y="17"/>
                  <a:pt x="134" y="17"/>
                  <a:pt x="134" y="16"/>
                </a:cubicBezTo>
                <a:cubicBezTo>
                  <a:pt x="134" y="16"/>
                  <a:pt x="134" y="16"/>
                  <a:pt x="135" y="16"/>
                </a:cubicBezTo>
                <a:cubicBezTo>
                  <a:pt x="135" y="17"/>
                  <a:pt x="135" y="17"/>
                  <a:pt x="135" y="17"/>
                </a:cubicBezTo>
                <a:close/>
                <a:moveTo>
                  <a:pt x="127" y="8"/>
                </a:moveTo>
                <a:cubicBezTo>
                  <a:pt x="131" y="11"/>
                  <a:pt x="134" y="13"/>
                  <a:pt x="134" y="15"/>
                </a:cubicBezTo>
                <a:cubicBezTo>
                  <a:pt x="133" y="15"/>
                  <a:pt x="133" y="15"/>
                  <a:pt x="133" y="15"/>
                </a:cubicBezTo>
                <a:cubicBezTo>
                  <a:pt x="133" y="15"/>
                  <a:pt x="134" y="15"/>
                  <a:pt x="134" y="15"/>
                </a:cubicBezTo>
                <a:cubicBezTo>
                  <a:pt x="134" y="16"/>
                  <a:pt x="134" y="16"/>
                  <a:pt x="135" y="16"/>
                </a:cubicBezTo>
                <a:cubicBezTo>
                  <a:pt x="134" y="16"/>
                  <a:pt x="134" y="16"/>
                  <a:pt x="133" y="16"/>
                </a:cubicBezTo>
                <a:cubicBezTo>
                  <a:pt x="132" y="14"/>
                  <a:pt x="129" y="12"/>
                  <a:pt x="126" y="9"/>
                </a:cubicBezTo>
                <a:cubicBezTo>
                  <a:pt x="126" y="9"/>
                  <a:pt x="127" y="9"/>
                  <a:pt x="127" y="8"/>
                </a:cubicBezTo>
                <a:close/>
                <a:moveTo>
                  <a:pt x="126" y="8"/>
                </a:moveTo>
                <a:cubicBezTo>
                  <a:pt x="126" y="8"/>
                  <a:pt x="126" y="8"/>
                  <a:pt x="127" y="8"/>
                </a:cubicBezTo>
                <a:cubicBezTo>
                  <a:pt x="126" y="8"/>
                  <a:pt x="125" y="9"/>
                  <a:pt x="125" y="9"/>
                </a:cubicBezTo>
                <a:cubicBezTo>
                  <a:pt x="125" y="9"/>
                  <a:pt x="124" y="8"/>
                  <a:pt x="124" y="8"/>
                </a:cubicBezTo>
                <a:cubicBezTo>
                  <a:pt x="125" y="8"/>
                  <a:pt x="125" y="8"/>
                  <a:pt x="126" y="8"/>
                </a:cubicBezTo>
                <a:close/>
                <a:moveTo>
                  <a:pt x="123" y="8"/>
                </a:moveTo>
                <a:cubicBezTo>
                  <a:pt x="123" y="9"/>
                  <a:pt x="124" y="9"/>
                  <a:pt x="124" y="9"/>
                </a:cubicBezTo>
                <a:cubicBezTo>
                  <a:pt x="122" y="10"/>
                  <a:pt x="120" y="12"/>
                  <a:pt x="118" y="13"/>
                </a:cubicBezTo>
                <a:cubicBezTo>
                  <a:pt x="118" y="12"/>
                  <a:pt x="117" y="12"/>
                  <a:pt x="116" y="12"/>
                </a:cubicBezTo>
                <a:cubicBezTo>
                  <a:pt x="118" y="10"/>
                  <a:pt x="121" y="9"/>
                  <a:pt x="123" y="8"/>
                </a:cubicBezTo>
                <a:close/>
                <a:moveTo>
                  <a:pt x="116" y="12"/>
                </a:moveTo>
                <a:cubicBezTo>
                  <a:pt x="116" y="12"/>
                  <a:pt x="117" y="13"/>
                  <a:pt x="117" y="13"/>
                </a:cubicBezTo>
                <a:cubicBezTo>
                  <a:pt x="117" y="14"/>
                  <a:pt x="116" y="14"/>
                  <a:pt x="116" y="15"/>
                </a:cubicBezTo>
                <a:cubicBezTo>
                  <a:pt x="115" y="14"/>
                  <a:pt x="114" y="14"/>
                  <a:pt x="114" y="14"/>
                </a:cubicBezTo>
                <a:cubicBezTo>
                  <a:pt x="115" y="13"/>
                  <a:pt x="115" y="12"/>
                  <a:pt x="116" y="12"/>
                </a:cubicBezTo>
                <a:close/>
                <a:moveTo>
                  <a:pt x="114" y="14"/>
                </a:moveTo>
                <a:cubicBezTo>
                  <a:pt x="115" y="14"/>
                  <a:pt x="115" y="14"/>
                  <a:pt x="115" y="15"/>
                </a:cubicBezTo>
                <a:cubicBezTo>
                  <a:pt x="114" y="16"/>
                  <a:pt x="113" y="17"/>
                  <a:pt x="113" y="18"/>
                </a:cubicBezTo>
                <a:cubicBezTo>
                  <a:pt x="112" y="18"/>
                  <a:pt x="112" y="17"/>
                  <a:pt x="112" y="17"/>
                </a:cubicBezTo>
                <a:cubicBezTo>
                  <a:pt x="112" y="16"/>
                  <a:pt x="113" y="15"/>
                  <a:pt x="114" y="14"/>
                </a:cubicBezTo>
                <a:close/>
                <a:moveTo>
                  <a:pt x="112" y="18"/>
                </a:moveTo>
                <a:cubicBezTo>
                  <a:pt x="112" y="18"/>
                  <a:pt x="112" y="18"/>
                  <a:pt x="112" y="19"/>
                </a:cubicBezTo>
                <a:cubicBezTo>
                  <a:pt x="112" y="19"/>
                  <a:pt x="111" y="20"/>
                  <a:pt x="111" y="20"/>
                </a:cubicBezTo>
                <a:cubicBezTo>
                  <a:pt x="111" y="19"/>
                  <a:pt x="111" y="19"/>
                  <a:pt x="112" y="18"/>
                </a:cubicBezTo>
                <a:close/>
                <a:moveTo>
                  <a:pt x="109" y="16"/>
                </a:moveTo>
                <a:cubicBezTo>
                  <a:pt x="109" y="16"/>
                  <a:pt x="109" y="16"/>
                  <a:pt x="110" y="16"/>
                </a:cubicBezTo>
                <a:cubicBezTo>
                  <a:pt x="109" y="17"/>
                  <a:pt x="109" y="18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7"/>
                  <a:pt x="109" y="16"/>
                  <a:pt x="109" y="16"/>
                </a:cubicBezTo>
                <a:close/>
                <a:moveTo>
                  <a:pt x="106" y="17"/>
                </a:moveTo>
                <a:cubicBezTo>
                  <a:pt x="105" y="18"/>
                  <a:pt x="105" y="18"/>
                  <a:pt x="105" y="18"/>
                </a:cubicBezTo>
                <a:cubicBezTo>
                  <a:pt x="105" y="17"/>
                  <a:pt x="104" y="16"/>
                  <a:pt x="104" y="16"/>
                </a:cubicBezTo>
                <a:cubicBezTo>
                  <a:pt x="105" y="16"/>
                  <a:pt x="105" y="16"/>
                  <a:pt x="106" y="17"/>
                </a:cubicBezTo>
                <a:close/>
                <a:moveTo>
                  <a:pt x="67" y="21"/>
                </a:moveTo>
                <a:cubicBezTo>
                  <a:pt x="67" y="19"/>
                  <a:pt x="67" y="17"/>
                  <a:pt x="68" y="16"/>
                </a:cubicBezTo>
                <a:cubicBezTo>
                  <a:pt x="68" y="16"/>
                  <a:pt x="69" y="17"/>
                  <a:pt x="69" y="17"/>
                </a:cubicBezTo>
                <a:cubicBezTo>
                  <a:pt x="67" y="19"/>
                  <a:pt x="67" y="21"/>
                  <a:pt x="67" y="21"/>
                </a:cubicBezTo>
                <a:close/>
                <a:moveTo>
                  <a:pt x="80" y="20"/>
                </a:moveTo>
                <a:cubicBezTo>
                  <a:pt x="79" y="21"/>
                  <a:pt x="78" y="22"/>
                  <a:pt x="77" y="23"/>
                </a:cubicBezTo>
                <a:cubicBezTo>
                  <a:pt x="77" y="23"/>
                  <a:pt x="76" y="23"/>
                  <a:pt x="76" y="23"/>
                </a:cubicBezTo>
                <a:cubicBezTo>
                  <a:pt x="76" y="23"/>
                  <a:pt x="76" y="23"/>
                  <a:pt x="76" y="23"/>
                </a:cubicBezTo>
                <a:cubicBezTo>
                  <a:pt x="77" y="19"/>
                  <a:pt x="80" y="17"/>
                  <a:pt x="84" y="15"/>
                </a:cubicBezTo>
                <a:cubicBezTo>
                  <a:pt x="84" y="15"/>
                  <a:pt x="84" y="16"/>
                  <a:pt x="85" y="17"/>
                </a:cubicBezTo>
                <a:cubicBezTo>
                  <a:pt x="84" y="17"/>
                  <a:pt x="84" y="17"/>
                  <a:pt x="83" y="18"/>
                </a:cubicBezTo>
                <a:cubicBezTo>
                  <a:pt x="83" y="17"/>
                  <a:pt x="82" y="17"/>
                  <a:pt x="82" y="16"/>
                </a:cubicBezTo>
                <a:cubicBezTo>
                  <a:pt x="82" y="16"/>
                  <a:pt x="83" y="17"/>
                  <a:pt x="83" y="18"/>
                </a:cubicBezTo>
                <a:cubicBezTo>
                  <a:pt x="82" y="18"/>
                  <a:pt x="81" y="19"/>
                  <a:pt x="80" y="20"/>
                </a:cubicBezTo>
                <a:cubicBezTo>
                  <a:pt x="80" y="20"/>
                  <a:pt x="79" y="19"/>
                  <a:pt x="79" y="19"/>
                </a:cubicBezTo>
                <a:cubicBezTo>
                  <a:pt x="79" y="20"/>
                  <a:pt x="80" y="20"/>
                  <a:pt x="80" y="20"/>
                </a:cubicBezTo>
                <a:close/>
                <a:moveTo>
                  <a:pt x="84" y="15"/>
                </a:moveTo>
                <a:cubicBezTo>
                  <a:pt x="84" y="15"/>
                  <a:pt x="84" y="15"/>
                  <a:pt x="84" y="15"/>
                </a:cubicBezTo>
                <a:cubicBezTo>
                  <a:pt x="85" y="15"/>
                  <a:pt x="86" y="15"/>
                  <a:pt x="86" y="16"/>
                </a:cubicBezTo>
                <a:cubicBezTo>
                  <a:pt x="86" y="16"/>
                  <a:pt x="86" y="16"/>
                  <a:pt x="85" y="16"/>
                </a:cubicBezTo>
                <a:cubicBezTo>
                  <a:pt x="85" y="16"/>
                  <a:pt x="85" y="15"/>
                  <a:pt x="84" y="15"/>
                </a:cubicBezTo>
                <a:close/>
                <a:moveTo>
                  <a:pt x="81" y="23"/>
                </a:move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lose/>
                <a:moveTo>
                  <a:pt x="82" y="22"/>
                </a:move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1" y="22"/>
                  <a:pt x="81" y="22"/>
                </a:cubicBezTo>
                <a:cubicBezTo>
                  <a:pt x="81" y="22"/>
                  <a:pt x="82" y="21"/>
                  <a:pt x="82" y="21"/>
                </a:cubicBezTo>
                <a:cubicBezTo>
                  <a:pt x="82" y="21"/>
                  <a:pt x="83" y="21"/>
                  <a:pt x="83" y="22"/>
                </a:cubicBezTo>
                <a:cubicBezTo>
                  <a:pt x="83" y="22"/>
                  <a:pt x="83" y="22"/>
                  <a:pt x="82" y="22"/>
                </a:cubicBezTo>
                <a:close/>
                <a:moveTo>
                  <a:pt x="83" y="21"/>
                </a:moveTo>
                <a:cubicBezTo>
                  <a:pt x="83" y="21"/>
                  <a:pt x="83" y="21"/>
                  <a:pt x="82" y="21"/>
                </a:cubicBezTo>
                <a:cubicBezTo>
                  <a:pt x="83" y="20"/>
                  <a:pt x="83" y="20"/>
                  <a:pt x="84" y="19"/>
                </a:cubicBezTo>
                <a:cubicBezTo>
                  <a:pt x="84" y="20"/>
                  <a:pt x="84" y="21"/>
                  <a:pt x="83" y="21"/>
                </a:cubicBezTo>
                <a:close/>
                <a:moveTo>
                  <a:pt x="86" y="21"/>
                </a:moveTo>
                <a:cubicBezTo>
                  <a:pt x="86" y="21"/>
                  <a:pt x="86" y="21"/>
                  <a:pt x="85" y="21"/>
                </a:cubicBezTo>
                <a:cubicBezTo>
                  <a:pt x="85" y="20"/>
                  <a:pt x="85" y="20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9"/>
                  <a:pt x="86" y="20"/>
                  <a:pt x="86" y="21"/>
                </a:cubicBezTo>
                <a:close/>
                <a:moveTo>
                  <a:pt x="86" y="17"/>
                </a:moveTo>
                <a:cubicBezTo>
                  <a:pt x="87" y="17"/>
                  <a:pt x="87" y="16"/>
                  <a:pt x="88" y="16"/>
                </a:cubicBezTo>
                <a:cubicBezTo>
                  <a:pt x="88" y="17"/>
                  <a:pt x="89" y="17"/>
                  <a:pt x="89" y="17"/>
                </a:cubicBezTo>
                <a:cubicBezTo>
                  <a:pt x="90" y="18"/>
                  <a:pt x="90" y="18"/>
                  <a:pt x="90" y="18"/>
                </a:cubicBezTo>
                <a:cubicBezTo>
                  <a:pt x="89" y="19"/>
                  <a:pt x="88" y="19"/>
                  <a:pt x="88" y="19"/>
                </a:cubicBezTo>
                <a:cubicBezTo>
                  <a:pt x="87" y="19"/>
                  <a:pt x="87" y="18"/>
                  <a:pt x="86" y="17"/>
                </a:cubicBezTo>
                <a:close/>
                <a:moveTo>
                  <a:pt x="88" y="22"/>
                </a:moveTo>
                <a:cubicBezTo>
                  <a:pt x="88" y="22"/>
                  <a:pt x="88" y="22"/>
                  <a:pt x="88" y="21"/>
                </a:cubicBezTo>
                <a:cubicBezTo>
                  <a:pt x="88" y="21"/>
                  <a:pt x="89" y="21"/>
                  <a:pt x="89" y="21"/>
                </a:cubicBezTo>
                <a:cubicBezTo>
                  <a:pt x="89" y="21"/>
                  <a:pt x="89" y="22"/>
                  <a:pt x="88" y="22"/>
                </a:cubicBezTo>
                <a:close/>
                <a:moveTo>
                  <a:pt x="89" y="21"/>
                </a:moveTo>
                <a:cubicBezTo>
                  <a:pt x="89" y="21"/>
                  <a:pt x="88" y="21"/>
                  <a:pt x="88" y="21"/>
                </a:cubicBezTo>
                <a:cubicBezTo>
                  <a:pt x="88" y="21"/>
                  <a:pt x="88" y="20"/>
                  <a:pt x="88" y="20"/>
                </a:cubicBezTo>
                <a:cubicBezTo>
                  <a:pt x="89" y="20"/>
                  <a:pt x="89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89" y="20"/>
                  <a:pt x="89" y="21"/>
                </a:cubicBezTo>
                <a:close/>
                <a:moveTo>
                  <a:pt x="93" y="19"/>
                </a:moveTo>
                <a:cubicBezTo>
                  <a:pt x="93" y="19"/>
                  <a:pt x="93" y="19"/>
                  <a:pt x="92" y="18"/>
                </a:cubicBezTo>
                <a:cubicBezTo>
                  <a:pt x="92" y="17"/>
                  <a:pt x="91" y="16"/>
                  <a:pt x="90" y="15"/>
                </a:cubicBezTo>
                <a:cubicBezTo>
                  <a:pt x="90" y="15"/>
                  <a:pt x="90" y="15"/>
                  <a:pt x="90" y="14"/>
                </a:cubicBezTo>
                <a:cubicBezTo>
                  <a:pt x="92" y="15"/>
                  <a:pt x="94" y="17"/>
                  <a:pt x="93" y="19"/>
                </a:cubicBezTo>
                <a:close/>
                <a:moveTo>
                  <a:pt x="92" y="15"/>
                </a:moveTo>
                <a:cubicBezTo>
                  <a:pt x="93" y="16"/>
                  <a:pt x="95" y="17"/>
                  <a:pt x="96" y="18"/>
                </a:cubicBezTo>
                <a:cubicBezTo>
                  <a:pt x="96" y="18"/>
                  <a:pt x="96" y="18"/>
                  <a:pt x="96" y="19"/>
                </a:cubicBezTo>
                <a:cubicBezTo>
                  <a:pt x="95" y="18"/>
                  <a:pt x="95" y="18"/>
                  <a:pt x="95" y="18"/>
                </a:cubicBezTo>
                <a:cubicBezTo>
                  <a:pt x="94" y="17"/>
                  <a:pt x="94" y="16"/>
                  <a:pt x="92" y="15"/>
                </a:cubicBezTo>
                <a:close/>
                <a:moveTo>
                  <a:pt x="96" y="20"/>
                </a:move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5" y="19"/>
                  <a:pt x="95" y="18"/>
                </a:cubicBezTo>
                <a:cubicBezTo>
                  <a:pt x="95" y="19"/>
                  <a:pt x="96" y="19"/>
                  <a:pt x="96" y="19"/>
                </a:cubicBezTo>
                <a:cubicBezTo>
                  <a:pt x="96" y="19"/>
                  <a:pt x="96" y="20"/>
                  <a:pt x="96" y="20"/>
                </a:cubicBezTo>
                <a:close/>
                <a:moveTo>
                  <a:pt x="99" y="10"/>
                </a:moveTo>
                <a:cubicBezTo>
                  <a:pt x="100" y="11"/>
                  <a:pt x="101" y="12"/>
                  <a:pt x="101" y="13"/>
                </a:cubicBezTo>
                <a:cubicBezTo>
                  <a:pt x="100" y="12"/>
                  <a:pt x="99" y="11"/>
                  <a:pt x="97" y="11"/>
                </a:cubicBezTo>
                <a:cubicBezTo>
                  <a:pt x="98" y="10"/>
                  <a:pt x="98" y="10"/>
                  <a:pt x="99" y="10"/>
                </a:cubicBezTo>
                <a:close/>
                <a:moveTo>
                  <a:pt x="101" y="14"/>
                </a:moveTo>
                <a:cubicBezTo>
                  <a:pt x="102" y="15"/>
                  <a:pt x="102" y="15"/>
                  <a:pt x="102" y="16"/>
                </a:cubicBezTo>
                <a:cubicBezTo>
                  <a:pt x="101" y="15"/>
                  <a:pt x="99" y="13"/>
                  <a:pt x="97" y="11"/>
                </a:cubicBezTo>
                <a:cubicBezTo>
                  <a:pt x="98" y="12"/>
                  <a:pt x="100" y="13"/>
                  <a:pt x="101" y="14"/>
                </a:cubicBezTo>
                <a:close/>
                <a:moveTo>
                  <a:pt x="96" y="12"/>
                </a:moveTo>
                <a:cubicBezTo>
                  <a:pt x="98" y="14"/>
                  <a:pt x="100" y="17"/>
                  <a:pt x="100" y="20"/>
                </a:cubicBezTo>
                <a:cubicBezTo>
                  <a:pt x="100" y="20"/>
                  <a:pt x="99" y="20"/>
                  <a:pt x="99" y="20"/>
                </a:cubicBezTo>
                <a:cubicBezTo>
                  <a:pt x="98" y="18"/>
                  <a:pt x="97" y="15"/>
                  <a:pt x="93" y="13"/>
                </a:cubicBezTo>
                <a:cubicBezTo>
                  <a:pt x="94" y="12"/>
                  <a:pt x="95" y="12"/>
                  <a:pt x="96" y="12"/>
                </a:cubicBezTo>
                <a:close/>
                <a:moveTo>
                  <a:pt x="92" y="13"/>
                </a:moveTo>
                <a:cubicBezTo>
                  <a:pt x="94" y="14"/>
                  <a:pt x="95" y="15"/>
                  <a:pt x="95" y="17"/>
                </a:cubicBezTo>
                <a:cubicBezTo>
                  <a:pt x="93" y="16"/>
                  <a:pt x="92" y="15"/>
                  <a:pt x="91" y="14"/>
                </a:cubicBezTo>
                <a:cubicBezTo>
                  <a:pt x="91" y="14"/>
                  <a:pt x="91" y="14"/>
                  <a:pt x="90" y="14"/>
                </a:cubicBezTo>
                <a:cubicBezTo>
                  <a:pt x="91" y="14"/>
                  <a:pt x="92" y="14"/>
                  <a:pt x="92" y="13"/>
                </a:cubicBezTo>
                <a:close/>
                <a:moveTo>
                  <a:pt x="92" y="12"/>
                </a:moveTo>
                <a:cubicBezTo>
                  <a:pt x="92" y="12"/>
                  <a:pt x="92" y="12"/>
                  <a:pt x="92" y="13"/>
                </a:cubicBezTo>
                <a:cubicBezTo>
                  <a:pt x="91" y="13"/>
                  <a:pt x="90" y="13"/>
                  <a:pt x="90" y="14"/>
                </a:cubicBezTo>
                <a:cubicBezTo>
                  <a:pt x="89" y="14"/>
                  <a:pt x="89" y="14"/>
                  <a:pt x="89" y="13"/>
                </a:cubicBezTo>
                <a:cubicBezTo>
                  <a:pt x="89" y="13"/>
                  <a:pt x="89" y="14"/>
                  <a:pt x="90" y="14"/>
                </a:cubicBez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8" y="14"/>
                  <a:pt x="88" y="13"/>
                </a:cubicBezTo>
                <a:cubicBezTo>
                  <a:pt x="89" y="13"/>
                  <a:pt x="91" y="12"/>
                  <a:pt x="92" y="12"/>
                </a:cubicBezTo>
                <a:close/>
                <a:moveTo>
                  <a:pt x="88" y="16"/>
                </a:moveTo>
                <a:cubicBezTo>
                  <a:pt x="89" y="16"/>
                  <a:pt x="89" y="16"/>
                  <a:pt x="89" y="17"/>
                </a:cubicBezTo>
                <a:cubicBezTo>
                  <a:pt x="89" y="16"/>
                  <a:pt x="88" y="16"/>
                  <a:pt x="88" y="16"/>
                </a:cubicBezTo>
                <a:cubicBezTo>
                  <a:pt x="88" y="16"/>
                  <a:pt x="88" y="16"/>
                  <a:pt x="88" y="16"/>
                </a:cubicBezTo>
                <a:close/>
                <a:moveTo>
                  <a:pt x="88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6" y="15"/>
                  <a:pt x="85" y="15"/>
                  <a:pt x="85" y="15"/>
                </a:cubicBezTo>
                <a:cubicBezTo>
                  <a:pt x="85" y="14"/>
                  <a:pt x="86" y="14"/>
                  <a:pt x="87" y="14"/>
                </a:cubicBezTo>
                <a:cubicBezTo>
                  <a:pt x="87" y="14"/>
                  <a:pt x="87" y="14"/>
                  <a:pt x="88" y="15"/>
                </a:cubicBezTo>
                <a:close/>
                <a:moveTo>
                  <a:pt x="86" y="13"/>
                </a:moveTo>
                <a:cubicBezTo>
                  <a:pt x="85" y="14"/>
                  <a:pt x="84" y="14"/>
                  <a:pt x="84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4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78" y="16"/>
                  <a:pt x="75" y="19"/>
                  <a:pt x="74" y="21"/>
                </a:cubicBezTo>
                <a:cubicBezTo>
                  <a:pt x="71" y="18"/>
                  <a:pt x="78" y="14"/>
                  <a:pt x="78" y="14"/>
                </a:cubicBezTo>
                <a:cubicBezTo>
                  <a:pt x="74" y="16"/>
                  <a:pt x="72" y="18"/>
                  <a:pt x="71" y="19"/>
                </a:cubicBezTo>
                <a:cubicBezTo>
                  <a:pt x="71" y="19"/>
                  <a:pt x="71" y="19"/>
                  <a:pt x="71" y="18"/>
                </a:cubicBezTo>
                <a:cubicBezTo>
                  <a:pt x="72" y="14"/>
                  <a:pt x="78" y="11"/>
                  <a:pt x="78" y="11"/>
                </a:cubicBezTo>
                <a:cubicBezTo>
                  <a:pt x="74" y="13"/>
                  <a:pt x="71" y="15"/>
                  <a:pt x="70" y="17"/>
                </a:cubicBezTo>
                <a:cubicBezTo>
                  <a:pt x="69" y="16"/>
                  <a:pt x="69" y="16"/>
                  <a:pt x="69" y="15"/>
                </a:cubicBezTo>
                <a:cubicBezTo>
                  <a:pt x="71" y="11"/>
                  <a:pt x="75" y="9"/>
                  <a:pt x="79" y="8"/>
                </a:cubicBezTo>
                <a:cubicBezTo>
                  <a:pt x="82" y="10"/>
                  <a:pt x="85" y="12"/>
                  <a:pt x="86" y="13"/>
                </a:cubicBezTo>
                <a:close/>
                <a:moveTo>
                  <a:pt x="77" y="7"/>
                </a:moveTo>
                <a:cubicBezTo>
                  <a:pt x="78" y="7"/>
                  <a:pt x="78" y="7"/>
                  <a:pt x="79" y="7"/>
                </a:cubicBezTo>
                <a:cubicBezTo>
                  <a:pt x="73" y="10"/>
                  <a:pt x="69" y="12"/>
                  <a:pt x="67" y="14"/>
                </a:cubicBezTo>
                <a:cubicBezTo>
                  <a:pt x="66" y="13"/>
                  <a:pt x="66" y="13"/>
                  <a:pt x="66" y="13"/>
                </a:cubicBezTo>
                <a:cubicBezTo>
                  <a:pt x="69" y="9"/>
                  <a:pt x="74" y="7"/>
                  <a:pt x="77" y="7"/>
                </a:cubicBezTo>
                <a:close/>
                <a:moveTo>
                  <a:pt x="65" y="13"/>
                </a:moveTo>
                <a:cubicBezTo>
                  <a:pt x="66" y="13"/>
                  <a:pt x="66" y="13"/>
                  <a:pt x="66" y="14"/>
                </a:cubicBezTo>
                <a:cubicBezTo>
                  <a:pt x="65" y="15"/>
                  <a:pt x="64" y="16"/>
                  <a:pt x="64" y="17"/>
                </a:cubicBezTo>
                <a:cubicBezTo>
                  <a:pt x="64" y="15"/>
                  <a:pt x="65" y="14"/>
                  <a:pt x="65" y="13"/>
                </a:cubicBezTo>
                <a:close/>
                <a:moveTo>
                  <a:pt x="62" y="15"/>
                </a:moveTo>
                <a:cubicBezTo>
                  <a:pt x="61" y="15"/>
                  <a:pt x="61" y="15"/>
                  <a:pt x="61" y="16"/>
                </a:cubicBezTo>
                <a:cubicBezTo>
                  <a:pt x="61" y="16"/>
                  <a:pt x="61" y="16"/>
                  <a:pt x="61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2" y="15"/>
                </a:cubicBezTo>
                <a:close/>
                <a:moveTo>
                  <a:pt x="61" y="16"/>
                </a:move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1" y="16"/>
                </a:cubicBezTo>
                <a:close/>
                <a:moveTo>
                  <a:pt x="34" y="18"/>
                </a:move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4" y="17"/>
                  <a:pt x="34" y="16"/>
                </a:cubicBezTo>
                <a:cubicBezTo>
                  <a:pt x="35" y="16"/>
                  <a:pt x="35" y="16"/>
                  <a:pt x="35" y="17"/>
                </a:cubicBezTo>
                <a:cubicBezTo>
                  <a:pt x="35" y="17"/>
                  <a:pt x="34" y="18"/>
                  <a:pt x="34" y="18"/>
                </a:cubicBezTo>
                <a:close/>
                <a:moveTo>
                  <a:pt x="35" y="17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15"/>
                  <a:pt x="35" y="15"/>
                  <a:pt x="36" y="14"/>
                </a:cubicBezTo>
                <a:cubicBezTo>
                  <a:pt x="36" y="14"/>
                  <a:pt x="36" y="15"/>
                  <a:pt x="37" y="15"/>
                </a:cubicBezTo>
                <a:cubicBezTo>
                  <a:pt x="36" y="16"/>
                  <a:pt x="36" y="16"/>
                  <a:pt x="35" y="17"/>
                </a:cubicBezTo>
                <a:close/>
                <a:moveTo>
                  <a:pt x="37" y="15"/>
                </a:moveTo>
                <a:cubicBezTo>
                  <a:pt x="37" y="14"/>
                  <a:pt x="36" y="14"/>
                  <a:pt x="36" y="13"/>
                </a:cubicBezTo>
                <a:cubicBezTo>
                  <a:pt x="37" y="13"/>
                  <a:pt x="37" y="12"/>
                  <a:pt x="38" y="12"/>
                </a:cubicBezTo>
                <a:cubicBezTo>
                  <a:pt x="38" y="12"/>
                  <a:pt x="39" y="13"/>
                  <a:pt x="39" y="13"/>
                </a:cubicBezTo>
                <a:cubicBezTo>
                  <a:pt x="38" y="14"/>
                  <a:pt x="38" y="14"/>
                  <a:pt x="37" y="15"/>
                </a:cubicBezTo>
                <a:cubicBezTo>
                  <a:pt x="37" y="15"/>
                  <a:pt x="37" y="15"/>
                  <a:pt x="37" y="15"/>
                </a:cubicBezTo>
                <a:close/>
                <a:moveTo>
                  <a:pt x="43" y="14"/>
                </a:moveTo>
                <a:cubicBezTo>
                  <a:pt x="43" y="13"/>
                  <a:pt x="42" y="13"/>
                  <a:pt x="41" y="13"/>
                </a:cubicBezTo>
                <a:cubicBezTo>
                  <a:pt x="42" y="12"/>
                  <a:pt x="43" y="12"/>
                  <a:pt x="43" y="11"/>
                </a:cubicBezTo>
                <a:cubicBezTo>
                  <a:pt x="44" y="12"/>
                  <a:pt x="45" y="13"/>
                  <a:pt x="46" y="14"/>
                </a:cubicBezTo>
                <a:cubicBezTo>
                  <a:pt x="45" y="14"/>
                  <a:pt x="45" y="14"/>
                  <a:pt x="44" y="14"/>
                </a:cubicBezTo>
                <a:cubicBezTo>
                  <a:pt x="44" y="14"/>
                  <a:pt x="44" y="14"/>
                  <a:pt x="43" y="14"/>
                </a:cubicBezTo>
                <a:cubicBezTo>
                  <a:pt x="44" y="13"/>
                  <a:pt x="45" y="13"/>
                  <a:pt x="45" y="13"/>
                </a:cubicBezTo>
                <a:cubicBezTo>
                  <a:pt x="44" y="13"/>
                  <a:pt x="44" y="14"/>
                  <a:pt x="43" y="14"/>
                </a:cubicBezTo>
                <a:close/>
                <a:moveTo>
                  <a:pt x="44" y="11"/>
                </a:moveTo>
                <a:cubicBezTo>
                  <a:pt x="44" y="11"/>
                  <a:pt x="44" y="10"/>
                  <a:pt x="45" y="10"/>
                </a:cubicBezTo>
                <a:cubicBezTo>
                  <a:pt x="46" y="11"/>
                  <a:pt x="48" y="12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49" y="13"/>
                  <a:pt x="48" y="13"/>
                  <a:pt x="47" y="14"/>
                </a:cubicBezTo>
                <a:cubicBezTo>
                  <a:pt x="46" y="13"/>
                  <a:pt x="45" y="12"/>
                  <a:pt x="44" y="11"/>
                </a:cubicBezTo>
                <a:close/>
                <a:moveTo>
                  <a:pt x="45" y="10"/>
                </a:move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3" y="10"/>
                  <a:pt x="42" y="9"/>
                  <a:pt x="41" y="9"/>
                </a:cubicBezTo>
                <a:cubicBezTo>
                  <a:pt x="42" y="8"/>
                  <a:pt x="43" y="8"/>
                  <a:pt x="44" y="7"/>
                </a:cubicBezTo>
                <a:cubicBezTo>
                  <a:pt x="45" y="8"/>
                  <a:pt x="47" y="10"/>
                  <a:pt x="49" y="12"/>
                </a:cubicBezTo>
                <a:cubicBezTo>
                  <a:pt x="47" y="11"/>
                  <a:pt x="46" y="11"/>
                  <a:pt x="45" y="10"/>
                </a:cubicBezTo>
                <a:close/>
                <a:moveTo>
                  <a:pt x="44" y="10"/>
                </a:moveTo>
                <a:cubicBezTo>
                  <a:pt x="44" y="10"/>
                  <a:pt x="44" y="11"/>
                  <a:pt x="43" y="11"/>
                </a:cubicBezTo>
                <a:cubicBezTo>
                  <a:pt x="43" y="10"/>
                  <a:pt x="42" y="10"/>
                  <a:pt x="41" y="9"/>
                </a:cubicBezTo>
                <a:cubicBezTo>
                  <a:pt x="41" y="9"/>
                  <a:pt x="42" y="10"/>
                  <a:pt x="43" y="11"/>
                </a:cubicBezTo>
                <a:cubicBezTo>
                  <a:pt x="42" y="11"/>
                  <a:pt x="41" y="12"/>
                  <a:pt x="40" y="12"/>
                </a:cubicBezTo>
                <a:cubicBezTo>
                  <a:pt x="40" y="12"/>
                  <a:pt x="39" y="11"/>
                  <a:pt x="38" y="11"/>
                </a:cubicBezTo>
                <a:cubicBezTo>
                  <a:pt x="39" y="10"/>
                  <a:pt x="40" y="9"/>
                  <a:pt x="41" y="9"/>
                </a:cubicBezTo>
                <a:cubicBezTo>
                  <a:pt x="42" y="9"/>
                  <a:pt x="43" y="10"/>
                  <a:pt x="44" y="10"/>
                </a:cubicBezTo>
                <a:close/>
                <a:moveTo>
                  <a:pt x="39" y="17"/>
                </a:moveTo>
                <a:cubicBezTo>
                  <a:pt x="39" y="17"/>
                  <a:pt x="39" y="16"/>
                  <a:pt x="38" y="16"/>
                </a:cubicBezTo>
                <a:cubicBezTo>
                  <a:pt x="38" y="16"/>
                  <a:pt x="39" y="16"/>
                  <a:pt x="39" y="15"/>
                </a:cubicBezTo>
                <a:cubicBezTo>
                  <a:pt x="39" y="16"/>
                  <a:pt x="39" y="16"/>
                  <a:pt x="40" y="16"/>
                </a:cubicBezTo>
                <a:cubicBezTo>
                  <a:pt x="39" y="16"/>
                  <a:pt x="39" y="17"/>
                  <a:pt x="39" y="17"/>
                </a:cubicBezTo>
                <a:close/>
                <a:moveTo>
                  <a:pt x="39" y="15"/>
                </a:moveTo>
                <a:cubicBezTo>
                  <a:pt x="39" y="15"/>
                  <a:pt x="40" y="14"/>
                  <a:pt x="40" y="14"/>
                </a:cubicBezTo>
                <a:cubicBezTo>
                  <a:pt x="40" y="14"/>
                  <a:pt x="41" y="15"/>
                  <a:pt x="41" y="15"/>
                </a:cubicBezTo>
                <a:cubicBezTo>
                  <a:pt x="41" y="15"/>
                  <a:pt x="40" y="16"/>
                  <a:pt x="40" y="16"/>
                </a:cubicBezTo>
                <a:cubicBezTo>
                  <a:pt x="40" y="16"/>
                  <a:pt x="39" y="15"/>
                  <a:pt x="39" y="15"/>
                </a:cubicBezTo>
                <a:close/>
                <a:moveTo>
                  <a:pt x="41" y="20"/>
                </a:moveTo>
                <a:cubicBezTo>
                  <a:pt x="40" y="19"/>
                  <a:pt x="40" y="18"/>
                  <a:pt x="40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1" y="19"/>
                  <a:pt x="41" y="20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2" y="13"/>
                  <a:pt x="43" y="14"/>
                </a:cubicBezTo>
                <a:cubicBezTo>
                  <a:pt x="43" y="14"/>
                  <a:pt x="42" y="14"/>
                  <a:pt x="42" y="14"/>
                </a:cubicBezTo>
                <a:cubicBezTo>
                  <a:pt x="42" y="14"/>
                  <a:pt x="41" y="13"/>
                  <a:pt x="41" y="13"/>
                </a:cubicBezTo>
                <a:close/>
                <a:moveTo>
                  <a:pt x="43" y="14"/>
                </a:move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4"/>
                  <a:pt x="43" y="14"/>
                  <a:pt x="43" y="14"/>
                </a:cubicBezTo>
                <a:close/>
                <a:moveTo>
                  <a:pt x="43" y="23"/>
                </a:moveTo>
                <a:cubicBezTo>
                  <a:pt x="43" y="23"/>
                  <a:pt x="43" y="23"/>
                  <a:pt x="42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lose/>
                <a:moveTo>
                  <a:pt x="43" y="23"/>
                </a:moveTo>
                <a:cubicBezTo>
                  <a:pt x="43" y="23"/>
                  <a:pt x="43" y="23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4" y="23"/>
                </a:cubicBezTo>
                <a:cubicBezTo>
                  <a:pt x="44" y="23"/>
                  <a:pt x="43" y="23"/>
                  <a:pt x="43" y="23"/>
                </a:cubicBezTo>
                <a:close/>
                <a:moveTo>
                  <a:pt x="44" y="17"/>
                </a:move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lose/>
                <a:moveTo>
                  <a:pt x="44" y="16"/>
                </a:moveTo>
                <a:cubicBezTo>
                  <a:pt x="44" y="16"/>
                  <a:pt x="43" y="16"/>
                  <a:pt x="43" y="1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5" y="16"/>
                  <a:pt x="45" y="16"/>
                </a:cubicBezTo>
                <a:cubicBezTo>
                  <a:pt x="45" y="16"/>
                  <a:pt x="45" y="17"/>
                  <a:pt x="44" y="17"/>
                </a:cubicBezTo>
                <a:cubicBezTo>
                  <a:pt x="44" y="17"/>
                  <a:pt x="44" y="17"/>
                  <a:pt x="44" y="16"/>
                </a:cubicBezTo>
                <a:close/>
                <a:moveTo>
                  <a:pt x="45" y="18"/>
                </a:move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lose/>
                <a:moveTo>
                  <a:pt x="45" y="15"/>
                </a:moveTo>
                <a:cubicBezTo>
                  <a:pt x="45" y="15"/>
                  <a:pt x="46" y="14"/>
                  <a:pt x="46" y="14"/>
                </a:cubicBezTo>
                <a:cubicBezTo>
                  <a:pt x="46" y="14"/>
                  <a:pt x="47" y="15"/>
                  <a:pt x="47" y="15"/>
                </a:cubicBezTo>
                <a:cubicBezTo>
                  <a:pt x="46" y="15"/>
                  <a:pt x="46" y="16"/>
                  <a:pt x="46" y="16"/>
                </a:cubicBezTo>
                <a:cubicBezTo>
                  <a:pt x="45" y="15"/>
                  <a:pt x="45" y="15"/>
                  <a:pt x="45" y="15"/>
                </a:cubicBezTo>
                <a:close/>
                <a:moveTo>
                  <a:pt x="48" y="18"/>
                </a:moveTo>
                <a:cubicBezTo>
                  <a:pt x="48" y="18"/>
                  <a:pt x="48" y="18"/>
                  <a:pt x="47" y="18"/>
                </a:cubicBezTo>
                <a:cubicBezTo>
                  <a:pt x="47" y="18"/>
                  <a:pt x="47" y="17"/>
                  <a:pt x="47" y="17"/>
                </a:cubicBezTo>
                <a:cubicBezTo>
                  <a:pt x="47" y="17"/>
                  <a:pt x="47" y="16"/>
                  <a:pt x="47" y="16"/>
                </a:cubicBezTo>
                <a:cubicBezTo>
                  <a:pt x="48" y="17"/>
                  <a:pt x="48" y="17"/>
                  <a:pt x="48" y="18"/>
                </a:cubicBezTo>
                <a:cubicBezTo>
                  <a:pt x="48" y="18"/>
                  <a:pt x="48" y="18"/>
                  <a:pt x="48" y="18"/>
                </a:cubicBezTo>
                <a:close/>
                <a:moveTo>
                  <a:pt x="48" y="14"/>
                </a:moveTo>
                <a:cubicBezTo>
                  <a:pt x="48" y="13"/>
                  <a:pt x="49" y="13"/>
                  <a:pt x="50" y="13"/>
                </a:cubicBezTo>
                <a:cubicBezTo>
                  <a:pt x="50" y="13"/>
                  <a:pt x="50" y="13"/>
                  <a:pt x="50" y="14"/>
                </a:cubicBezTo>
                <a:cubicBezTo>
                  <a:pt x="49" y="14"/>
                  <a:pt x="49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lose/>
                <a:moveTo>
                  <a:pt x="49" y="15"/>
                </a:moveTo>
                <a:cubicBezTo>
                  <a:pt x="49" y="15"/>
                  <a:pt x="50" y="15"/>
                  <a:pt x="50" y="14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5"/>
                  <a:pt x="50" y="15"/>
                  <a:pt x="50" y="15"/>
                </a:cubicBezTo>
                <a:cubicBezTo>
                  <a:pt x="50" y="15"/>
                  <a:pt x="50" y="15"/>
                  <a:pt x="51" y="15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0" y="16"/>
                  <a:pt x="50" y="17"/>
                </a:cubicBezTo>
                <a:cubicBezTo>
                  <a:pt x="50" y="16"/>
                  <a:pt x="49" y="16"/>
                  <a:pt x="49" y="15"/>
                </a:cubicBezTo>
                <a:close/>
                <a:moveTo>
                  <a:pt x="51" y="18"/>
                </a:moveTo>
                <a:cubicBezTo>
                  <a:pt x="51" y="18"/>
                  <a:pt x="51" y="17"/>
                  <a:pt x="51" y="17"/>
                </a:cubicBezTo>
                <a:cubicBezTo>
                  <a:pt x="52" y="17"/>
                  <a:pt x="52" y="18"/>
                  <a:pt x="52" y="18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8"/>
                  <a:pt x="51" y="18"/>
                  <a:pt x="51" y="18"/>
                </a:cubicBezTo>
                <a:close/>
                <a:moveTo>
                  <a:pt x="51" y="18"/>
                </a:moveTo>
                <a:cubicBezTo>
                  <a:pt x="51" y="18"/>
                  <a:pt x="51" y="18"/>
                  <a:pt x="52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8"/>
                  <a:pt x="51" y="18"/>
                  <a:pt x="51" y="18"/>
                </a:cubicBezTo>
                <a:close/>
                <a:moveTo>
                  <a:pt x="51" y="19"/>
                </a:moveTo>
                <a:cubicBezTo>
                  <a:pt x="51" y="19"/>
                  <a:pt x="51" y="18"/>
                  <a:pt x="51" y="18"/>
                </a:cubicBezTo>
                <a:cubicBezTo>
                  <a:pt x="51" y="18"/>
                  <a:pt x="51" y="19"/>
                  <a:pt x="51" y="19"/>
                </a:cubicBezTo>
                <a:cubicBezTo>
                  <a:pt x="51" y="19"/>
                  <a:pt x="51" y="19"/>
                  <a:pt x="51" y="19"/>
                </a:cubicBezTo>
                <a:close/>
                <a:moveTo>
                  <a:pt x="52" y="20"/>
                </a:moveTo>
                <a:cubicBezTo>
                  <a:pt x="52" y="20"/>
                  <a:pt x="52" y="20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20"/>
                  <a:pt x="52" y="20"/>
                </a:cubicBezTo>
                <a:cubicBezTo>
                  <a:pt x="52" y="20"/>
                  <a:pt x="52" y="20"/>
                  <a:pt x="52" y="20"/>
                </a:cubicBezTo>
                <a:close/>
                <a:moveTo>
                  <a:pt x="56" y="14"/>
                </a:moveTo>
                <a:cubicBezTo>
                  <a:pt x="56" y="13"/>
                  <a:pt x="55" y="13"/>
                  <a:pt x="55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4"/>
                </a:cubicBezTo>
                <a:close/>
                <a:moveTo>
                  <a:pt x="57" y="16"/>
                </a:moveTo>
                <a:cubicBezTo>
                  <a:pt x="57" y="16"/>
                  <a:pt x="57" y="16"/>
                  <a:pt x="57" y="16"/>
                </a:cubicBezTo>
                <a:cubicBezTo>
                  <a:pt x="57" y="16"/>
                  <a:pt x="57" y="16"/>
                  <a:pt x="56" y="16"/>
                </a:cubicBezTo>
                <a:cubicBezTo>
                  <a:pt x="56" y="15"/>
                  <a:pt x="56" y="15"/>
                  <a:pt x="56" y="14"/>
                </a:cubicBezTo>
                <a:cubicBezTo>
                  <a:pt x="56" y="14"/>
                  <a:pt x="56" y="14"/>
                  <a:pt x="57" y="14"/>
                </a:cubicBezTo>
                <a:cubicBezTo>
                  <a:pt x="57" y="14"/>
                  <a:pt x="58" y="14"/>
                  <a:pt x="58" y="15"/>
                </a:cubicBezTo>
                <a:cubicBezTo>
                  <a:pt x="58" y="15"/>
                  <a:pt x="58" y="16"/>
                  <a:pt x="57" y="16"/>
                </a:cubicBezTo>
                <a:close/>
                <a:moveTo>
                  <a:pt x="58" y="14"/>
                </a:moveTo>
                <a:cubicBezTo>
                  <a:pt x="58" y="14"/>
                  <a:pt x="58" y="14"/>
                  <a:pt x="57" y="13"/>
                </a:cubicBezTo>
                <a:cubicBezTo>
                  <a:pt x="58" y="13"/>
                  <a:pt x="58" y="13"/>
                  <a:pt x="59" y="13"/>
                </a:cubicBezTo>
                <a:cubicBezTo>
                  <a:pt x="58" y="13"/>
                  <a:pt x="58" y="14"/>
                  <a:pt x="58" y="14"/>
                </a:cubicBezTo>
                <a:close/>
                <a:moveTo>
                  <a:pt x="58" y="10"/>
                </a:moveTo>
                <a:cubicBezTo>
                  <a:pt x="58" y="11"/>
                  <a:pt x="58" y="11"/>
                  <a:pt x="59" y="12"/>
                </a:cubicBezTo>
                <a:cubicBezTo>
                  <a:pt x="58" y="13"/>
                  <a:pt x="57" y="13"/>
                  <a:pt x="56" y="13"/>
                </a:cubicBezTo>
                <a:cubicBezTo>
                  <a:pt x="56" y="13"/>
                  <a:pt x="56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7" y="12"/>
                  <a:pt x="58" y="12"/>
                  <a:pt x="58" y="12"/>
                </a:cubicBezTo>
                <a:cubicBezTo>
                  <a:pt x="57" y="12"/>
                  <a:pt x="56" y="12"/>
                  <a:pt x="55" y="13"/>
                </a:cubicBezTo>
                <a:cubicBezTo>
                  <a:pt x="55" y="12"/>
                  <a:pt x="55" y="12"/>
                  <a:pt x="54" y="11"/>
                </a:cubicBezTo>
                <a:cubicBezTo>
                  <a:pt x="56" y="11"/>
                  <a:pt x="57" y="10"/>
                  <a:pt x="58" y="10"/>
                </a:cubicBezTo>
                <a:close/>
                <a:moveTo>
                  <a:pt x="54" y="23"/>
                </a:move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4" y="23"/>
                  <a:pt x="54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3"/>
                  <a:pt x="54" y="23"/>
                  <a:pt x="54" y="23"/>
                </a:cubicBezTo>
                <a:close/>
                <a:moveTo>
                  <a:pt x="54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2" y="14"/>
                </a:cubicBezTo>
                <a:cubicBezTo>
                  <a:pt x="53" y="13"/>
                  <a:pt x="53" y="13"/>
                  <a:pt x="53" y="13"/>
                </a:cubicBezTo>
                <a:cubicBezTo>
                  <a:pt x="54" y="14"/>
                  <a:pt x="54" y="14"/>
                  <a:pt x="54" y="14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13"/>
                  <a:pt x="53" y="13"/>
                  <a:pt x="53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46" y="6"/>
                </a:moveTo>
                <a:cubicBezTo>
                  <a:pt x="50" y="8"/>
                  <a:pt x="52" y="10"/>
                  <a:pt x="53" y="12"/>
                </a:cubicBezTo>
                <a:cubicBezTo>
                  <a:pt x="53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2"/>
                  <a:pt x="52" y="13"/>
                </a:cubicBezTo>
                <a:cubicBezTo>
                  <a:pt x="50" y="11"/>
                  <a:pt x="48" y="9"/>
                  <a:pt x="44" y="7"/>
                </a:cubicBezTo>
                <a:cubicBezTo>
                  <a:pt x="45" y="6"/>
                  <a:pt x="46" y="6"/>
                  <a:pt x="46" y="6"/>
                </a:cubicBezTo>
                <a:close/>
                <a:moveTo>
                  <a:pt x="45" y="5"/>
                </a:moveTo>
                <a:cubicBezTo>
                  <a:pt x="45" y="5"/>
                  <a:pt x="45" y="5"/>
                  <a:pt x="45" y="5"/>
                </a:cubicBezTo>
                <a:cubicBezTo>
                  <a:pt x="45" y="6"/>
                  <a:pt x="44" y="6"/>
                  <a:pt x="44" y="6"/>
                </a:cubicBezTo>
                <a:cubicBezTo>
                  <a:pt x="43" y="6"/>
                  <a:pt x="43" y="6"/>
                  <a:pt x="43" y="5"/>
                </a:cubicBezTo>
                <a:cubicBezTo>
                  <a:pt x="43" y="5"/>
                  <a:pt x="44" y="5"/>
                  <a:pt x="45" y="5"/>
                </a:cubicBezTo>
                <a:close/>
                <a:moveTo>
                  <a:pt x="42" y="6"/>
                </a:moveTo>
                <a:cubicBezTo>
                  <a:pt x="42" y="6"/>
                  <a:pt x="43" y="6"/>
                  <a:pt x="43" y="6"/>
                </a:cubicBezTo>
                <a:cubicBezTo>
                  <a:pt x="41" y="8"/>
                  <a:pt x="39" y="9"/>
                  <a:pt x="37" y="10"/>
                </a:cubicBezTo>
                <a:cubicBezTo>
                  <a:pt x="36" y="10"/>
                  <a:pt x="36" y="9"/>
                  <a:pt x="35" y="9"/>
                </a:cubicBezTo>
                <a:cubicBezTo>
                  <a:pt x="37" y="7"/>
                  <a:pt x="40" y="6"/>
                  <a:pt x="42" y="6"/>
                </a:cubicBezTo>
                <a:close/>
                <a:moveTo>
                  <a:pt x="35" y="9"/>
                </a:moveTo>
                <a:cubicBezTo>
                  <a:pt x="35" y="10"/>
                  <a:pt x="36" y="10"/>
                  <a:pt x="36" y="11"/>
                </a:cubicBezTo>
                <a:cubicBezTo>
                  <a:pt x="36" y="11"/>
                  <a:pt x="35" y="12"/>
                  <a:pt x="35" y="12"/>
                </a:cubicBezTo>
                <a:cubicBezTo>
                  <a:pt x="34" y="12"/>
                  <a:pt x="33" y="11"/>
                  <a:pt x="33" y="11"/>
                </a:cubicBezTo>
                <a:cubicBezTo>
                  <a:pt x="33" y="10"/>
                  <a:pt x="34" y="10"/>
                  <a:pt x="35" y="9"/>
                </a:cubicBezTo>
                <a:close/>
                <a:moveTo>
                  <a:pt x="33" y="11"/>
                </a:moveTo>
                <a:cubicBezTo>
                  <a:pt x="33" y="11"/>
                  <a:pt x="34" y="12"/>
                  <a:pt x="34" y="12"/>
                </a:cubicBezTo>
                <a:cubicBezTo>
                  <a:pt x="33" y="13"/>
                  <a:pt x="32" y="14"/>
                  <a:pt x="32" y="15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3"/>
                  <a:pt x="32" y="12"/>
                  <a:pt x="33" y="11"/>
                </a:cubicBezTo>
                <a:close/>
                <a:moveTo>
                  <a:pt x="31" y="15"/>
                </a:moveTo>
                <a:cubicBezTo>
                  <a:pt x="31" y="16"/>
                  <a:pt x="31" y="16"/>
                  <a:pt x="31" y="16"/>
                </a:cubicBezTo>
                <a:cubicBezTo>
                  <a:pt x="31" y="17"/>
                  <a:pt x="30" y="17"/>
                  <a:pt x="30" y="17"/>
                </a:cubicBezTo>
                <a:cubicBezTo>
                  <a:pt x="30" y="17"/>
                  <a:pt x="30" y="16"/>
                  <a:pt x="31" y="15"/>
                </a:cubicBezTo>
                <a:close/>
                <a:moveTo>
                  <a:pt x="28" y="16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6"/>
                </a:cubicBezTo>
                <a:close/>
                <a:moveTo>
                  <a:pt x="29" y="12"/>
                </a:move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8" y="13"/>
                </a:cubicBezTo>
                <a:cubicBezTo>
                  <a:pt x="29" y="13"/>
                  <a:pt x="29" y="12"/>
                  <a:pt x="29" y="12"/>
                </a:cubicBezTo>
                <a:close/>
                <a:moveTo>
                  <a:pt x="28" y="13"/>
                </a:moveTo>
                <a:cubicBezTo>
                  <a:pt x="28" y="13"/>
                  <a:pt x="28" y="14"/>
                  <a:pt x="28" y="14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8" y="13"/>
                  <a:pt x="28" y="13"/>
                </a:cubicBezTo>
                <a:close/>
                <a:moveTo>
                  <a:pt x="27" y="10"/>
                </a:moveTo>
                <a:cubicBezTo>
                  <a:pt x="28" y="11"/>
                  <a:pt x="28" y="11"/>
                  <a:pt x="29" y="11"/>
                </a:cubicBezTo>
                <a:cubicBezTo>
                  <a:pt x="28" y="11"/>
                  <a:pt x="28" y="11"/>
                  <a:pt x="28" y="12"/>
                </a:cubicBezTo>
                <a:cubicBezTo>
                  <a:pt x="27" y="11"/>
                  <a:pt x="27" y="11"/>
                  <a:pt x="27" y="10"/>
                </a:cubicBezTo>
                <a:cubicBezTo>
                  <a:pt x="27" y="10"/>
                  <a:pt x="27" y="10"/>
                  <a:pt x="27" y="10"/>
                </a:cubicBezTo>
                <a:close/>
                <a:moveTo>
                  <a:pt x="24" y="16"/>
                </a:moveTo>
                <a:cubicBezTo>
                  <a:pt x="24" y="16"/>
                  <a:pt x="24" y="15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6"/>
                  <a:pt x="24" y="16"/>
                  <a:pt x="24" y="16"/>
                </a:cubicBezTo>
                <a:close/>
                <a:moveTo>
                  <a:pt x="24" y="15"/>
                </a:moveTo>
                <a:cubicBezTo>
                  <a:pt x="24" y="15"/>
                  <a:pt x="24" y="14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5" y="14"/>
                </a:cubicBezTo>
                <a:cubicBezTo>
                  <a:pt x="24" y="14"/>
                  <a:pt x="24" y="15"/>
                  <a:pt x="24" y="15"/>
                </a:cubicBezTo>
                <a:close/>
                <a:moveTo>
                  <a:pt x="26" y="11"/>
                </a:moveTo>
                <a:cubicBezTo>
                  <a:pt x="26" y="11"/>
                  <a:pt x="26" y="11"/>
                  <a:pt x="26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25" y="11"/>
                  <a:pt x="26" y="11"/>
                </a:cubicBezTo>
                <a:close/>
                <a:moveTo>
                  <a:pt x="25" y="12"/>
                </a:moveTo>
                <a:cubicBezTo>
                  <a:pt x="25" y="12"/>
                  <a:pt x="25" y="12"/>
                  <a:pt x="26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3"/>
                  <a:pt x="25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3" y="12"/>
                </a:cubicBezTo>
                <a:cubicBezTo>
                  <a:pt x="24" y="12"/>
                  <a:pt x="24" y="12"/>
                  <a:pt x="25" y="12"/>
                </a:cubicBezTo>
                <a:close/>
                <a:moveTo>
                  <a:pt x="23" y="13"/>
                </a:move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lose/>
                <a:moveTo>
                  <a:pt x="17" y="21"/>
                </a:moveTo>
                <a:cubicBezTo>
                  <a:pt x="17" y="21"/>
                  <a:pt x="17" y="21"/>
                  <a:pt x="17" y="21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19"/>
                </a:cubicBezTo>
                <a:cubicBezTo>
                  <a:pt x="17" y="20"/>
                  <a:pt x="17" y="20"/>
                  <a:pt x="17" y="21"/>
                </a:cubicBezTo>
                <a:close/>
                <a:moveTo>
                  <a:pt x="20" y="21"/>
                </a:moveTo>
                <a:cubicBezTo>
                  <a:pt x="20" y="21"/>
                  <a:pt x="20" y="21"/>
                  <a:pt x="19" y="21"/>
                </a:cubicBezTo>
                <a:cubicBezTo>
                  <a:pt x="19" y="21"/>
                  <a:pt x="19" y="21"/>
                  <a:pt x="20" y="20"/>
                </a:cubicBezTo>
                <a:cubicBezTo>
                  <a:pt x="20" y="20"/>
                  <a:pt x="20" y="21"/>
                  <a:pt x="20" y="21"/>
                </a:cubicBezTo>
                <a:cubicBezTo>
                  <a:pt x="20" y="21"/>
                  <a:pt x="20" y="21"/>
                  <a:pt x="20" y="21"/>
                </a:cubicBezTo>
                <a:close/>
                <a:moveTo>
                  <a:pt x="21" y="17"/>
                </a:move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8"/>
                  <a:pt x="21" y="19"/>
                </a:cubicBezTo>
                <a:cubicBezTo>
                  <a:pt x="21" y="19"/>
                  <a:pt x="21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19"/>
                  <a:pt x="21" y="18"/>
                  <a:pt x="21" y="17"/>
                </a:cubicBezTo>
                <a:close/>
                <a:moveTo>
                  <a:pt x="20" y="16"/>
                </a:moveTo>
                <a:cubicBezTo>
                  <a:pt x="20" y="16"/>
                  <a:pt x="19" y="17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7" y="17"/>
                  <a:pt x="17" y="17"/>
                </a:cubicBezTo>
                <a:cubicBezTo>
                  <a:pt x="18" y="16"/>
                  <a:pt x="19" y="16"/>
                  <a:pt x="20" y="16"/>
                </a:cubicBezTo>
                <a:close/>
                <a:moveTo>
                  <a:pt x="3" y="19"/>
                </a:moveTo>
                <a:cubicBezTo>
                  <a:pt x="3" y="19"/>
                  <a:pt x="2" y="19"/>
                  <a:pt x="2" y="19"/>
                </a:cubicBezTo>
                <a:cubicBezTo>
                  <a:pt x="2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3" y="19"/>
                </a:moveTo>
                <a:cubicBezTo>
                  <a:pt x="3" y="19"/>
                  <a:pt x="2" y="19"/>
                  <a:pt x="2" y="19"/>
                </a:cubicBezTo>
                <a:cubicBezTo>
                  <a:pt x="2" y="18"/>
                  <a:pt x="2" y="18"/>
                  <a:pt x="3" y="17"/>
                </a:cubicBezTo>
                <a:cubicBezTo>
                  <a:pt x="3" y="18"/>
                  <a:pt x="4" y="18"/>
                  <a:pt x="4" y="19"/>
                </a:cubicBezTo>
                <a:cubicBezTo>
                  <a:pt x="4" y="19"/>
                  <a:pt x="3" y="19"/>
                  <a:pt x="3" y="19"/>
                </a:cubicBezTo>
                <a:close/>
                <a:moveTo>
                  <a:pt x="5" y="18"/>
                </a:moveTo>
                <a:cubicBezTo>
                  <a:pt x="4" y="17"/>
                  <a:pt x="4" y="17"/>
                  <a:pt x="3" y="17"/>
                </a:cubicBezTo>
                <a:cubicBezTo>
                  <a:pt x="4" y="16"/>
                  <a:pt x="4" y="16"/>
                  <a:pt x="5" y="15"/>
                </a:cubicBezTo>
                <a:cubicBezTo>
                  <a:pt x="5" y="16"/>
                  <a:pt x="6" y="16"/>
                  <a:pt x="6" y="17"/>
                </a:cubicBezTo>
                <a:cubicBezTo>
                  <a:pt x="6" y="17"/>
                  <a:pt x="5" y="18"/>
                  <a:pt x="5" y="18"/>
                </a:cubicBezTo>
                <a:close/>
                <a:moveTo>
                  <a:pt x="5" y="20"/>
                </a:moveTo>
                <a:cubicBezTo>
                  <a:pt x="5" y="20"/>
                  <a:pt x="5" y="20"/>
                  <a:pt x="4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lose/>
                <a:moveTo>
                  <a:pt x="5" y="21"/>
                </a:moveTo>
                <a:cubicBezTo>
                  <a:pt x="4" y="21"/>
                  <a:pt x="4" y="21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0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lose/>
                <a:moveTo>
                  <a:pt x="6" y="19"/>
                </a:moveTo>
                <a:cubicBezTo>
                  <a:pt x="6" y="18"/>
                  <a:pt x="6" y="18"/>
                  <a:pt x="7" y="17"/>
                </a:cubicBezTo>
                <a:cubicBezTo>
                  <a:pt x="7" y="18"/>
                  <a:pt x="8" y="18"/>
                  <a:pt x="8" y="19"/>
                </a:cubicBezTo>
                <a:cubicBezTo>
                  <a:pt x="7" y="19"/>
                  <a:pt x="7" y="19"/>
                  <a:pt x="7" y="20"/>
                </a:cubicBezTo>
                <a:cubicBezTo>
                  <a:pt x="6" y="19"/>
                  <a:pt x="6" y="19"/>
                  <a:pt x="6" y="19"/>
                </a:cubicBezTo>
                <a:close/>
                <a:moveTo>
                  <a:pt x="6" y="15"/>
                </a:moveTo>
                <a:cubicBezTo>
                  <a:pt x="7" y="15"/>
                  <a:pt x="8" y="15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6"/>
                  <a:pt x="7" y="15"/>
                  <a:pt x="6" y="15"/>
                </a:cubicBezTo>
                <a:close/>
                <a:moveTo>
                  <a:pt x="8" y="21"/>
                </a:moveTo>
                <a:cubicBezTo>
                  <a:pt x="8" y="21"/>
                  <a:pt x="7" y="20"/>
                  <a:pt x="7" y="20"/>
                </a:cubicBezTo>
                <a:cubicBezTo>
                  <a:pt x="7" y="20"/>
                  <a:pt x="8" y="19"/>
                  <a:pt x="8" y="19"/>
                </a:cubicBezTo>
                <a:cubicBezTo>
                  <a:pt x="8" y="20"/>
                  <a:pt x="9" y="20"/>
                  <a:pt x="9" y="21"/>
                </a:cubicBezTo>
                <a:cubicBezTo>
                  <a:pt x="8" y="21"/>
                  <a:pt x="8" y="21"/>
                  <a:pt x="8" y="21"/>
                </a:cubicBezTo>
                <a:close/>
                <a:moveTo>
                  <a:pt x="10" y="18"/>
                </a:move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7"/>
                  <a:pt x="9" y="17"/>
                  <a:pt x="8" y="16"/>
                </a:cubicBezTo>
                <a:cubicBezTo>
                  <a:pt x="8" y="16"/>
                  <a:pt x="8" y="16"/>
                  <a:pt x="9" y="16"/>
                </a:cubicBezTo>
                <a:cubicBezTo>
                  <a:pt x="9" y="16"/>
                  <a:pt x="10" y="17"/>
                  <a:pt x="10" y="17"/>
                </a:cubicBezTo>
                <a:cubicBezTo>
                  <a:pt x="11" y="18"/>
                  <a:pt x="11" y="19"/>
                  <a:pt x="11" y="19"/>
                </a:cubicBezTo>
                <a:cubicBezTo>
                  <a:pt x="10" y="19"/>
                  <a:pt x="10" y="18"/>
                  <a:pt x="10" y="18"/>
                </a:cubicBezTo>
                <a:close/>
                <a:moveTo>
                  <a:pt x="9" y="16"/>
                </a:moveTo>
                <a:cubicBezTo>
                  <a:pt x="9" y="16"/>
                  <a:pt x="9" y="15"/>
                  <a:pt x="9" y="15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9" y="16"/>
                  <a:pt x="9" y="16"/>
                </a:cubicBezTo>
                <a:close/>
                <a:moveTo>
                  <a:pt x="13" y="21"/>
                </a:moveTo>
                <a:cubicBezTo>
                  <a:pt x="13" y="20"/>
                  <a:pt x="13" y="20"/>
                  <a:pt x="1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4" y="19"/>
                  <a:pt x="14" y="19"/>
                  <a:pt x="14" y="20"/>
                </a:cubicBezTo>
                <a:cubicBezTo>
                  <a:pt x="14" y="20"/>
                  <a:pt x="13" y="21"/>
                  <a:pt x="13" y="21"/>
                </a:cubicBezTo>
                <a:close/>
                <a:moveTo>
                  <a:pt x="15" y="19"/>
                </a:moveTo>
                <a:cubicBezTo>
                  <a:pt x="14" y="19"/>
                  <a:pt x="14" y="19"/>
                  <a:pt x="14" y="18"/>
                </a:cubicBezTo>
                <a:cubicBezTo>
                  <a:pt x="14" y="18"/>
                  <a:pt x="15" y="18"/>
                  <a:pt x="15" y="18"/>
                </a:cubicBezTo>
                <a:cubicBezTo>
                  <a:pt x="15" y="18"/>
                  <a:pt x="15" y="19"/>
                  <a:pt x="15" y="19"/>
                </a:cubicBezTo>
                <a:close/>
                <a:moveTo>
                  <a:pt x="12" y="11"/>
                </a:moveTo>
                <a:cubicBezTo>
                  <a:pt x="14" y="13"/>
                  <a:pt x="15" y="15"/>
                  <a:pt x="15" y="17"/>
                </a:cubicBezTo>
                <a:cubicBezTo>
                  <a:pt x="13" y="16"/>
                  <a:pt x="12" y="16"/>
                  <a:pt x="12" y="16"/>
                </a:cubicBezTo>
                <a:cubicBezTo>
                  <a:pt x="13" y="17"/>
                  <a:pt x="14" y="17"/>
                  <a:pt x="15" y="17"/>
                </a:cubicBezTo>
                <a:cubicBezTo>
                  <a:pt x="14" y="17"/>
                  <a:pt x="14" y="18"/>
                  <a:pt x="13" y="18"/>
                </a:cubicBezTo>
                <a:cubicBezTo>
                  <a:pt x="13" y="18"/>
                  <a:pt x="13" y="18"/>
                  <a:pt x="12" y="17"/>
                </a:cubicBezTo>
                <a:cubicBezTo>
                  <a:pt x="11" y="15"/>
                  <a:pt x="10" y="14"/>
                  <a:pt x="8" y="13"/>
                </a:cubicBezTo>
                <a:cubicBezTo>
                  <a:pt x="9" y="12"/>
                  <a:pt x="10" y="11"/>
                  <a:pt x="12" y="11"/>
                </a:cubicBezTo>
                <a:close/>
                <a:moveTo>
                  <a:pt x="7" y="13"/>
                </a:moveTo>
                <a:cubicBezTo>
                  <a:pt x="8" y="14"/>
                  <a:pt x="9" y="15"/>
                  <a:pt x="9" y="15"/>
                </a:cubicBezTo>
                <a:cubicBezTo>
                  <a:pt x="9" y="15"/>
                  <a:pt x="9" y="16"/>
                  <a:pt x="9" y="16"/>
                </a:cubicBezTo>
                <a:cubicBezTo>
                  <a:pt x="8" y="15"/>
                  <a:pt x="7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7" y="14"/>
                  <a:pt x="7" y="13"/>
                </a:cubicBezTo>
                <a:close/>
                <a:moveTo>
                  <a:pt x="5" y="12"/>
                </a:moveTo>
                <a:cubicBezTo>
                  <a:pt x="6" y="12"/>
                  <a:pt x="6" y="13"/>
                  <a:pt x="7" y="13"/>
                </a:cubicBezTo>
                <a:cubicBezTo>
                  <a:pt x="6" y="13"/>
                  <a:pt x="6" y="13"/>
                  <a:pt x="5" y="14"/>
                </a:cubicBezTo>
                <a:cubicBezTo>
                  <a:pt x="5" y="13"/>
                  <a:pt x="4" y="13"/>
                  <a:pt x="4" y="13"/>
                </a:cubicBezTo>
                <a:cubicBezTo>
                  <a:pt x="4" y="13"/>
                  <a:pt x="5" y="12"/>
                  <a:pt x="5" y="12"/>
                </a:cubicBezTo>
                <a:close/>
                <a:moveTo>
                  <a:pt x="0" y="15"/>
                </a:moveTo>
                <a:cubicBezTo>
                  <a:pt x="1" y="14"/>
                  <a:pt x="2" y="14"/>
                  <a:pt x="3" y="13"/>
                </a:cubicBezTo>
                <a:cubicBezTo>
                  <a:pt x="3" y="14"/>
                  <a:pt x="4" y="14"/>
                  <a:pt x="4" y="14"/>
                </a:cubicBezTo>
                <a:cubicBezTo>
                  <a:pt x="3" y="15"/>
                  <a:pt x="3" y="15"/>
                  <a:pt x="2" y="16"/>
                </a:cubicBezTo>
                <a:cubicBezTo>
                  <a:pt x="2" y="16"/>
                  <a:pt x="1" y="15"/>
                  <a:pt x="0" y="15"/>
                </a:cubicBezTo>
                <a:close/>
                <a:moveTo>
                  <a:pt x="1" y="19"/>
                </a:moveTo>
                <a:cubicBezTo>
                  <a:pt x="1" y="20"/>
                  <a:pt x="2" y="20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0"/>
                  <a:pt x="1" y="20"/>
                  <a:pt x="1" y="20"/>
                </a:cubicBezTo>
                <a:cubicBezTo>
                  <a:pt x="1" y="20"/>
                  <a:pt x="1" y="20"/>
                  <a:pt x="1" y="19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grpSp>
        <p:nvGrpSpPr>
          <p:cNvPr id="31" name="Group 11"/>
          <p:cNvGrpSpPr>
            <a:grpSpLocks noChangeAspect="1"/>
          </p:cNvGrpSpPr>
          <p:nvPr/>
        </p:nvGrpSpPr>
        <p:grpSpPr bwMode="auto">
          <a:xfrm>
            <a:off x="1929052" y="5679371"/>
            <a:ext cx="706438" cy="1131888"/>
            <a:chOff x="288" y="3138"/>
            <a:chExt cx="445" cy="713"/>
          </a:xfrm>
        </p:grpSpPr>
        <p:sp>
          <p:nvSpPr>
            <p:cNvPr id="32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Freeform 22"/>
          <p:cNvSpPr>
            <a:spLocks noEditPoints="1"/>
          </p:cNvSpPr>
          <p:nvPr/>
        </p:nvSpPr>
        <p:spPr bwMode="auto">
          <a:xfrm>
            <a:off x="3222904" y="6177282"/>
            <a:ext cx="6281010" cy="763588"/>
          </a:xfrm>
          <a:custGeom>
            <a:avLst/>
            <a:gdLst>
              <a:gd name="T0" fmla="*/ 398 w 411"/>
              <a:gd name="T1" fmla="*/ 14 h 46"/>
              <a:gd name="T2" fmla="*/ 329 w 411"/>
              <a:gd name="T3" fmla="*/ 15 h 46"/>
              <a:gd name="T4" fmla="*/ 280 w 411"/>
              <a:gd name="T5" fmla="*/ 11 h 46"/>
              <a:gd name="T6" fmla="*/ 228 w 411"/>
              <a:gd name="T7" fmla="*/ 5 h 46"/>
              <a:gd name="T8" fmla="*/ 195 w 411"/>
              <a:gd name="T9" fmla="*/ 11 h 46"/>
              <a:gd name="T10" fmla="*/ 150 w 411"/>
              <a:gd name="T11" fmla="*/ 12 h 46"/>
              <a:gd name="T12" fmla="*/ 123 w 411"/>
              <a:gd name="T13" fmla="*/ 8 h 46"/>
              <a:gd name="T14" fmla="*/ 59 w 411"/>
              <a:gd name="T15" fmla="*/ 19 h 46"/>
              <a:gd name="T16" fmla="*/ 29 w 411"/>
              <a:gd name="T17" fmla="*/ 20 h 46"/>
              <a:gd name="T18" fmla="*/ 6 w 411"/>
              <a:gd name="T19" fmla="*/ 24 h 46"/>
              <a:gd name="T20" fmla="*/ 341 w 411"/>
              <a:gd name="T21" fmla="*/ 26 h 46"/>
              <a:gd name="T22" fmla="*/ 350 w 411"/>
              <a:gd name="T23" fmla="*/ 25 h 46"/>
              <a:gd name="T24" fmla="*/ 352 w 411"/>
              <a:gd name="T25" fmla="*/ 28 h 46"/>
              <a:gd name="T26" fmla="*/ 375 w 411"/>
              <a:gd name="T27" fmla="*/ 27 h 46"/>
              <a:gd name="T28" fmla="*/ 384 w 411"/>
              <a:gd name="T29" fmla="*/ 28 h 46"/>
              <a:gd name="T30" fmla="*/ 392 w 411"/>
              <a:gd name="T31" fmla="*/ 27 h 46"/>
              <a:gd name="T32" fmla="*/ 405 w 411"/>
              <a:gd name="T33" fmla="*/ 26 h 46"/>
              <a:gd name="T34" fmla="*/ 399 w 411"/>
              <a:gd name="T35" fmla="*/ 16 h 46"/>
              <a:gd name="T36" fmla="*/ 379 w 411"/>
              <a:gd name="T37" fmla="*/ 23 h 46"/>
              <a:gd name="T38" fmla="*/ 365 w 411"/>
              <a:gd name="T39" fmla="*/ 18 h 46"/>
              <a:gd name="T40" fmla="*/ 343 w 411"/>
              <a:gd name="T41" fmla="*/ 15 h 46"/>
              <a:gd name="T42" fmla="*/ 299 w 411"/>
              <a:gd name="T43" fmla="*/ 19 h 46"/>
              <a:gd name="T44" fmla="*/ 306 w 411"/>
              <a:gd name="T45" fmla="*/ 18 h 46"/>
              <a:gd name="T46" fmla="*/ 312 w 411"/>
              <a:gd name="T47" fmla="*/ 21 h 46"/>
              <a:gd name="T48" fmla="*/ 311 w 411"/>
              <a:gd name="T49" fmla="*/ 8 h 46"/>
              <a:gd name="T50" fmla="*/ 289 w 411"/>
              <a:gd name="T51" fmla="*/ 17 h 46"/>
              <a:gd name="T52" fmla="*/ 269 w 411"/>
              <a:gd name="T53" fmla="*/ 18 h 46"/>
              <a:gd name="T54" fmla="*/ 285 w 411"/>
              <a:gd name="T55" fmla="*/ 14 h 46"/>
              <a:gd name="T56" fmla="*/ 253 w 411"/>
              <a:gd name="T57" fmla="*/ 17 h 46"/>
              <a:gd name="T58" fmla="*/ 227 w 411"/>
              <a:gd name="T59" fmla="*/ 11 h 46"/>
              <a:gd name="T60" fmla="*/ 226 w 411"/>
              <a:gd name="T61" fmla="*/ 17 h 46"/>
              <a:gd name="T62" fmla="*/ 231 w 411"/>
              <a:gd name="T63" fmla="*/ 15 h 46"/>
              <a:gd name="T64" fmla="*/ 235 w 411"/>
              <a:gd name="T65" fmla="*/ 20 h 46"/>
              <a:gd name="T66" fmla="*/ 237 w 411"/>
              <a:gd name="T67" fmla="*/ 12 h 46"/>
              <a:gd name="T68" fmla="*/ 213 w 411"/>
              <a:gd name="T69" fmla="*/ 13 h 46"/>
              <a:gd name="T70" fmla="*/ 201 w 411"/>
              <a:gd name="T71" fmla="*/ 21 h 46"/>
              <a:gd name="T72" fmla="*/ 179 w 411"/>
              <a:gd name="T73" fmla="*/ 19 h 46"/>
              <a:gd name="T74" fmla="*/ 190 w 411"/>
              <a:gd name="T75" fmla="*/ 15 h 46"/>
              <a:gd name="T76" fmla="*/ 192 w 411"/>
              <a:gd name="T77" fmla="*/ 16 h 46"/>
              <a:gd name="T78" fmla="*/ 179 w 411"/>
              <a:gd name="T79" fmla="*/ 16 h 46"/>
              <a:gd name="T80" fmla="*/ 156 w 411"/>
              <a:gd name="T81" fmla="*/ 19 h 46"/>
              <a:gd name="T82" fmla="*/ 159 w 411"/>
              <a:gd name="T83" fmla="*/ 20 h 46"/>
              <a:gd name="T84" fmla="*/ 166 w 411"/>
              <a:gd name="T85" fmla="*/ 20 h 46"/>
              <a:gd name="T86" fmla="*/ 164 w 411"/>
              <a:gd name="T87" fmla="*/ 12 h 46"/>
              <a:gd name="T88" fmla="*/ 149 w 411"/>
              <a:gd name="T89" fmla="*/ 18 h 46"/>
              <a:gd name="T90" fmla="*/ 138 w 411"/>
              <a:gd name="T91" fmla="*/ 20 h 46"/>
              <a:gd name="T92" fmla="*/ 141 w 411"/>
              <a:gd name="T93" fmla="*/ 14 h 46"/>
              <a:gd name="T94" fmla="*/ 131 w 411"/>
              <a:gd name="T95" fmla="*/ 20 h 46"/>
              <a:gd name="T96" fmla="*/ 104 w 411"/>
              <a:gd name="T97" fmla="*/ 22 h 46"/>
              <a:gd name="T98" fmla="*/ 111 w 411"/>
              <a:gd name="T99" fmla="*/ 22 h 46"/>
              <a:gd name="T100" fmla="*/ 113 w 411"/>
              <a:gd name="T101" fmla="*/ 17 h 46"/>
              <a:gd name="T102" fmla="*/ 120 w 411"/>
              <a:gd name="T103" fmla="*/ 18 h 46"/>
              <a:gd name="T104" fmla="*/ 96 w 411"/>
              <a:gd name="T105" fmla="*/ 20 h 46"/>
              <a:gd name="T106" fmla="*/ 83 w 411"/>
              <a:gd name="T107" fmla="*/ 22 h 46"/>
              <a:gd name="T108" fmla="*/ 90 w 411"/>
              <a:gd name="T109" fmla="*/ 24 h 46"/>
              <a:gd name="T110" fmla="*/ 75 w 411"/>
              <a:gd name="T111" fmla="*/ 20 h 46"/>
              <a:gd name="T112" fmla="*/ 47 w 411"/>
              <a:gd name="T113" fmla="*/ 21 h 46"/>
              <a:gd name="T114" fmla="*/ 58 w 411"/>
              <a:gd name="T115" fmla="*/ 21 h 46"/>
              <a:gd name="T116" fmla="*/ 44 w 411"/>
              <a:gd name="T117" fmla="*/ 18 h 46"/>
              <a:gd name="T118" fmla="*/ 10 w 411"/>
              <a:gd name="T119" fmla="*/ 23 h 46"/>
              <a:gd name="T120" fmla="*/ 21 w 411"/>
              <a:gd name="T121" fmla="*/ 22 h 46"/>
              <a:gd name="T122" fmla="*/ 14 w 411"/>
              <a:gd name="T123" fmla="*/ 21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1" h="46">
                <a:moveTo>
                  <a:pt x="2" y="27"/>
                </a:moveTo>
                <a:cubicBezTo>
                  <a:pt x="1" y="31"/>
                  <a:pt x="1" y="38"/>
                  <a:pt x="0" y="46"/>
                </a:cubicBezTo>
                <a:cubicBezTo>
                  <a:pt x="411" y="46"/>
                  <a:pt x="411" y="46"/>
                  <a:pt x="411" y="46"/>
                </a:cubicBezTo>
                <a:cubicBezTo>
                  <a:pt x="411" y="39"/>
                  <a:pt x="410" y="29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09" y="26"/>
                  <a:pt x="409" y="26"/>
                  <a:pt x="409" y="26"/>
                </a:cubicBezTo>
                <a:cubicBezTo>
                  <a:pt x="409" y="25"/>
                  <a:pt x="409" y="25"/>
                  <a:pt x="410" y="25"/>
                </a:cubicBezTo>
                <a:cubicBezTo>
                  <a:pt x="410" y="24"/>
                  <a:pt x="410" y="24"/>
                  <a:pt x="410" y="24"/>
                </a:cubicBezTo>
                <a:cubicBezTo>
                  <a:pt x="409" y="25"/>
                  <a:pt x="409" y="25"/>
                  <a:pt x="408" y="25"/>
                </a:cubicBezTo>
                <a:cubicBezTo>
                  <a:pt x="408" y="25"/>
                  <a:pt x="408" y="25"/>
                  <a:pt x="407" y="25"/>
                </a:cubicBezTo>
                <a:cubicBezTo>
                  <a:pt x="408" y="24"/>
                  <a:pt x="408" y="23"/>
                  <a:pt x="409" y="22"/>
                </a:cubicBezTo>
                <a:cubicBezTo>
                  <a:pt x="409" y="22"/>
                  <a:pt x="409" y="22"/>
                  <a:pt x="409" y="22"/>
                </a:cubicBezTo>
                <a:cubicBezTo>
                  <a:pt x="409" y="22"/>
                  <a:pt x="409" y="21"/>
                  <a:pt x="409" y="21"/>
                </a:cubicBezTo>
                <a:cubicBezTo>
                  <a:pt x="409" y="21"/>
                  <a:pt x="409" y="21"/>
                  <a:pt x="409" y="21"/>
                </a:cubicBezTo>
                <a:cubicBezTo>
                  <a:pt x="409" y="21"/>
                  <a:pt x="408" y="21"/>
                  <a:pt x="408" y="21"/>
                </a:cubicBezTo>
                <a:cubicBezTo>
                  <a:pt x="408" y="21"/>
                  <a:pt x="409" y="21"/>
                  <a:pt x="409" y="21"/>
                </a:cubicBezTo>
                <a:cubicBezTo>
                  <a:pt x="409" y="21"/>
                  <a:pt x="409" y="21"/>
                  <a:pt x="409" y="21"/>
                </a:cubicBezTo>
                <a:cubicBezTo>
                  <a:pt x="409" y="21"/>
                  <a:pt x="408" y="21"/>
                  <a:pt x="408" y="21"/>
                </a:cubicBezTo>
                <a:cubicBezTo>
                  <a:pt x="407" y="21"/>
                  <a:pt x="407" y="21"/>
                  <a:pt x="407" y="21"/>
                </a:cubicBezTo>
                <a:cubicBezTo>
                  <a:pt x="407" y="21"/>
                  <a:pt x="407" y="21"/>
                  <a:pt x="408" y="21"/>
                </a:cubicBezTo>
                <a:cubicBezTo>
                  <a:pt x="407" y="21"/>
                  <a:pt x="406" y="22"/>
                  <a:pt x="405" y="22"/>
                </a:cubicBezTo>
                <a:cubicBezTo>
                  <a:pt x="406" y="21"/>
                  <a:pt x="407" y="20"/>
                  <a:pt x="408" y="19"/>
                </a:cubicBezTo>
                <a:cubicBezTo>
                  <a:pt x="408" y="19"/>
                  <a:pt x="408" y="19"/>
                  <a:pt x="409" y="19"/>
                </a:cubicBezTo>
                <a:cubicBezTo>
                  <a:pt x="409" y="19"/>
                  <a:pt x="409" y="19"/>
                  <a:pt x="409" y="18"/>
                </a:cubicBezTo>
                <a:cubicBezTo>
                  <a:pt x="408" y="18"/>
                  <a:pt x="408" y="18"/>
                  <a:pt x="408" y="18"/>
                </a:cubicBezTo>
                <a:cubicBezTo>
                  <a:pt x="408" y="18"/>
                  <a:pt x="408" y="18"/>
                  <a:pt x="409" y="18"/>
                </a:cubicBezTo>
                <a:cubicBezTo>
                  <a:pt x="409" y="18"/>
                  <a:pt x="408" y="17"/>
                  <a:pt x="408" y="17"/>
                </a:cubicBezTo>
                <a:cubicBezTo>
                  <a:pt x="408" y="17"/>
                  <a:pt x="408" y="17"/>
                  <a:pt x="408" y="17"/>
                </a:cubicBezTo>
                <a:cubicBezTo>
                  <a:pt x="408" y="17"/>
                  <a:pt x="407" y="17"/>
                  <a:pt x="407" y="17"/>
                </a:cubicBezTo>
                <a:cubicBezTo>
                  <a:pt x="407" y="17"/>
                  <a:pt x="407" y="17"/>
                  <a:pt x="408" y="16"/>
                </a:cubicBezTo>
                <a:cubicBezTo>
                  <a:pt x="408" y="16"/>
                  <a:pt x="407" y="17"/>
                  <a:pt x="406" y="17"/>
                </a:cubicBezTo>
                <a:cubicBezTo>
                  <a:pt x="406" y="17"/>
                  <a:pt x="405" y="17"/>
                  <a:pt x="405" y="17"/>
                </a:cubicBezTo>
                <a:cubicBezTo>
                  <a:pt x="405" y="17"/>
                  <a:pt x="405" y="17"/>
                  <a:pt x="406" y="17"/>
                </a:cubicBezTo>
                <a:cubicBezTo>
                  <a:pt x="406" y="17"/>
                  <a:pt x="406" y="17"/>
                  <a:pt x="405" y="17"/>
                </a:cubicBezTo>
                <a:cubicBezTo>
                  <a:pt x="403" y="16"/>
                  <a:pt x="400" y="15"/>
                  <a:pt x="397" y="14"/>
                </a:cubicBezTo>
                <a:cubicBezTo>
                  <a:pt x="398" y="14"/>
                  <a:pt x="398" y="14"/>
                  <a:pt x="398" y="14"/>
                </a:cubicBezTo>
                <a:cubicBezTo>
                  <a:pt x="398" y="14"/>
                  <a:pt x="398" y="14"/>
                  <a:pt x="397" y="14"/>
                </a:cubicBezTo>
                <a:cubicBezTo>
                  <a:pt x="397" y="14"/>
                  <a:pt x="397" y="14"/>
                  <a:pt x="397" y="14"/>
                </a:cubicBezTo>
                <a:cubicBezTo>
                  <a:pt x="397" y="14"/>
                  <a:pt x="397" y="14"/>
                  <a:pt x="397" y="14"/>
                </a:cubicBezTo>
                <a:cubicBezTo>
                  <a:pt x="393" y="15"/>
                  <a:pt x="390" y="17"/>
                  <a:pt x="387" y="18"/>
                </a:cubicBezTo>
                <a:cubicBezTo>
                  <a:pt x="386" y="18"/>
                  <a:pt x="386" y="18"/>
                  <a:pt x="385" y="18"/>
                </a:cubicBezTo>
                <a:cubicBezTo>
                  <a:pt x="387" y="17"/>
                  <a:pt x="388" y="17"/>
                  <a:pt x="388" y="17"/>
                </a:cubicBezTo>
                <a:cubicBezTo>
                  <a:pt x="387" y="17"/>
                  <a:pt x="386" y="17"/>
                  <a:pt x="385" y="17"/>
                </a:cubicBezTo>
                <a:cubicBezTo>
                  <a:pt x="383" y="17"/>
                  <a:pt x="381" y="17"/>
                  <a:pt x="379" y="16"/>
                </a:cubicBezTo>
                <a:cubicBezTo>
                  <a:pt x="379" y="16"/>
                  <a:pt x="381" y="17"/>
                  <a:pt x="384" y="18"/>
                </a:cubicBezTo>
                <a:cubicBezTo>
                  <a:pt x="384" y="18"/>
                  <a:pt x="383" y="18"/>
                  <a:pt x="383" y="18"/>
                </a:cubicBezTo>
                <a:cubicBezTo>
                  <a:pt x="380" y="16"/>
                  <a:pt x="376" y="15"/>
                  <a:pt x="371" y="13"/>
                </a:cubicBezTo>
                <a:cubicBezTo>
                  <a:pt x="371" y="13"/>
                  <a:pt x="376" y="15"/>
                  <a:pt x="382" y="18"/>
                </a:cubicBezTo>
                <a:cubicBezTo>
                  <a:pt x="379" y="19"/>
                  <a:pt x="377" y="20"/>
                  <a:pt x="375" y="21"/>
                </a:cubicBezTo>
                <a:cubicBezTo>
                  <a:pt x="374" y="21"/>
                  <a:pt x="372" y="20"/>
                  <a:pt x="370" y="20"/>
                </a:cubicBezTo>
                <a:cubicBezTo>
                  <a:pt x="370" y="20"/>
                  <a:pt x="372" y="21"/>
                  <a:pt x="375" y="22"/>
                </a:cubicBezTo>
                <a:cubicBezTo>
                  <a:pt x="374" y="22"/>
                  <a:pt x="374" y="22"/>
                  <a:pt x="374" y="22"/>
                </a:cubicBezTo>
                <a:cubicBezTo>
                  <a:pt x="372" y="21"/>
                  <a:pt x="369" y="20"/>
                  <a:pt x="366" y="18"/>
                </a:cubicBezTo>
                <a:cubicBezTo>
                  <a:pt x="364" y="17"/>
                  <a:pt x="363" y="15"/>
                  <a:pt x="362" y="15"/>
                </a:cubicBezTo>
                <a:cubicBezTo>
                  <a:pt x="366" y="13"/>
                  <a:pt x="369" y="12"/>
                  <a:pt x="369" y="12"/>
                </a:cubicBezTo>
                <a:cubicBezTo>
                  <a:pt x="366" y="13"/>
                  <a:pt x="364" y="14"/>
                  <a:pt x="362" y="14"/>
                </a:cubicBezTo>
                <a:cubicBezTo>
                  <a:pt x="362" y="14"/>
                  <a:pt x="362" y="14"/>
                  <a:pt x="362" y="14"/>
                </a:cubicBezTo>
                <a:cubicBezTo>
                  <a:pt x="362" y="14"/>
                  <a:pt x="362" y="14"/>
                  <a:pt x="362" y="14"/>
                </a:cubicBezTo>
                <a:cubicBezTo>
                  <a:pt x="360" y="15"/>
                  <a:pt x="358" y="16"/>
                  <a:pt x="357" y="17"/>
                </a:cubicBezTo>
                <a:cubicBezTo>
                  <a:pt x="356" y="16"/>
                  <a:pt x="356" y="16"/>
                  <a:pt x="356" y="16"/>
                </a:cubicBezTo>
                <a:cubicBezTo>
                  <a:pt x="357" y="16"/>
                  <a:pt x="358" y="16"/>
                  <a:pt x="358" y="16"/>
                </a:cubicBezTo>
                <a:cubicBezTo>
                  <a:pt x="357" y="16"/>
                  <a:pt x="356" y="16"/>
                  <a:pt x="356" y="16"/>
                </a:cubicBezTo>
                <a:cubicBezTo>
                  <a:pt x="353" y="14"/>
                  <a:pt x="351" y="14"/>
                  <a:pt x="351" y="14"/>
                </a:cubicBezTo>
                <a:cubicBezTo>
                  <a:pt x="352" y="15"/>
                  <a:pt x="354" y="15"/>
                  <a:pt x="355" y="16"/>
                </a:cubicBezTo>
                <a:cubicBezTo>
                  <a:pt x="354" y="16"/>
                  <a:pt x="353" y="16"/>
                  <a:pt x="352" y="17"/>
                </a:cubicBezTo>
                <a:cubicBezTo>
                  <a:pt x="350" y="15"/>
                  <a:pt x="347" y="13"/>
                  <a:pt x="344" y="11"/>
                </a:cubicBezTo>
                <a:cubicBezTo>
                  <a:pt x="345" y="11"/>
                  <a:pt x="346" y="10"/>
                  <a:pt x="346" y="10"/>
                </a:cubicBezTo>
                <a:cubicBezTo>
                  <a:pt x="345" y="10"/>
                  <a:pt x="345" y="11"/>
                  <a:pt x="344" y="11"/>
                </a:cubicBezTo>
                <a:cubicBezTo>
                  <a:pt x="343" y="11"/>
                  <a:pt x="343" y="10"/>
                  <a:pt x="342" y="10"/>
                </a:cubicBezTo>
                <a:cubicBezTo>
                  <a:pt x="343" y="10"/>
                  <a:pt x="344" y="10"/>
                  <a:pt x="344" y="10"/>
                </a:cubicBezTo>
                <a:cubicBezTo>
                  <a:pt x="344" y="10"/>
                  <a:pt x="343" y="10"/>
                  <a:pt x="342" y="10"/>
                </a:cubicBezTo>
                <a:cubicBezTo>
                  <a:pt x="341" y="9"/>
                  <a:pt x="341" y="9"/>
                  <a:pt x="340" y="9"/>
                </a:cubicBezTo>
                <a:cubicBezTo>
                  <a:pt x="340" y="9"/>
                  <a:pt x="341" y="9"/>
                  <a:pt x="342" y="10"/>
                </a:cubicBezTo>
                <a:cubicBezTo>
                  <a:pt x="335" y="11"/>
                  <a:pt x="331" y="13"/>
                  <a:pt x="329" y="15"/>
                </a:cubicBezTo>
                <a:cubicBezTo>
                  <a:pt x="329" y="15"/>
                  <a:pt x="328" y="15"/>
                  <a:pt x="328" y="15"/>
                </a:cubicBezTo>
                <a:cubicBezTo>
                  <a:pt x="329" y="15"/>
                  <a:pt x="329" y="15"/>
                  <a:pt x="329" y="15"/>
                </a:cubicBezTo>
                <a:cubicBezTo>
                  <a:pt x="328" y="16"/>
                  <a:pt x="327" y="17"/>
                  <a:pt x="327" y="18"/>
                </a:cubicBezTo>
                <a:cubicBezTo>
                  <a:pt x="326" y="18"/>
                  <a:pt x="326" y="18"/>
                  <a:pt x="326" y="18"/>
                </a:cubicBezTo>
                <a:cubicBezTo>
                  <a:pt x="326" y="17"/>
                  <a:pt x="325" y="16"/>
                  <a:pt x="325" y="15"/>
                </a:cubicBezTo>
                <a:cubicBezTo>
                  <a:pt x="329" y="13"/>
                  <a:pt x="332" y="12"/>
                  <a:pt x="332" y="12"/>
                </a:cubicBezTo>
                <a:cubicBezTo>
                  <a:pt x="329" y="13"/>
                  <a:pt x="327" y="14"/>
                  <a:pt x="325" y="15"/>
                </a:cubicBezTo>
                <a:cubicBezTo>
                  <a:pt x="323" y="10"/>
                  <a:pt x="318" y="7"/>
                  <a:pt x="318" y="7"/>
                </a:cubicBezTo>
                <a:cubicBezTo>
                  <a:pt x="322" y="10"/>
                  <a:pt x="323" y="13"/>
                  <a:pt x="323" y="15"/>
                </a:cubicBezTo>
                <a:cubicBezTo>
                  <a:pt x="323" y="16"/>
                  <a:pt x="322" y="16"/>
                  <a:pt x="321" y="16"/>
                </a:cubicBezTo>
                <a:cubicBezTo>
                  <a:pt x="321" y="16"/>
                  <a:pt x="320" y="16"/>
                  <a:pt x="320" y="16"/>
                </a:cubicBezTo>
                <a:cubicBezTo>
                  <a:pt x="320" y="16"/>
                  <a:pt x="320" y="16"/>
                  <a:pt x="320" y="16"/>
                </a:cubicBezTo>
                <a:cubicBezTo>
                  <a:pt x="322" y="15"/>
                  <a:pt x="323" y="15"/>
                  <a:pt x="323" y="15"/>
                </a:cubicBezTo>
                <a:cubicBezTo>
                  <a:pt x="322" y="15"/>
                  <a:pt x="321" y="15"/>
                  <a:pt x="320" y="16"/>
                </a:cubicBezTo>
                <a:cubicBezTo>
                  <a:pt x="318" y="12"/>
                  <a:pt x="314" y="9"/>
                  <a:pt x="311" y="8"/>
                </a:cubicBezTo>
                <a:cubicBezTo>
                  <a:pt x="316" y="6"/>
                  <a:pt x="321" y="5"/>
                  <a:pt x="321" y="5"/>
                </a:cubicBezTo>
                <a:cubicBezTo>
                  <a:pt x="317" y="6"/>
                  <a:pt x="313" y="7"/>
                  <a:pt x="311" y="8"/>
                </a:cubicBezTo>
                <a:cubicBezTo>
                  <a:pt x="310" y="8"/>
                  <a:pt x="310" y="8"/>
                  <a:pt x="310" y="8"/>
                </a:cubicBezTo>
                <a:cubicBezTo>
                  <a:pt x="311" y="8"/>
                  <a:pt x="311" y="7"/>
                  <a:pt x="311" y="7"/>
                </a:cubicBezTo>
                <a:cubicBezTo>
                  <a:pt x="311" y="8"/>
                  <a:pt x="310" y="8"/>
                  <a:pt x="310" y="8"/>
                </a:cubicBezTo>
                <a:cubicBezTo>
                  <a:pt x="309" y="7"/>
                  <a:pt x="308" y="7"/>
                  <a:pt x="308" y="7"/>
                </a:cubicBezTo>
                <a:cubicBezTo>
                  <a:pt x="308" y="7"/>
                  <a:pt x="309" y="7"/>
                  <a:pt x="309" y="8"/>
                </a:cubicBezTo>
                <a:cubicBezTo>
                  <a:pt x="309" y="8"/>
                  <a:pt x="308" y="8"/>
                  <a:pt x="307" y="8"/>
                </a:cubicBezTo>
                <a:cubicBezTo>
                  <a:pt x="304" y="6"/>
                  <a:pt x="301" y="5"/>
                  <a:pt x="297" y="3"/>
                </a:cubicBezTo>
                <a:cubicBezTo>
                  <a:pt x="297" y="3"/>
                  <a:pt x="302" y="5"/>
                  <a:pt x="306" y="8"/>
                </a:cubicBezTo>
                <a:cubicBezTo>
                  <a:pt x="303" y="9"/>
                  <a:pt x="301" y="10"/>
                  <a:pt x="299" y="11"/>
                </a:cubicBezTo>
                <a:cubicBezTo>
                  <a:pt x="296" y="9"/>
                  <a:pt x="294" y="8"/>
                  <a:pt x="294" y="8"/>
                </a:cubicBezTo>
                <a:cubicBezTo>
                  <a:pt x="295" y="9"/>
                  <a:pt x="297" y="10"/>
                  <a:pt x="298" y="11"/>
                </a:cubicBezTo>
                <a:cubicBezTo>
                  <a:pt x="296" y="13"/>
                  <a:pt x="294" y="14"/>
                  <a:pt x="294" y="16"/>
                </a:cubicBezTo>
                <a:cubicBezTo>
                  <a:pt x="293" y="15"/>
                  <a:pt x="293" y="15"/>
                  <a:pt x="292" y="15"/>
                </a:cubicBezTo>
                <a:cubicBezTo>
                  <a:pt x="291" y="9"/>
                  <a:pt x="285" y="6"/>
                  <a:pt x="285" y="6"/>
                </a:cubicBezTo>
                <a:cubicBezTo>
                  <a:pt x="289" y="9"/>
                  <a:pt x="290" y="12"/>
                  <a:pt x="290" y="14"/>
                </a:cubicBezTo>
                <a:cubicBezTo>
                  <a:pt x="288" y="13"/>
                  <a:pt x="287" y="13"/>
                  <a:pt x="287" y="13"/>
                </a:cubicBezTo>
                <a:cubicBezTo>
                  <a:pt x="288" y="13"/>
                  <a:pt x="289" y="14"/>
                  <a:pt x="290" y="14"/>
                </a:cubicBezTo>
                <a:cubicBezTo>
                  <a:pt x="290" y="15"/>
                  <a:pt x="290" y="15"/>
                  <a:pt x="290" y="16"/>
                </a:cubicBezTo>
                <a:cubicBezTo>
                  <a:pt x="289" y="15"/>
                  <a:pt x="288" y="15"/>
                  <a:pt x="287" y="14"/>
                </a:cubicBezTo>
                <a:cubicBezTo>
                  <a:pt x="286" y="12"/>
                  <a:pt x="285" y="11"/>
                  <a:pt x="283" y="10"/>
                </a:cubicBezTo>
                <a:cubicBezTo>
                  <a:pt x="286" y="9"/>
                  <a:pt x="287" y="8"/>
                  <a:pt x="287" y="8"/>
                </a:cubicBezTo>
                <a:cubicBezTo>
                  <a:pt x="286" y="9"/>
                  <a:pt x="284" y="9"/>
                  <a:pt x="283" y="10"/>
                </a:cubicBezTo>
                <a:cubicBezTo>
                  <a:pt x="279" y="6"/>
                  <a:pt x="275" y="5"/>
                  <a:pt x="275" y="5"/>
                </a:cubicBezTo>
                <a:cubicBezTo>
                  <a:pt x="278" y="7"/>
                  <a:pt x="281" y="8"/>
                  <a:pt x="282" y="10"/>
                </a:cubicBezTo>
                <a:cubicBezTo>
                  <a:pt x="282" y="10"/>
                  <a:pt x="281" y="10"/>
                  <a:pt x="280" y="11"/>
                </a:cubicBezTo>
                <a:cubicBezTo>
                  <a:pt x="280" y="11"/>
                  <a:pt x="280" y="10"/>
                  <a:pt x="280" y="10"/>
                </a:cubicBezTo>
                <a:cubicBezTo>
                  <a:pt x="277" y="8"/>
                  <a:pt x="272" y="4"/>
                  <a:pt x="264" y="1"/>
                </a:cubicBezTo>
                <a:cubicBezTo>
                  <a:pt x="265" y="2"/>
                  <a:pt x="273" y="5"/>
                  <a:pt x="279" y="11"/>
                </a:cubicBezTo>
                <a:cubicBezTo>
                  <a:pt x="278" y="12"/>
                  <a:pt x="277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5" y="11"/>
                  <a:pt x="274" y="11"/>
                  <a:pt x="273" y="10"/>
                </a:cubicBezTo>
                <a:cubicBezTo>
                  <a:pt x="273" y="10"/>
                  <a:pt x="274" y="11"/>
                  <a:pt x="275" y="12"/>
                </a:cubicBezTo>
                <a:cubicBezTo>
                  <a:pt x="274" y="12"/>
                  <a:pt x="273" y="13"/>
                  <a:pt x="271" y="13"/>
                </a:cubicBezTo>
                <a:cubicBezTo>
                  <a:pt x="268" y="11"/>
                  <a:pt x="265" y="9"/>
                  <a:pt x="263" y="7"/>
                </a:cubicBezTo>
                <a:cubicBezTo>
                  <a:pt x="264" y="7"/>
                  <a:pt x="264" y="7"/>
                  <a:pt x="265" y="7"/>
                </a:cubicBezTo>
                <a:cubicBezTo>
                  <a:pt x="264" y="7"/>
                  <a:pt x="263" y="7"/>
                  <a:pt x="263" y="7"/>
                </a:cubicBezTo>
                <a:cubicBezTo>
                  <a:pt x="262" y="7"/>
                  <a:pt x="261" y="7"/>
                  <a:pt x="261" y="6"/>
                </a:cubicBezTo>
                <a:cubicBezTo>
                  <a:pt x="262" y="6"/>
                  <a:pt x="263" y="6"/>
                  <a:pt x="263" y="6"/>
                </a:cubicBezTo>
                <a:cubicBezTo>
                  <a:pt x="262" y="6"/>
                  <a:pt x="261" y="6"/>
                  <a:pt x="261" y="6"/>
                </a:cubicBezTo>
                <a:cubicBezTo>
                  <a:pt x="261" y="6"/>
                  <a:pt x="261" y="6"/>
                  <a:pt x="261" y="6"/>
                </a:cubicBezTo>
                <a:cubicBezTo>
                  <a:pt x="261" y="6"/>
                  <a:pt x="261" y="6"/>
                  <a:pt x="261" y="6"/>
                </a:cubicBezTo>
                <a:cubicBezTo>
                  <a:pt x="254" y="7"/>
                  <a:pt x="250" y="10"/>
                  <a:pt x="248" y="12"/>
                </a:cubicBezTo>
                <a:cubicBezTo>
                  <a:pt x="247" y="12"/>
                  <a:pt x="247" y="12"/>
                  <a:pt x="247" y="12"/>
                </a:cubicBezTo>
                <a:cubicBezTo>
                  <a:pt x="247" y="12"/>
                  <a:pt x="247" y="12"/>
                  <a:pt x="248" y="12"/>
                </a:cubicBezTo>
                <a:cubicBezTo>
                  <a:pt x="247" y="13"/>
                  <a:pt x="246" y="14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ubicBezTo>
                  <a:pt x="244" y="14"/>
                  <a:pt x="244" y="13"/>
                  <a:pt x="244" y="12"/>
                </a:cubicBezTo>
                <a:cubicBezTo>
                  <a:pt x="248" y="10"/>
                  <a:pt x="250" y="9"/>
                  <a:pt x="250" y="9"/>
                </a:cubicBezTo>
                <a:cubicBezTo>
                  <a:pt x="248" y="10"/>
                  <a:pt x="246" y="11"/>
                  <a:pt x="244" y="12"/>
                </a:cubicBezTo>
                <a:cubicBezTo>
                  <a:pt x="243" y="11"/>
                  <a:pt x="243" y="10"/>
                  <a:pt x="242" y="9"/>
                </a:cubicBezTo>
                <a:cubicBezTo>
                  <a:pt x="243" y="9"/>
                  <a:pt x="243" y="9"/>
                  <a:pt x="243" y="9"/>
                </a:cubicBezTo>
                <a:cubicBezTo>
                  <a:pt x="243" y="9"/>
                  <a:pt x="243" y="9"/>
                  <a:pt x="242" y="9"/>
                </a:cubicBezTo>
                <a:cubicBezTo>
                  <a:pt x="240" y="6"/>
                  <a:pt x="237" y="4"/>
                  <a:pt x="237" y="4"/>
                </a:cubicBezTo>
                <a:cubicBezTo>
                  <a:pt x="239" y="6"/>
                  <a:pt x="241" y="8"/>
                  <a:pt x="242" y="10"/>
                </a:cubicBezTo>
                <a:cubicBezTo>
                  <a:pt x="240" y="10"/>
                  <a:pt x="239" y="11"/>
                  <a:pt x="238" y="11"/>
                </a:cubicBezTo>
                <a:cubicBezTo>
                  <a:pt x="236" y="8"/>
                  <a:pt x="233" y="6"/>
                  <a:pt x="230" y="5"/>
                </a:cubicBezTo>
                <a:cubicBezTo>
                  <a:pt x="235" y="3"/>
                  <a:pt x="239" y="2"/>
                  <a:pt x="239" y="2"/>
                </a:cubicBezTo>
                <a:cubicBezTo>
                  <a:pt x="235" y="3"/>
                  <a:pt x="232" y="4"/>
                  <a:pt x="229" y="5"/>
                </a:cubicBezTo>
                <a:cubicBezTo>
                  <a:pt x="229" y="5"/>
                  <a:pt x="229" y="5"/>
                  <a:pt x="229" y="5"/>
                </a:cubicBezTo>
                <a:cubicBezTo>
                  <a:pt x="229" y="5"/>
                  <a:pt x="230" y="5"/>
                  <a:pt x="230" y="5"/>
                </a:cubicBezTo>
                <a:cubicBezTo>
                  <a:pt x="229" y="5"/>
                  <a:pt x="229" y="5"/>
                  <a:pt x="229" y="5"/>
                </a:cubicBezTo>
                <a:cubicBezTo>
                  <a:pt x="227" y="4"/>
                  <a:pt x="227" y="4"/>
                  <a:pt x="227" y="4"/>
                </a:cubicBezTo>
                <a:cubicBezTo>
                  <a:pt x="227" y="4"/>
                  <a:pt x="228" y="5"/>
                  <a:pt x="228" y="5"/>
                </a:cubicBezTo>
                <a:cubicBezTo>
                  <a:pt x="227" y="5"/>
                  <a:pt x="227" y="5"/>
                  <a:pt x="226" y="5"/>
                </a:cubicBezTo>
                <a:cubicBezTo>
                  <a:pt x="223" y="4"/>
                  <a:pt x="220" y="2"/>
                  <a:pt x="216" y="0"/>
                </a:cubicBezTo>
                <a:cubicBezTo>
                  <a:pt x="216" y="0"/>
                  <a:pt x="220" y="2"/>
                  <a:pt x="225" y="5"/>
                </a:cubicBezTo>
                <a:cubicBezTo>
                  <a:pt x="222" y="6"/>
                  <a:pt x="220" y="7"/>
                  <a:pt x="218" y="8"/>
                </a:cubicBezTo>
                <a:cubicBezTo>
                  <a:pt x="215" y="6"/>
                  <a:pt x="213" y="5"/>
                  <a:pt x="213" y="5"/>
                </a:cubicBezTo>
                <a:cubicBezTo>
                  <a:pt x="214" y="7"/>
                  <a:pt x="216" y="7"/>
                  <a:pt x="217" y="8"/>
                </a:cubicBezTo>
                <a:cubicBezTo>
                  <a:pt x="215" y="10"/>
                  <a:pt x="214" y="11"/>
                  <a:pt x="213" y="12"/>
                </a:cubicBezTo>
                <a:cubicBezTo>
                  <a:pt x="213" y="12"/>
                  <a:pt x="212" y="13"/>
                  <a:pt x="212" y="13"/>
                </a:cubicBezTo>
                <a:cubicBezTo>
                  <a:pt x="212" y="13"/>
                  <a:pt x="212" y="13"/>
                  <a:pt x="211" y="12"/>
                </a:cubicBezTo>
                <a:cubicBezTo>
                  <a:pt x="211" y="12"/>
                  <a:pt x="211" y="12"/>
                  <a:pt x="211" y="12"/>
                </a:cubicBezTo>
                <a:cubicBezTo>
                  <a:pt x="212" y="12"/>
                  <a:pt x="213" y="12"/>
                  <a:pt x="213" y="11"/>
                </a:cubicBezTo>
                <a:cubicBezTo>
                  <a:pt x="213" y="11"/>
                  <a:pt x="213" y="12"/>
                  <a:pt x="213" y="12"/>
                </a:cubicBez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2" y="10"/>
                  <a:pt x="212" y="10"/>
                </a:cubicBezTo>
                <a:cubicBezTo>
                  <a:pt x="214" y="9"/>
                  <a:pt x="216" y="8"/>
                  <a:pt x="216" y="8"/>
                </a:cubicBezTo>
                <a:cubicBezTo>
                  <a:pt x="215" y="9"/>
                  <a:pt x="213" y="9"/>
                  <a:pt x="211" y="10"/>
                </a:cubicBezTo>
                <a:cubicBezTo>
                  <a:pt x="211" y="10"/>
                  <a:pt x="211" y="10"/>
                  <a:pt x="210" y="9"/>
                </a:cubicBezTo>
                <a:cubicBezTo>
                  <a:pt x="209" y="7"/>
                  <a:pt x="206" y="5"/>
                  <a:pt x="205" y="4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6"/>
                  <a:pt x="208" y="7"/>
                  <a:pt x="209" y="9"/>
                </a:cubicBezTo>
                <a:cubicBezTo>
                  <a:pt x="208" y="8"/>
                  <a:pt x="206" y="8"/>
                  <a:pt x="205" y="7"/>
                </a:cubicBezTo>
                <a:cubicBezTo>
                  <a:pt x="205" y="7"/>
                  <a:pt x="206" y="8"/>
                  <a:pt x="209" y="9"/>
                </a:cubicBezTo>
                <a:cubicBezTo>
                  <a:pt x="209" y="10"/>
                  <a:pt x="209" y="10"/>
                  <a:pt x="209" y="11"/>
                </a:cubicBezTo>
                <a:cubicBezTo>
                  <a:pt x="209" y="11"/>
                  <a:pt x="209" y="11"/>
                  <a:pt x="208" y="11"/>
                </a:cubicBezTo>
                <a:cubicBezTo>
                  <a:pt x="207" y="11"/>
                  <a:pt x="206" y="11"/>
                  <a:pt x="206" y="11"/>
                </a:cubicBezTo>
                <a:cubicBezTo>
                  <a:pt x="207" y="11"/>
                  <a:pt x="207" y="11"/>
                  <a:pt x="208" y="11"/>
                </a:cubicBezTo>
                <a:cubicBezTo>
                  <a:pt x="208" y="12"/>
                  <a:pt x="207" y="12"/>
                  <a:pt x="207" y="12"/>
                </a:cubicBezTo>
                <a:cubicBezTo>
                  <a:pt x="206" y="12"/>
                  <a:pt x="206" y="12"/>
                  <a:pt x="206" y="12"/>
                </a:cubicBezTo>
                <a:cubicBezTo>
                  <a:pt x="206" y="11"/>
                  <a:pt x="205" y="11"/>
                  <a:pt x="205" y="10"/>
                </a:cubicBezTo>
                <a:cubicBezTo>
                  <a:pt x="205" y="11"/>
                  <a:pt x="205" y="12"/>
                  <a:pt x="205" y="13"/>
                </a:cubicBezTo>
                <a:cubicBezTo>
                  <a:pt x="203" y="12"/>
                  <a:pt x="202" y="12"/>
                  <a:pt x="202" y="12"/>
                </a:cubicBezTo>
                <a:cubicBezTo>
                  <a:pt x="203" y="12"/>
                  <a:pt x="204" y="13"/>
                  <a:pt x="205" y="14"/>
                </a:cubicBezTo>
                <a:cubicBezTo>
                  <a:pt x="205" y="14"/>
                  <a:pt x="205" y="14"/>
                  <a:pt x="205" y="15"/>
                </a:cubicBezTo>
                <a:cubicBezTo>
                  <a:pt x="205" y="15"/>
                  <a:pt x="204" y="15"/>
                  <a:pt x="204" y="15"/>
                </a:cubicBezTo>
                <a:cubicBezTo>
                  <a:pt x="203" y="16"/>
                  <a:pt x="201" y="16"/>
                  <a:pt x="200" y="17"/>
                </a:cubicBezTo>
                <a:cubicBezTo>
                  <a:pt x="199" y="14"/>
                  <a:pt x="197" y="12"/>
                  <a:pt x="195" y="11"/>
                </a:cubicBezTo>
                <a:cubicBezTo>
                  <a:pt x="199" y="9"/>
                  <a:pt x="203" y="7"/>
                  <a:pt x="203" y="7"/>
                </a:cubicBezTo>
                <a:cubicBezTo>
                  <a:pt x="200" y="8"/>
                  <a:pt x="197" y="9"/>
                  <a:pt x="195" y="10"/>
                </a:cubicBez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5" y="10"/>
                  <a:pt x="195" y="11"/>
                </a:cubicBezTo>
                <a:cubicBezTo>
                  <a:pt x="193" y="11"/>
                  <a:pt x="192" y="12"/>
                  <a:pt x="191" y="12"/>
                </a:cubicBezTo>
                <a:cubicBezTo>
                  <a:pt x="191" y="12"/>
                  <a:pt x="190" y="12"/>
                  <a:pt x="190" y="12"/>
                </a:cubicBezTo>
                <a:cubicBezTo>
                  <a:pt x="192" y="11"/>
                  <a:pt x="194" y="10"/>
                  <a:pt x="194" y="10"/>
                </a:cubicBezTo>
                <a:cubicBezTo>
                  <a:pt x="192" y="11"/>
                  <a:pt x="191" y="11"/>
                  <a:pt x="189" y="12"/>
                </a:cubicBezTo>
                <a:cubicBezTo>
                  <a:pt x="187" y="10"/>
                  <a:pt x="185" y="10"/>
                  <a:pt x="185" y="10"/>
                </a:cubicBezTo>
                <a:cubicBezTo>
                  <a:pt x="186" y="11"/>
                  <a:pt x="187" y="11"/>
                  <a:pt x="189" y="12"/>
                </a:cubicBezTo>
                <a:cubicBezTo>
                  <a:pt x="188" y="12"/>
                  <a:pt x="187" y="12"/>
                  <a:pt x="187" y="12"/>
                </a:cubicBezTo>
                <a:cubicBezTo>
                  <a:pt x="184" y="11"/>
                  <a:pt x="180" y="9"/>
                  <a:pt x="175" y="7"/>
                </a:cubicBezTo>
                <a:cubicBezTo>
                  <a:pt x="175" y="7"/>
                  <a:pt x="181" y="9"/>
                  <a:pt x="186" y="13"/>
                </a:cubicBezTo>
                <a:cubicBezTo>
                  <a:pt x="184" y="14"/>
                  <a:pt x="182" y="15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0" y="16"/>
                  <a:pt x="180" y="16"/>
                  <a:pt x="179" y="15"/>
                </a:cubicBezTo>
                <a:cubicBezTo>
                  <a:pt x="182" y="14"/>
                  <a:pt x="184" y="14"/>
                  <a:pt x="184" y="14"/>
                </a:cubicBezTo>
                <a:cubicBezTo>
                  <a:pt x="182" y="14"/>
                  <a:pt x="181" y="15"/>
                  <a:pt x="179" y="15"/>
                </a:cubicBezTo>
                <a:cubicBezTo>
                  <a:pt x="178" y="14"/>
                  <a:pt x="177" y="14"/>
                  <a:pt x="176" y="13"/>
                </a:cubicBezTo>
                <a:cubicBezTo>
                  <a:pt x="174" y="11"/>
                  <a:pt x="171" y="10"/>
                  <a:pt x="171" y="10"/>
                </a:cubicBezTo>
                <a:cubicBezTo>
                  <a:pt x="173" y="11"/>
                  <a:pt x="174" y="12"/>
                  <a:pt x="175" y="13"/>
                </a:cubicBezTo>
                <a:cubicBezTo>
                  <a:pt x="173" y="12"/>
                  <a:pt x="172" y="12"/>
                  <a:pt x="172" y="12"/>
                </a:cubicBezTo>
                <a:cubicBezTo>
                  <a:pt x="173" y="12"/>
                  <a:pt x="174" y="13"/>
                  <a:pt x="175" y="13"/>
                </a:cubicBezTo>
                <a:cubicBezTo>
                  <a:pt x="176" y="14"/>
                  <a:pt x="176" y="16"/>
                  <a:pt x="176" y="17"/>
                </a:cubicBezTo>
                <a:cubicBezTo>
                  <a:pt x="176" y="17"/>
                  <a:pt x="175" y="17"/>
                  <a:pt x="174" y="17"/>
                </a:cubicBezTo>
                <a:cubicBezTo>
                  <a:pt x="174" y="17"/>
                  <a:pt x="174" y="17"/>
                  <a:pt x="173" y="17"/>
                </a:cubicBezTo>
                <a:cubicBezTo>
                  <a:pt x="173" y="17"/>
                  <a:pt x="173" y="17"/>
                  <a:pt x="173" y="17"/>
                </a:cubicBezTo>
                <a:cubicBezTo>
                  <a:pt x="175" y="17"/>
                  <a:pt x="175" y="17"/>
                  <a:pt x="175" y="17"/>
                </a:cubicBezTo>
                <a:cubicBezTo>
                  <a:pt x="175" y="17"/>
                  <a:pt x="174" y="17"/>
                  <a:pt x="173" y="17"/>
                </a:cubicBezTo>
                <a:cubicBezTo>
                  <a:pt x="171" y="14"/>
                  <a:pt x="168" y="12"/>
                  <a:pt x="165" y="11"/>
                </a:cubicBezTo>
                <a:cubicBezTo>
                  <a:pt x="170" y="9"/>
                  <a:pt x="173" y="7"/>
                  <a:pt x="173" y="7"/>
                </a:cubicBezTo>
                <a:cubicBezTo>
                  <a:pt x="170" y="9"/>
                  <a:pt x="167" y="10"/>
                  <a:pt x="165" y="11"/>
                </a:cubicBezTo>
                <a:cubicBezTo>
                  <a:pt x="165" y="11"/>
                  <a:pt x="164" y="11"/>
                  <a:pt x="164" y="11"/>
                </a:cubicBezTo>
                <a:cubicBezTo>
                  <a:pt x="165" y="11"/>
                  <a:pt x="165" y="11"/>
                  <a:pt x="165" y="11"/>
                </a:cubicBezTo>
                <a:cubicBezTo>
                  <a:pt x="165" y="11"/>
                  <a:pt x="164" y="11"/>
                  <a:pt x="164" y="11"/>
                </a:cubicBezTo>
                <a:cubicBezTo>
                  <a:pt x="163" y="10"/>
                  <a:pt x="162" y="10"/>
                  <a:pt x="162" y="10"/>
                </a:cubicBezTo>
                <a:cubicBezTo>
                  <a:pt x="163" y="10"/>
                  <a:pt x="163" y="11"/>
                  <a:pt x="164" y="11"/>
                </a:cubicBezTo>
                <a:cubicBezTo>
                  <a:pt x="163" y="11"/>
                  <a:pt x="162" y="11"/>
                  <a:pt x="162" y="11"/>
                </a:cubicBezTo>
                <a:cubicBezTo>
                  <a:pt x="159" y="10"/>
                  <a:pt x="156" y="9"/>
                  <a:pt x="153" y="7"/>
                </a:cubicBezTo>
                <a:cubicBezTo>
                  <a:pt x="153" y="7"/>
                  <a:pt x="157" y="9"/>
                  <a:pt x="161" y="11"/>
                </a:cubicBezTo>
                <a:cubicBezTo>
                  <a:pt x="158" y="12"/>
                  <a:pt x="156" y="13"/>
                  <a:pt x="154" y="14"/>
                </a:cubicBezTo>
                <a:cubicBezTo>
                  <a:pt x="152" y="13"/>
                  <a:pt x="150" y="12"/>
                  <a:pt x="150" y="12"/>
                </a:cubicBezTo>
                <a:cubicBezTo>
                  <a:pt x="151" y="13"/>
                  <a:pt x="153" y="14"/>
                  <a:pt x="154" y="14"/>
                </a:cubicBezTo>
                <a:cubicBezTo>
                  <a:pt x="153" y="15"/>
                  <a:pt x="152" y="16"/>
                  <a:pt x="152" y="16"/>
                </a:cubicBezTo>
                <a:cubicBezTo>
                  <a:pt x="151" y="17"/>
                  <a:pt x="150" y="17"/>
                  <a:pt x="149" y="17"/>
                </a:cubicBezTo>
                <a:cubicBezTo>
                  <a:pt x="148" y="15"/>
                  <a:pt x="146" y="13"/>
                  <a:pt x="144" y="12"/>
                </a:cubicBezTo>
                <a:cubicBezTo>
                  <a:pt x="148" y="9"/>
                  <a:pt x="152" y="8"/>
                  <a:pt x="152" y="8"/>
                </a:cubicBezTo>
                <a:cubicBezTo>
                  <a:pt x="149" y="9"/>
                  <a:pt x="146" y="10"/>
                  <a:pt x="144" y="11"/>
                </a:cubicBezTo>
                <a:cubicBezTo>
                  <a:pt x="143" y="11"/>
                  <a:pt x="143" y="11"/>
                  <a:pt x="143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3" y="11"/>
                  <a:pt x="143" y="11"/>
                </a:cubicBezTo>
                <a:cubicBezTo>
                  <a:pt x="142" y="11"/>
                  <a:pt x="142" y="10"/>
                  <a:pt x="142" y="10"/>
                </a:cubicBezTo>
                <a:cubicBezTo>
                  <a:pt x="142" y="11"/>
                  <a:pt x="143" y="11"/>
                  <a:pt x="143" y="11"/>
                </a:cubicBezTo>
                <a:cubicBezTo>
                  <a:pt x="141" y="11"/>
                  <a:pt x="139" y="12"/>
                  <a:pt x="138" y="12"/>
                </a:cubicBezTo>
                <a:cubicBezTo>
                  <a:pt x="135" y="11"/>
                  <a:pt x="133" y="11"/>
                  <a:pt x="133" y="11"/>
                </a:cubicBezTo>
                <a:cubicBezTo>
                  <a:pt x="135" y="11"/>
                  <a:pt x="136" y="12"/>
                  <a:pt x="137" y="12"/>
                </a:cubicBezTo>
                <a:cubicBezTo>
                  <a:pt x="137" y="13"/>
                  <a:pt x="136" y="13"/>
                  <a:pt x="135" y="13"/>
                </a:cubicBezTo>
                <a:cubicBezTo>
                  <a:pt x="132" y="11"/>
                  <a:pt x="128" y="9"/>
                  <a:pt x="123" y="8"/>
                </a:cubicBezTo>
                <a:cubicBezTo>
                  <a:pt x="123" y="8"/>
                  <a:pt x="129" y="10"/>
                  <a:pt x="134" y="14"/>
                </a:cubicBezTo>
                <a:cubicBezTo>
                  <a:pt x="133" y="14"/>
                  <a:pt x="133" y="15"/>
                  <a:pt x="132" y="15"/>
                </a:cubicBezTo>
                <a:cubicBezTo>
                  <a:pt x="132" y="15"/>
                  <a:pt x="132" y="15"/>
                  <a:pt x="131" y="15"/>
                </a:cubicBezTo>
                <a:cubicBezTo>
                  <a:pt x="131" y="15"/>
                  <a:pt x="132" y="15"/>
                  <a:pt x="132" y="16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0" y="16"/>
                  <a:pt x="130" y="16"/>
                  <a:pt x="130" y="16"/>
                </a:cubicBezTo>
                <a:cubicBezTo>
                  <a:pt x="130" y="16"/>
                  <a:pt x="131" y="16"/>
                  <a:pt x="131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29" y="17"/>
                  <a:pt x="129" y="17"/>
                  <a:pt x="128" y="16"/>
                </a:cubicBezTo>
                <a:cubicBezTo>
                  <a:pt x="131" y="15"/>
                  <a:pt x="133" y="14"/>
                  <a:pt x="133" y="14"/>
                </a:cubicBezTo>
                <a:cubicBezTo>
                  <a:pt x="131" y="15"/>
                  <a:pt x="130" y="15"/>
                  <a:pt x="128" y="16"/>
                </a:cubicBezTo>
                <a:cubicBezTo>
                  <a:pt x="127" y="16"/>
                  <a:pt x="127" y="16"/>
                  <a:pt x="126" y="15"/>
                </a:cubicBezTo>
                <a:cubicBezTo>
                  <a:pt x="124" y="12"/>
                  <a:pt x="121" y="11"/>
                  <a:pt x="121" y="11"/>
                </a:cubicBezTo>
                <a:cubicBezTo>
                  <a:pt x="123" y="12"/>
                  <a:pt x="124" y="13"/>
                  <a:pt x="125" y="14"/>
                </a:cubicBezTo>
                <a:cubicBezTo>
                  <a:pt x="122" y="13"/>
                  <a:pt x="120" y="12"/>
                  <a:pt x="120" y="12"/>
                </a:cubicBezTo>
                <a:cubicBezTo>
                  <a:pt x="122" y="13"/>
                  <a:pt x="124" y="14"/>
                  <a:pt x="125" y="15"/>
                </a:cubicBezTo>
                <a:cubicBezTo>
                  <a:pt x="126" y="16"/>
                  <a:pt x="126" y="17"/>
                  <a:pt x="126" y="17"/>
                </a:cubicBezTo>
                <a:cubicBezTo>
                  <a:pt x="125" y="17"/>
                  <a:pt x="124" y="18"/>
                  <a:pt x="124" y="18"/>
                </a:cubicBezTo>
                <a:cubicBezTo>
                  <a:pt x="124" y="18"/>
                  <a:pt x="123" y="18"/>
                  <a:pt x="123" y="18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4" y="17"/>
                  <a:pt x="125" y="17"/>
                  <a:pt x="125" y="17"/>
                </a:cubicBezTo>
                <a:cubicBezTo>
                  <a:pt x="124" y="17"/>
                  <a:pt x="123" y="17"/>
                  <a:pt x="123" y="18"/>
                </a:cubicBezTo>
                <a:cubicBezTo>
                  <a:pt x="121" y="14"/>
                  <a:pt x="117" y="13"/>
                  <a:pt x="115" y="12"/>
                </a:cubicBezTo>
                <a:cubicBezTo>
                  <a:pt x="119" y="9"/>
                  <a:pt x="123" y="8"/>
                  <a:pt x="123" y="8"/>
                </a:cubicBezTo>
                <a:cubicBezTo>
                  <a:pt x="120" y="9"/>
                  <a:pt x="117" y="10"/>
                  <a:pt x="114" y="12"/>
                </a:cubicBezTo>
                <a:cubicBezTo>
                  <a:pt x="114" y="12"/>
                  <a:pt x="114" y="11"/>
                  <a:pt x="114" y="11"/>
                </a:cubicBezTo>
                <a:cubicBezTo>
                  <a:pt x="114" y="11"/>
                  <a:pt x="115" y="11"/>
                  <a:pt x="115" y="11"/>
                </a:cubicBezTo>
                <a:cubicBezTo>
                  <a:pt x="114" y="11"/>
                  <a:pt x="114" y="11"/>
                  <a:pt x="113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3" y="11"/>
                  <a:pt x="113" y="11"/>
                </a:cubicBezTo>
                <a:cubicBezTo>
                  <a:pt x="112" y="12"/>
                  <a:pt x="112" y="12"/>
                  <a:pt x="111" y="12"/>
                </a:cubicBezTo>
                <a:cubicBezTo>
                  <a:pt x="109" y="11"/>
                  <a:pt x="106" y="9"/>
                  <a:pt x="102" y="8"/>
                </a:cubicBezTo>
                <a:cubicBezTo>
                  <a:pt x="102" y="8"/>
                  <a:pt x="106" y="10"/>
                  <a:pt x="110" y="12"/>
                </a:cubicBezTo>
                <a:cubicBezTo>
                  <a:pt x="108" y="13"/>
                  <a:pt x="105" y="14"/>
                  <a:pt x="104" y="15"/>
                </a:cubicBezTo>
                <a:cubicBezTo>
                  <a:pt x="101" y="14"/>
                  <a:pt x="99" y="13"/>
                  <a:pt x="99" y="13"/>
                </a:cubicBezTo>
                <a:cubicBezTo>
                  <a:pt x="101" y="14"/>
                  <a:pt x="102" y="14"/>
                  <a:pt x="103" y="15"/>
                </a:cubicBezTo>
                <a:cubicBezTo>
                  <a:pt x="101" y="17"/>
                  <a:pt x="100" y="18"/>
                  <a:pt x="99" y="19"/>
                </a:cubicBezTo>
                <a:cubicBezTo>
                  <a:pt x="99" y="19"/>
                  <a:pt x="99" y="19"/>
                  <a:pt x="98" y="19"/>
                </a:cubicBezTo>
                <a:cubicBezTo>
                  <a:pt x="98" y="18"/>
                  <a:pt x="97" y="16"/>
                  <a:pt x="96" y="15"/>
                </a:cubicBezTo>
                <a:cubicBezTo>
                  <a:pt x="94" y="13"/>
                  <a:pt x="91" y="11"/>
                  <a:pt x="91" y="11"/>
                </a:cubicBezTo>
                <a:cubicBezTo>
                  <a:pt x="94" y="13"/>
                  <a:pt x="95" y="14"/>
                  <a:pt x="96" y="15"/>
                </a:cubicBezTo>
                <a:cubicBezTo>
                  <a:pt x="95" y="16"/>
                  <a:pt x="93" y="16"/>
                  <a:pt x="92" y="17"/>
                </a:cubicBezTo>
                <a:cubicBezTo>
                  <a:pt x="89" y="13"/>
                  <a:pt x="84" y="12"/>
                  <a:pt x="83" y="12"/>
                </a:cubicBezTo>
                <a:cubicBezTo>
                  <a:pt x="84" y="11"/>
                  <a:pt x="84" y="11"/>
                  <a:pt x="84" y="11"/>
                </a:cubicBezTo>
                <a:cubicBezTo>
                  <a:pt x="84" y="11"/>
                  <a:pt x="83" y="12"/>
                  <a:pt x="83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1" y="12"/>
                </a:cubicBezTo>
                <a:cubicBezTo>
                  <a:pt x="79" y="11"/>
                  <a:pt x="76" y="10"/>
                  <a:pt x="72" y="9"/>
                </a:cubicBezTo>
                <a:cubicBezTo>
                  <a:pt x="72" y="9"/>
                  <a:pt x="76" y="10"/>
                  <a:pt x="80" y="12"/>
                </a:cubicBezTo>
                <a:cubicBezTo>
                  <a:pt x="78" y="13"/>
                  <a:pt x="76" y="14"/>
                  <a:pt x="74" y="15"/>
                </a:cubicBezTo>
                <a:cubicBezTo>
                  <a:pt x="74" y="15"/>
                  <a:pt x="73" y="15"/>
                  <a:pt x="73" y="15"/>
                </a:cubicBezTo>
                <a:cubicBezTo>
                  <a:pt x="74" y="14"/>
                  <a:pt x="76" y="14"/>
                  <a:pt x="76" y="14"/>
                </a:cubicBezTo>
                <a:cubicBezTo>
                  <a:pt x="75" y="14"/>
                  <a:pt x="74" y="14"/>
                  <a:pt x="72" y="15"/>
                </a:cubicBezTo>
                <a:cubicBezTo>
                  <a:pt x="71" y="14"/>
                  <a:pt x="69" y="13"/>
                  <a:pt x="69" y="13"/>
                </a:cubicBezTo>
                <a:cubicBezTo>
                  <a:pt x="70" y="14"/>
                  <a:pt x="71" y="14"/>
                  <a:pt x="72" y="15"/>
                </a:cubicBezTo>
                <a:cubicBezTo>
                  <a:pt x="67" y="16"/>
                  <a:pt x="65" y="18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2" y="20"/>
                  <a:pt x="61" y="21"/>
                  <a:pt x="61" y="22"/>
                </a:cubicBezTo>
                <a:cubicBezTo>
                  <a:pt x="61" y="22"/>
                  <a:pt x="61" y="22"/>
                  <a:pt x="60" y="22"/>
                </a:cubicBezTo>
                <a:cubicBezTo>
                  <a:pt x="60" y="21"/>
                  <a:pt x="60" y="20"/>
                  <a:pt x="60" y="20"/>
                </a:cubicBezTo>
                <a:cubicBezTo>
                  <a:pt x="63" y="18"/>
                  <a:pt x="65" y="17"/>
                  <a:pt x="65" y="17"/>
                </a:cubicBezTo>
                <a:cubicBezTo>
                  <a:pt x="63" y="18"/>
                  <a:pt x="61" y="19"/>
                  <a:pt x="59" y="19"/>
                </a:cubicBezTo>
                <a:cubicBezTo>
                  <a:pt x="58" y="17"/>
                  <a:pt x="57" y="16"/>
                  <a:pt x="55" y="15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5" y="14"/>
                  <a:pt x="55" y="14"/>
                </a:cubicBezTo>
                <a:cubicBezTo>
                  <a:pt x="54" y="14"/>
                  <a:pt x="53" y="13"/>
                  <a:pt x="53" y="13"/>
                </a:cubicBezTo>
                <a:cubicBezTo>
                  <a:pt x="54" y="14"/>
                  <a:pt x="54" y="14"/>
                  <a:pt x="55" y="15"/>
                </a:cubicBezTo>
                <a:cubicBezTo>
                  <a:pt x="54" y="15"/>
                  <a:pt x="52" y="16"/>
                  <a:pt x="51" y="16"/>
                </a:cubicBezTo>
                <a:cubicBezTo>
                  <a:pt x="51" y="16"/>
                  <a:pt x="50" y="16"/>
                  <a:pt x="50" y="15"/>
                </a:cubicBezTo>
                <a:cubicBezTo>
                  <a:pt x="55" y="10"/>
                  <a:pt x="64" y="7"/>
                  <a:pt x="65" y="7"/>
                </a:cubicBezTo>
                <a:cubicBezTo>
                  <a:pt x="60" y="8"/>
                  <a:pt x="56" y="10"/>
                  <a:pt x="53" y="12"/>
                </a:cubicBezTo>
                <a:cubicBezTo>
                  <a:pt x="51" y="13"/>
                  <a:pt x="49" y="13"/>
                  <a:pt x="47" y="14"/>
                </a:cubicBezTo>
                <a:cubicBezTo>
                  <a:pt x="47" y="14"/>
                  <a:pt x="47" y="14"/>
                  <a:pt x="46" y="14"/>
                </a:cubicBezTo>
                <a:cubicBezTo>
                  <a:pt x="46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50" y="11"/>
                  <a:pt x="56" y="10"/>
                  <a:pt x="57" y="10"/>
                </a:cubicBezTo>
                <a:cubicBezTo>
                  <a:pt x="51" y="10"/>
                  <a:pt x="47" y="12"/>
                  <a:pt x="45" y="14"/>
                </a:cubicBezTo>
                <a:cubicBezTo>
                  <a:pt x="45" y="14"/>
                  <a:pt x="44" y="14"/>
                  <a:pt x="44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2" y="13"/>
                  <a:pt x="40" y="12"/>
                  <a:pt x="38" y="12"/>
                </a:cubicBezTo>
                <a:cubicBezTo>
                  <a:pt x="36" y="10"/>
                  <a:pt x="34" y="9"/>
                  <a:pt x="34" y="9"/>
                </a:cubicBezTo>
                <a:cubicBezTo>
                  <a:pt x="35" y="10"/>
                  <a:pt x="36" y="10"/>
                  <a:pt x="37" y="11"/>
                </a:cubicBezTo>
                <a:cubicBezTo>
                  <a:pt x="36" y="11"/>
                  <a:pt x="36" y="11"/>
                  <a:pt x="35" y="11"/>
                </a:cubicBezTo>
                <a:cubicBezTo>
                  <a:pt x="35" y="11"/>
                  <a:pt x="36" y="11"/>
                  <a:pt x="37" y="11"/>
                </a:cubicBezTo>
                <a:cubicBezTo>
                  <a:pt x="38" y="13"/>
                  <a:pt x="39" y="15"/>
                  <a:pt x="39" y="16"/>
                </a:cubicBezTo>
                <a:cubicBezTo>
                  <a:pt x="38" y="16"/>
                  <a:pt x="37" y="17"/>
                  <a:pt x="37" y="17"/>
                </a:cubicBezTo>
                <a:cubicBezTo>
                  <a:pt x="37" y="17"/>
                  <a:pt x="37" y="17"/>
                  <a:pt x="36" y="17"/>
                </a:cubicBezTo>
                <a:cubicBezTo>
                  <a:pt x="33" y="10"/>
                  <a:pt x="25" y="9"/>
                  <a:pt x="25" y="9"/>
                </a:cubicBezTo>
                <a:cubicBezTo>
                  <a:pt x="30" y="11"/>
                  <a:pt x="33" y="13"/>
                  <a:pt x="34" y="16"/>
                </a:cubicBezTo>
                <a:cubicBezTo>
                  <a:pt x="32" y="14"/>
                  <a:pt x="28" y="11"/>
                  <a:pt x="22" y="9"/>
                </a:cubicBezTo>
                <a:cubicBezTo>
                  <a:pt x="24" y="10"/>
                  <a:pt x="32" y="14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2" y="20"/>
                  <a:pt x="31" y="19"/>
                  <a:pt x="29" y="17"/>
                </a:cubicBezTo>
                <a:cubicBezTo>
                  <a:pt x="27" y="15"/>
                  <a:pt x="25" y="13"/>
                  <a:pt x="25" y="13"/>
                </a:cubicBezTo>
                <a:cubicBezTo>
                  <a:pt x="26" y="14"/>
                  <a:pt x="27" y="15"/>
                  <a:pt x="27" y="16"/>
                </a:cubicBezTo>
                <a:cubicBezTo>
                  <a:pt x="26" y="15"/>
                  <a:pt x="25" y="14"/>
                  <a:pt x="24" y="14"/>
                </a:cubicBezTo>
                <a:cubicBezTo>
                  <a:pt x="24" y="14"/>
                  <a:pt x="28" y="16"/>
                  <a:pt x="29" y="19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8" y="19"/>
                  <a:pt x="26" y="18"/>
                  <a:pt x="24" y="16"/>
                </a:cubicBezTo>
                <a:cubicBezTo>
                  <a:pt x="24" y="16"/>
                  <a:pt x="26" y="18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3" y="15"/>
                  <a:pt x="12" y="11"/>
                  <a:pt x="12" y="11"/>
                </a:cubicBezTo>
                <a:cubicBezTo>
                  <a:pt x="15" y="12"/>
                  <a:pt x="17" y="13"/>
                  <a:pt x="19" y="15"/>
                </a:cubicBezTo>
                <a:cubicBezTo>
                  <a:pt x="17" y="14"/>
                  <a:pt x="15" y="13"/>
                  <a:pt x="15" y="13"/>
                </a:cubicBezTo>
                <a:cubicBezTo>
                  <a:pt x="18" y="14"/>
                  <a:pt x="19" y="15"/>
                  <a:pt x="21" y="16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0" y="17"/>
                  <a:pt x="20" y="17"/>
                </a:cubicBezTo>
                <a:cubicBezTo>
                  <a:pt x="18" y="16"/>
                  <a:pt x="15" y="15"/>
                  <a:pt x="12" y="14"/>
                </a:cubicBezTo>
                <a:cubicBezTo>
                  <a:pt x="14" y="14"/>
                  <a:pt x="16" y="15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8" y="17"/>
                  <a:pt x="18" y="17"/>
                </a:cubicBezTo>
                <a:cubicBezTo>
                  <a:pt x="18" y="17"/>
                  <a:pt x="18" y="17"/>
                  <a:pt x="19" y="18"/>
                </a:cubicBezTo>
                <a:cubicBezTo>
                  <a:pt x="18" y="18"/>
                  <a:pt x="17" y="18"/>
                  <a:pt x="16" y="19"/>
                </a:cubicBezTo>
                <a:cubicBezTo>
                  <a:pt x="15" y="19"/>
                  <a:pt x="15" y="18"/>
                  <a:pt x="14" y="18"/>
                </a:cubicBezTo>
                <a:cubicBezTo>
                  <a:pt x="14" y="18"/>
                  <a:pt x="15" y="18"/>
                  <a:pt x="16" y="19"/>
                </a:cubicBezTo>
                <a:cubicBezTo>
                  <a:pt x="15" y="20"/>
                  <a:pt x="14" y="20"/>
                  <a:pt x="13" y="21"/>
                </a:cubicBezTo>
                <a:cubicBezTo>
                  <a:pt x="13" y="20"/>
                  <a:pt x="13" y="20"/>
                  <a:pt x="12" y="20"/>
                </a:cubicBezTo>
                <a:cubicBezTo>
                  <a:pt x="13" y="20"/>
                  <a:pt x="14" y="19"/>
                  <a:pt x="15" y="19"/>
                </a:cubicBezTo>
                <a:cubicBezTo>
                  <a:pt x="15" y="19"/>
                  <a:pt x="14" y="19"/>
                  <a:pt x="12" y="20"/>
                </a:cubicBezTo>
                <a:cubicBezTo>
                  <a:pt x="9" y="17"/>
                  <a:pt x="5" y="16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7" y="17"/>
                  <a:pt x="9" y="19"/>
                  <a:pt x="11" y="20"/>
                </a:cubicBezTo>
                <a:cubicBezTo>
                  <a:pt x="11" y="20"/>
                  <a:pt x="10" y="21"/>
                  <a:pt x="9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3"/>
                  <a:pt x="7" y="24"/>
                  <a:pt x="6" y="25"/>
                </a:cubicBezTo>
                <a:cubicBezTo>
                  <a:pt x="6" y="25"/>
                  <a:pt x="5" y="26"/>
                  <a:pt x="4" y="26"/>
                </a:cubicBezTo>
                <a:cubicBezTo>
                  <a:pt x="4" y="26"/>
                  <a:pt x="4" y="26"/>
                  <a:pt x="4" y="25"/>
                </a:cubicBezTo>
                <a:cubicBezTo>
                  <a:pt x="5" y="25"/>
                  <a:pt x="5" y="24"/>
                  <a:pt x="6" y="24"/>
                </a:cubicBezTo>
                <a:cubicBezTo>
                  <a:pt x="6" y="24"/>
                  <a:pt x="5" y="24"/>
                  <a:pt x="4" y="25"/>
                </a:cubicBezTo>
                <a:cubicBezTo>
                  <a:pt x="4" y="23"/>
                  <a:pt x="4" y="21"/>
                  <a:pt x="7" y="19"/>
                </a:cubicBezTo>
                <a:cubicBezTo>
                  <a:pt x="7" y="19"/>
                  <a:pt x="3" y="21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7"/>
                  <a:pt x="2" y="27"/>
                  <a:pt x="2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7"/>
                  <a:pt x="2" y="27"/>
                  <a:pt x="2" y="27"/>
                </a:cubicBezTo>
                <a:close/>
                <a:moveTo>
                  <a:pt x="331" y="24"/>
                </a:moveTo>
                <a:cubicBezTo>
                  <a:pt x="332" y="22"/>
                  <a:pt x="332" y="20"/>
                  <a:pt x="333" y="19"/>
                </a:cubicBezTo>
                <a:cubicBezTo>
                  <a:pt x="333" y="20"/>
                  <a:pt x="334" y="20"/>
                  <a:pt x="334" y="20"/>
                </a:cubicBezTo>
                <a:cubicBezTo>
                  <a:pt x="332" y="22"/>
                  <a:pt x="331" y="24"/>
                  <a:pt x="331" y="24"/>
                </a:cubicBezTo>
                <a:close/>
                <a:moveTo>
                  <a:pt x="333" y="18"/>
                </a:moveTo>
                <a:cubicBezTo>
                  <a:pt x="334" y="17"/>
                  <a:pt x="335" y="16"/>
                  <a:pt x="337" y="15"/>
                </a:cubicBezTo>
                <a:cubicBezTo>
                  <a:pt x="337" y="16"/>
                  <a:pt x="338" y="16"/>
                  <a:pt x="339" y="17"/>
                </a:cubicBezTo>
                <a:cubicBezTo>
                  <a:pt x="337" y="18"/>
                  <a:pt x="336" y="19"/>
                  <a:pt x="335" y="20"/>
                </a:cubicBezTo>
                <a:cubicBezTo>
                  <a:pt x="334" y="19"/>
                  <a:pt x="334" y="19"/>
                  <a:pt x="333" y="18"/>
                </a:cubicBezTo>
                <a:close/>
                <a:moveTo>
                  <a:pt x="336" y="22"/>
                </a:moveTo>
                <a:cubicBezTo>
                  <a:pt x="336" y="22"/>
                  <a:pt x="336" y="22"/>
                  <a:pt x="336" y="22"/>
                </a:cubicBezTo>
                <a:cubicBezTo>
                  <a:pt x="336" y="20"/>
                  <a:pt x="338" y="19"/>
                  <a:pt x="339" y="17"/>
                </a:cubicBezTo>
                <a:cubicBezTo>
                  <a:pt x="340" y="18"/>
                  <a:pt x="341" y="18"/>
                  <a:pt x="341" y="19"/>
                </a:cubicBezTo>
                <a:cubicBezTo>
                  <a:pt x="341" y="19"/>
                  <a:pt x="341" y="19"/>
                  <a:pt x="341" y="19"/>
                </a:cubicBezTo>
                <a:cubicBezTo>
                  <a:pt x="340" y="19"/>
                  <a:pt x="340" y="18"/>
                  <a:pt x="339" y="18"/>
                </a:cubicBezTo>
                <a:cubicBezTo>
                  <a:pt x="339" y="18"/>
                  <a:pt x="340" y="18"/>
                  <a:pt x="341" y="19"/>
                </a:cubicBezTo>
                <a:cubicBezTo>
                  <a:pt x="338" y="20"/>
                  <a:pt x="337" y="21"/>
                  <a:pt x="336" y="22"/>
                </a:cubicBezTo>
                <a:close/>
                <a:moveTo>
                  <a:pt x="341" y="19"/>
                </a:moveTo>
                <a:cubicBezTo>
                  <a:pt x="341" y="19"/>
                  <a:pt x="342" y="20"/>
                  <a:pt x="342" y="20"/>
                </a:cubicBezTo>
                <a:cubicBezTo>
                  <a:pt x="343" y="20"/>
                  <a:pt x="343" y="20"/>
                  <a:pt x="343" y="20"/>
                </a:cubicBezTo>
                <a:cubicBezTo>
                  <a:pt x="341" y="22"/>
                  <a:pt x="340" y="23"/>
                  <a:pt x="339" y="24"/>
                </a:cubicBezTo>
                <a:cubicBezTo>
                  <a:pt x="337" y="22"/>
                  <a:pt x="339" y="20"/>
                  <a:pt x="341" y="19"/>
                </a:cubicBezTo>
                <a:close/>
                <a:moveTo>
                  <a:pt x="341" y="19"/>
                </a:moveTo>
                <a:cubicBezTo>
                  <a:pt x="341" y="19"/>
                  <a:pt x="341" y="19"/>
                  <a:pt x="341" y="19"/>
                </a:cubicBezTo>
                <a:cubicBezTo>
                  <a:pt x="341" y="19"/>
                  <a:pt x="342" y="19"/>
                  <a:pt x="342" y="19"/>
                </a:cubicBezTo>
                <a:cubicBezTo>
                  <a:pt x="342" y="19"/>
                  <a:pt x="341" y="19"/>
                  <a:pt x="341" y="19"/>
                </a:cubicBezTo>
                <a:close/>
                <a:moveTo>
                  <a:pt x="341" y="27"/>
                </a:moveTo>
                <a:cubicBezTo>
                  <a:pt x="341" y="27"/>
                  <a:pt x="340" y="28"/>
                  <a:pt x="340" y="28"/>
                </a:cubicBezTo>
                <a:cubicBezTo>
                  <a:pt x="340" y="28"/>
                  <a:pt x="340" y="27"/>
                  <a:pt x="340" y="27"/>
                </a:cubicBezTo>
                <a:cubicBezTo>
                  <a:pt x="340" y="27"/>
                  <a:pt x="340" y="27"/>
                  <a:pt x="340" y="27"/>
                </a:cubicBezTo>
                <a:cubicBezTo>
                  <a:pt x="341" y="27"/>
                  <a:pt x="341" y="27"/>
                  <a:pt x="341" y="26"/>
                </a:cubicBezTo>
                <a:cubicBezTo>
                  <a:pt x="341" y="27"/>
                  <a:pt x="341" y="27"/>
                  <a:pt x="342" y="27"/>
                </a:cubicBezTo>
                <a:cubicBezTo>
                  <a:pt x="342" y="27"/>
                  <a:pt x="342" y="27"/>
                  <a:pt x="341" y="27"/>
                </a:cubicBezTo>
                <a:close/>
                <a:moveTo>
                  <a:pt x="343" y="25"/>
                </a:moveTo>
                <a:cubicBezTo>
                  <a:pt x="343" y="26"/>
                  <a:pt x="342" y="26"/>
                  <a:pt x="342" y="26"/>
                </a:cubicBezTo>
                <a:cubicBezTo>
                  <a:pt x="342" y="26"/>
                  <a:pt x="341" y="26"/>
                  <a:pt x="341" y="26"/>
                </a:cubicBezTo>
                <a:cubicBezTo>
                  <a:pt x="342" y="24"/>
                  <a:pt x="343" y="23"/>
                  <a:pt x="344" y="21"/>
                </a:cubicBezTo>
                <a:cubicBezTo>
                  <a:pt x="345" y="22"/>
                  <a:pt x="345" y="23"/>
                  <a:pt x="346" y="23"/>
                </a:cubicBezTo>
                <a:cubicBezTo>
                  <a:pt x="345" y="24"/>
                  <a:pt x="344" y="25"/>
                  <a:pt x="343" y="25"/>
                </a:cubicBezTo>
                <a:cubicBezTo>
                  <a:pt x="343" y="25"/>
                  <a:pt x="343" y="25"/>
                  <a:pt x="342" y="25"/>
                </a:cubicBezTo>
                <a:cubicBezTo>
                  <a:pt x="342" y="25"/>
                  <a:pt x="343" y="25"/>
                  <a:pt x="343" y="25"/>
                </a:cubicBezTo>
                <a:close/>
                <a:moveTo>
                  <a:pt x="344" y="30"/>
                </a:moveTo>
                <a:cubicBezTo>
                  <a:pt x="344" y="30"/>
                  <a:pt x="344" y="30"/>
                  <a:pt x="344" y="30"/>
                </a:cubicBezTo>
                <a:cubicBezTo>
                  <a:pt x="344" y="30"/>
                  <a:pt x="344" y="30"/>
                  <a:pt x="344" y="30"/>
                </a:cubicBezTo>
                <a:cubicBezTo>
                  <a:pt x="344" y="30"/>
                  <a:pt x="344" y="30"/>
                  <a:pt x="344" y="30"/>
                </a:cubicBezTo>
                <a:close/>
                <a:moveTo>
                  <a:pt x="347" y="27"/>
                </a:moveTo>
                <a:cubicBezTo>
                  <a:pt x="347" y="27"/>
                  <a:pt x="347" y="27"/>
                  <a:pt x="346" y="26"/>
                </a:cubicBezTo>
                <a:cubicBezTo>
                  <a:pt x="346" y="26"/>
                  <a:pt x="347" y="27"/>
                  <a:pt x="347" y="27"/>
                </a:cubicBezTo>
                <a:cubicBezTo>
                  <a:pt x="347" y="27"/>
                  <a:pt x="347" y="27"/>
                  <a:pt x="347" y="27"/>
                </a:cubicBezTo>
                <a:cubicBezTo>
                  <a:pt x="346" y="27"/>
                  <a:pt x="346" y="28"/>
                  <a:pt x="345" y="28"/>
                </a:cubicBezTo>
                <a:cubicBezTo>
                  <a:pt x="345" y="28"/>
                  <a:pt x="345" y="27"/>
                  <a:pt x="345" y="27"/>
                </a:cubicBezTo>
                <a:cubicBezTo>
                  <a:pt x="345" y="27"/>
                  <a:pt x="345" y="27"/>
                  <a:pt x="346" y="26"/>
                </a:cubicBezTo>
                <a:cubicBezTo>
                  <a:pt x="346" y="26"/>
                  <a:pt x="347" y="26"/>
                  <a:pt x="347" y="26"/>
                </a:cubicBezTo>
                <a:cubicBezTo>
                  <a:pt x="348" y="26"/>
                  <a:pt x="348" y="26"/>
                  <a:pt x="348" y="26"/>
                </a:cubicBezTo>
                <a:cubicBezTo>
                  <a:pt x="348" y="27"/>
                  <a:pt x="347" y="27"/>
                  <a:pt x="347" y="27"/>
                </a:cubicBezTo>
                <a:close/>
                <a:moveTo>
                  <a:pt x="346" y="26"/>
                </a:moveTo>
                <a:cubicBezTo>
                  <a:pt x="346" y="25"/>
                  <a:pt x="347" y="25"/>
                  <a:pt x="347" y="25"/>
                </a:cubicBezTo>
                <a:cubicBezTo>
                  <a:pt x="347" y="25"/>
                  <a:pt x="347" y="25"/>
                  <a:pt x="347" y="25"/>
                </a:cubicBezTo>
                <a:cubicBezTo>
                  <a:pt x="347" y="26"/>
                  <a:pt x="346" y="26"/>
                  <a:pt x="346" y="26"/>
                </a:cubicBezTo>
                <a:close/>
                <a:moveTo>
                  <a:pt x="348" y="30"/>
                </a:moveTo>
                <a:cubicBezTo>
                  <a:pt x="348" y="30"/>
                  <a:pt x="348" y="31"/>
                  <a:pt x="348" y="31"/>
                </a:cubicBezTo>
                <a:cubicBezTo>
                  <a:pt x="348" y="31"/>
                  <a:pt x="348" y="30"/>
                  <a:pt x="348" y="30"/>
                </a:cubicBezTo>
                <a:cubicBezTo>
                  <a:pt x="348" y="30"/>
                  <a:pt x="348" y="29"/>
                  <a:pt x="349" y="28"/>
                </a:cubicBezTo>
                <a:cubicBezTo>
                  <a:pt x="349" y="28"/>
                  <a:pt x="349" y="29"/>
                  <a:pt x="349" y="29"/>
                </a:cubicBezTo>
                <a:cubicBezTo>
                  <a:pt x="349" y="29"/>
                  <a:pt x="349" y="29"/>
                  <a:pt x="349" y="29"/>
                </a:cubicBezTo>
                <a:cubicBezTo>
                  <a:pt x="349" y="30"/>
                  <a:pt x="349" y="30"/>
                  <a:pt x="348" y="30"/>
                </a:cubicBezTo>
                <a:close/>
                <a:moveTo>
                  <a:pt x="349" y="25"/>
                </a:moveTo>
                <a:cubicBezTo>
                  <a:pt x="349" y="25"/>
                  <a:pt x="349" y="25"/>
                  <a:pt x="349" y="25"/>
                </a:cubicBezTo>
                <a:cubicBezTo>
                  <a:pt x="349" y="25"/>
                  <a:pt x="348" y="24"/>
                  <a:pt x="348" y="24"/>
                </a:cubicBezTo>
                <a:cubicBezTo>
                  <a:pt x="348" y="24"/>
                  <a:pt x="348" y="24"/>
                  <a:pt x="348" y="24"/>
                </a:cubicBezTo>
                <a:cubicBezTo>
                  <a:pt x="348" y="24"/>
                  <a:pt x="349" y="25"/>
                  <a:pt x="350" y="25"/>
                </a:cubicBezTo>
                <a:cubicBezTo>
                  <a:pt x="349" y="25"/>
                  <a:pt x="349" y="25"/>
                  <a:pt x="349" y="25"/>
                </a:cubicBezTo>
                <a:close/>
                <a:moveTo>
                  <a:pt x="353" y="25"/>
                </a:moveTo>
                <a:cubicBezTo>
                  <a:pt x="353" y="25"/>
                  <a:pt x="354" y="25"/>
                  <a:pt x="354" y="26"/>
                </a:cubicBezTo>
                <a:cubicBezTo>
                  <a:pt x="353" y="26"/>
                  <a:pt x="353" y="26"/>
                  <a:pt x="353" y="26"/>
                </a:cubicBezTo>
                <a:cubicBezTo>
                  <a:pt x="352" y="26"/>
                  <a:pt x="352" y="26"/>
                  <a:pt x="352" y="26"/>
                </a:cubicBezTo>
                <a:cubicBezTo>
                  <a:pt x="352" y="25"/>
                  <a:pt x="353" y="25"/>
                  <a:pt x="353" y="25"/>
                </a:cubicBezTo>
                <a:close/>
                <a:moveTo>
                  <a:pt x="351" y="25"/>
                </a:moveTo>
                <a:cubicBezTo>
                  <a:pt x="352" y="25"/>
                  <a:pt x="352" y="24"/>
                  <a:pt x="353" y="24"/>
                </a:cubicBezTo>
                <a:cubicBezTo>
                  <a:pt x="353" y="24"/>
                  <a:pt x="353" y="24"/>
                  <a:pt x="353" y="25"/>
                </a:cubicBezTo>
                <a:cubicBezTo>
                  <a:pt x="352" y="25"/>
                  <a:pt x="352" y="25"/>
                  <a:pt x="351" y="25"/>
                </a:cubicBezTo>
                <a:close/>
                <a:moveTo>
                  <a:pt x="353" y="23"/>
                </a:moveTo>
                <a:cubicBezTo>
                  <a:pt x="354" y="23"/>
                  <a:pt x="355" y="22"/>
                  <a:pt x="356" y="22"/>
                </a:cubicBezTo>
                <a:cubicBezTo>
                  <a:pt x="356" y="22"/>
                  <a:pt x="356" y="23"/>
                  <a:pt x="357" y="23"/>
                </a:cubicBezTo>
                <a:cubicBezTo>
                  <a:pt x="356" y="24"/>
                  <a:pt x="355" y="24"/>
                  <a:pt x="354" y="24"/>
                </a:cubicBezTo>
                <a:cubicBezTo>
                  <a:pt x="354" y="24"/>
                  <a:pt x="354" y="24"/>
                  <a:pt x="353" y="23"/>
                </a:cubicBezTo>
                <a:close/>
                <a:moveTo>
                  <a:pt x="353" y="23"/>
                </a:moveTo>
                <a:cubicBezTo>
                  <a:pt x="352" y="22"/>
                  <a:pt x="351" y="22"/>
                  <a:pt x="351" y="21"/>
                </a:cubicBezTo>
                <a:cubicBezTo>
                  <a:pt x="352" y="21"/>
                  <a:pt x="352" y="20"/>
                  <a:pt x="353" y="19"/>
                </a:cubicBezTo>
                <a:cubicBezTo>
                  <a:pt x="354" y="20"/>
                  <a:pt x="355" y="21"/>
                  <a:pt x="355" y="22"/>
                </a:cubicBezTo>
                <a:cubicBezTo>
                  <a:pt x="355" y="22"/>
                  <a:pt x="354" y="23"/>
                  <a:pt x="353" y="23"/>
                </a:cubicBezTo>
                <a:close/>
                <a:moveTo>
                  <a:pt x="352" y="23"/>
                </a:moveTo>
                <a:cubicBezTo>
                  <a:pt x="351" y="22"/>
                  <a:pt x="350" y="22"/>
                  <a:pt x="350" y="22"/>
                </a:cubicBezTo>
                <a:cubicBezTo>
                  <a:pt x="350" y="22"/>
                  <a:pt x="350" y="22"/>
                  <a:pt x="350" y="21"/>
                </a:cubicBezTo>
                <a:cubicBezTo>
                  <a:pt x="351" y="22"/>
                  <a:pt x="351" y="22"/>
                  <a:pt x="352" y="23"/>
                </a:cubicBezTo>
                <a:close/>
                <a:moveTo>
                  <a:pt x="352" y="23"/>
                </a:moveTo>
                <a:cubicBezTo>
                  <a:pt x="351" y="24"/>
                  <a:pt x="351" y="24"/>
                  <a:pt x="350" y="24"/>
                </a:cubicBezTo>
                <a:cubicBezTo>
                  <a:pt x="350" y="24"/>
                  <a:pt x="349" y="24"/>
                  <a:pt x="348" y="23"/>
                </a:cubicBezTo>
                <a:cubicBezTo>
                  <a:pt x="349" y="23"/>
                  <a:pt x="349" y="22"/>
                  <a:pt x="349" y="22"/>
                </a:cubicBezTo>
                <a:cubicBezTo>
                  <a:pt x="350" y="23"/>
                  <a:pt x="351" y="23"/>
                  <a:pt x="352" y="23"/>
                </a:cubicBezTo>
                <a:close/>
                <a:moveTo>
                  <a:pt x="350" y="27"/>
                </a:moveTo>
                <a:cubicBezTo>
                  <a:pt x="350" y="26"/>
                  <a:pt x="350" y="26"/>
                  <a:pt x="350" y="26"/>
                </a:cubicBezTo>
                <a:cubicBezTo>
                  <a:pt x="350" y="26"/>
                  <a:pt x="350" y="26"/>
                  <a:pt x="351" y="26"/>
                </a:cubicBezTo>
                <a:cubicBezTo>
                  <a:pt x="351" y="26"/>
                  <a:pt x="351" y="27"/>
                  <a:pt x="352" y="27"/>
                </a:cubicBezTo>
                <a:cubicBezTo>
                  <a:pt x="351" y="27"/>
                  <a:pt x="351" y="28"/>
                  <a:pt x="351" y="28"/>
                </a:cubicBezTo>
                <a:cubicBezTo>
                  <a:pt x="351" y="27"/>
                  <a:pt x="350" y="27"/>
                  <a:pt x="350" y="27"/>
                </a:cubicBezTo>
                <a:close/>
                <a:moveTo>
                  <a:pt x="353" y="31"/>
                </a:moveTo>
                <a:cubicBezTo>
                  <a:pt x="353" y="31"/>
                  <a:pt x="352" y="31"/>
                  <a:pt x="352" y="31"/>
                </a:cubicBezTo>
                <a:cubicBezTo>
                  <a:pt x="352" y="30"/>
                  <a:pt x="352" y="29"/>
                  <a:pt x="351" y="29"/>
                </a:cubicBezTo>
                <a:cubicBezTo>
                  <a:pt x="352" y="28"/>
                  <a:pt x="352" y="28"/>
                  <a:pt x="352" y="28"/>
                </a:cubicBezTo>
                <a:cubicBezTo>
                  <a:pt x="352" y="28"/>
                  <a:pt x="352" y="28"/>
                  <a:pt x="352" y="28"/>
                </a:cubicBezTo>
                <a:cubicBezTo>
                  <a:pt x="353" y="29"/>
                  <a:pt x="353" y="30"/>
                  <a:pt x="353" y="31"/>
                </a:cubicBezTo>
                <a:close/>
                <a:moveTo>
                  <a:pt x="353" y="27"/>
                </a:moveTo>
                <a:cubicBezTo>
                  <a:pt x="353" y="27"/>
                  <a:pt x="354" y="26"/>
                  <a:pt x="354" y="26"/>
                </a:cubicBezTo>
                <a:cubicBezTo>
                  <a:pt x="355" y="27"/>
                  <a:pt x="355" y="28"/>
                  <a:pt x="355" y="29"/>
                </a:cubicBezTo>
                <a:cubicBezTo>
                  <a:pt x="355" y="28"/>
                  <a:pt x="354" y="28"/>
                  <a:pt x="353" y="27"/>
                </a:cubicBezTo>
                <a:close/>
                <a:moveTo>
                  <a:pt x="359" y="32"/>
                </a:moveTo>
                <a:cubicBezTo>
                  <a:pt x="359" y="32"/>
                  <a:pt x="359" y="32"/>
                  <a:pt x="359" y="32"/>
                </a:cubicBezTo>
                <a:cubicBezTo>
                  <a:pt x="358" y="29"/>
                  <a:pt x="357" y="27"/>
                  <a:pt x="355" y="25"/>
                </a:cubicBezTo>
                <a:cubicBezTo>
                  <a:pt x="356" y="25"/>
                  <a:pt x="357" y="24"/>
                  <a:pt x="357" y="24"/>
                </a:cubicBezTo>
                <a:cubicBezTo>
                  <a:pt x="356" y="25"/>
                  <a:pt x="356" y="25"/>
                  <a:pt x="355" y="25"/>
                </a:cubicBezTo>
                <a:cubicBezTo>
                  <a:pt x="355" y="25"/>
                  <a:pt x="355" y="25"/>
                  <a:pt x="355" y="25"/>
                </a:cubicBezTo>
                <a:cubicBezTo>
                  <a:pt x="354" y="25"/>
                  <a:pt x="354" y="24"/>
                  <a:pt x="354" y="24"/>
                </a:cubicBezTo>
                <a:cubicBezTo>
                  <a:pt x="355" y="24"/>
                  <a:pt x="356" y="24"/>
                  <a:pt x="357" y="23"/>
                </a:cubicBezTo>
                <a:cubicBezTo>
                  <a:pt x="358" y="26"/>
                  <a:pt x="359" y="29"/>
                  <a:pt x="359" y="32"/>
                </a:cubicBezTo>
                <a:cubicBezTo>
                  <a:pt x="359" y="32"/>
                  <a:pt x="359" y="32"/>
                  <a:pt x="359" y="32"/>
                </a:cubicBezTo>
                <a:close/>
                <a:moveTo>
                  <a:pt x="368" y="22"/>
                </a:moveTo>
                <a:cubicBezTo>
                  <a:pt x="369" y="23"/>
                  <a:pt x="370" y="24"/>
                  <a:pt x="371" y="24"/>
                </a:cubicBezTo>
                <a:cubicBezTo>
                  <a:pt x="370" y="24"/>
                  <a:pt x="370" y="25"/>
                  <a:pt x="369" y="25"/>
                </a:cubicBezTo>
                <a:cubicBezTo>
                  <a:pt x="369" y="25"/>
                  <a:pt x="369" y="24"/>
                  <a:pt x="369" y="24"/>
                </a:cubicBezTo>
                <a:cubicBezTo>
                  <a:pt x="368" y="24"/>
                  <a:pt x="368" y="23"/>
                  <a:pt x="368" y="22"/>
                </a:cubicBezTo>
                <a:close/>
                <a:moveTo>
                  <a:pt x="369" y="28"/>
                </a:moveTo>
                <a:cubicBezTo>
                  <a:pt x="369" y="28"/>
                  <a:pt x="369" y="28"/>
                  <a:pt x="369" y="29"/>
                </a:cubicBezTo>
                <a:cubicBezTo>
                  <a:pt x="369" y="28"/>
                  <a:pt x="369" y="27"/>
                  <a:pt x="369" y="26"/>
                </a:cubicBezTo>
                <a:cubicBezTo>
                  <a:pt x="369" y="26"/>
                  <a:pt x="369" y="26"/>
                  <a:pt x="369" y="26"/>
                </a:cubicBezTo>
                <a:cubicBezTo>
                  <a:pt x="370" y="26"/>
                  <a:pt x="370" y="27"/>
                  <a:pt x="370" y="27"/>
                </a:cubicBezTo>
                <a:cubicBezTo>
                  <a:pt x="370" y="27"/>
                  <a:pt x="370" y="28"/>
                  <a:pt x="369" y="28"/>
                </a:cubicBezTo>
                <a:close/>
                <a:moveTo>
                  <a:pt x="371" y="25"/>
                </a:moveTo>
                <a:cubicBezTo>
                  <a:pt x="371" y="25"/>
                  <a:pt x="371" y="25"/>
                  <a:pt x="370" y="25"/>
                </a:cubicBezTo>
                <a:cubicBezTo>
                  <a:pt x="371" y="25"/>
                  <a:pt x="371" y="25"/>
                  <a:pt x="371" y="25"/>
                </a:cubicBezTo>
                <a:cubicBezTo>
                  <a:pt x="371" y="26"/>
                  <a:pt x="371" y="26"/>
                  <a:pt x="371" y="26"/>
                </a:cubicBezTo>
                <a:cubicBezTo>
                  <a:pt x="370" y="26"/>
                  <a:pt x="370" y="26"/>
                  <a:pt x="370" y="26"/>
                </a:cubicBezTo>
                <a:cubicBezTo>
                  <a:pt x="370" y="25"/>
                  <a:pt x="370" y="25"/>
                  <a:pt x="370" y="25"/>
                </a:cubicBezTo>
                <a:cubicBezTo>
                  <a:pt x="371" y="25"/>
                  <a:pt x="371" y="25"/>
                  <a:pt x="371" y="25"/>
                </a:cubicBezTo>
                <a:cubicBezTo>
                  <a:pt x="371" y="25"/>
                  <a:pt x="371" y="25"/>
                  <a:pt x="371" y="25"/>
                </a:cubicBezTo>
                <a:close/>
                <a:moveTo>
                  <a:pt x="372" y="30"/>
                </a:moveTo>
                <a:cubicBezTo>
                  <a:pt x="372" y="30"/>
                  <a:pt x="372" y="30"/>
                  <a:pt x="372" y="29"/>
                </a:cubicBezTo>
                <a:cubicBezTo>
                  <a:pt x="372" y="30"/>
                  <a:pt x="372" y="30"/>
                  <a:pt x="372" y="30"/>
                </a:cubicBezTo>
                <a:cubicBezTo>
                  <a:pt x="372" y="30"/>
                  <a:pt x="372" y="30"/>
                  <a:pt x="372" y="30"/>
                </a:cubicBezTo>
                <a:close/>
                <a:moveTo>
                  <a:pt x="375" y="27"/>
                </a:moveTo>
                <a:cubicBezTo>
                  <a:pt x="375" y="27"/>
                  <a:pt x="375" y="27"/>
                  <a:pt x="375" y="27"/>
                </a:cubicBezTo>
                <a:cubicBezTo>
                  <a:pt x="374" y="27"/>
                  <a:pt x="374" y="26"/>
                  <a:pt x="374" y="26"/>
                </a:cubicBezTo>
                <a:cubicBezTo>
                  <a:pt x="374" y="26"/>
                  <a:pt x="374" y="26"/>
                  <a:pt x="374" y="26"/>
                </a:cubicBezTo>
                <a:cubicBezTo>
                  <a:pt x="375" y="26"/>
                  <a:pt x="375" y="26"/>
                  <a:pt x="375" y="26"/>
                </a:cubicBezTo>
                <a:cubicBezTo>
                  <a:pt x="375" y="27"/>
                  <a:pt x="375" y="27"/>
                  <a:pt x="375" y="27"/>
                </a:cubicBezTo>
                <a:close/>
                <a:moveTo>
                  <a:pt x="376" y="26"/>
                </a:moveTo>
                <a:cubicBezTo>
                  <a:pt x="375" y="26"/>
                  <a:pt x="375" y="26"/>
                  <a:pt x="375" y="26"/>
                </a:cubicBezTo>
                <a:cubicBezTo>
                  <a:pt x="375" y="25"/>
                  <a:pt x="376" y="25"/>
                  <a:pt x="377" y="24"/>
                </a:cubicBezTo>
                <a:cubicBezTo>
                  <a:pt x="377" y="25"/>
                  <a:pt x="377" y="25"/>
                  <a:pt x="377" y="25"/>
                </a:cubicBezTo>
                <a:cubicBezTo>
                  <a:pt x="377" y="25"/>
                  <a:pt x="376" y="26"/>
                  <a:pt x="376" y="26"/>
                </a:cubicBezTo>
                <a:close/>
                <a:moveTo>
                  <a:pt x="377" y="29"/>
                </a:moveTo>
                <a:cubicBezTo>
                  <a:pt x="377" y="29"/>
                  <a:pt x="377" y="29"/>
                  <a:pt x="377" y="29"/>
                </a:cubicBezTo>
                <a:cubicBezTo>
                  <a:pt x="377" y="29"/>
                  <a:pt x="377" y="28"/>
                  <a:pt x="377" y="28"/>
                </a:cubicBezTo>
                <a:cubicBezTo>
                  <a:pt x="378" y="28"/>
                  <a:pt x="378" y="29"/>
                  <a:pt x="379" y="29"/>
                </a:cubicBezTo>
                <a:cubicBezTo>
                  <a:pt x="378" y="29"/>
                  <a:pt x="378" y="29"/>
                  <a:pt x="377" y="29"/>
                </a:cubicBezTo>
                <a:close/>
                <a:moveTo>
                  <a:pt x="378" y="27"/>
                </a:moveTo>
                <a:cubicBezTo>
                  <a:pt x="378" y="27"/>
                  <a:pt x="378" y="27"/>
                  <a:pt x="378" y="26"/>
                </a:cubicBezTo>
                <a:cubicBezTo>
                  <a:pt x="379" y="27"/>
                  <a:pt x="379" y="27"/>
                  <a:pt x="379" y="28"/>
                </a:cubicBezTo>
                <a:cubicBezTo>
                  <a:pt x="379" y="28"/>
                  <a:pt x="378" y="27"/>
                  <a:pt x="378" y="27"/>
                </a:cubicBezTo>
                <a:close/>
                <a:moveTo>
                  <a:pt x="380" y="28"/>
                </a:moveTo>
                <a:cubicBezTo>
                  <a:pt x="380" y="27"/>
                  <a:pt x="379" y="27"/>
                  <a:pt x="379" y="26"/>
                </a:cubicBezTo>
                <a:cubicBezTo>
                  <a:pt x="379" y="26"/>
                  <a:pt x="380" y="27"/>
                  <a:pt x="380" y="27"/>
                </a:cubicBezTo>
                <a:cubicBezTo>
                  <a:pt x="380" y="28"/>
                  <a:pt x="380" y="28"/>
                  <a:pt x="380" y="28"/>
                </a:cubicBezTo>
                <a:close/>
                <a:moveTo>
                  <a:pt x="385" y="24"/>
                </a:moveTo>
                <a:cubicBezTo>
                  <a:pt x="385" y="25"/>
                  <a:pt x="384" y="25"/>
                  <a:pt x="384" y="25"/>
                </a:cubicBezTo>
                <a:cubicBezTo>
                  <a:pt x="383" y="25"/>
                  <a:pt x="382" y="24"/>
                  <a:pt x="381" y="24"/>
                </a:cubicBezTo>
                <a:cubicBezTo>
                  <a:pt x="382" y="23"/>
                  <a:pt x="383" y="22"/>
                  <a:pt x="383" y="21"/>
                </a:cubicBezTo>
                <a:cubicBezTo>
                  <a:pt x="384" y="22"/>
                  <a:pt x="385" y="23"/>
                  <a:pt x="387" y="24"/>
                </a:cubicBezTo>
                <a:cubicBezTo>
                  <a:pt x="386" y="24"/>
                  <a:pt x="386" y="24"/>
                  <a:pt x="385" y="24"/>
                </a:cubicBezTo>
                <a:cubicBezTo>
                  <a:pt x="384" y="24"/>
                  <a:pt x="383" y="23"/>
                  <a:pt x="382" y="23"/>
                </a:cubicBezTo>
                <a:cubicBezTo>
                  <a:pt x="382" y="23"/>
                  <a:pt x="384" y="23"/>
                  <a:pt x="385" y="24"/>
                </a:cubicBezTo>
                <a:close/>
                <a:moveTo>
                  <a:pt x="383" y="26"/>
                </a:moveTo>
                <a:cubicBezTo>
                  <a:pt x="382" y="26"/>
                  <a:pt x="382" y="26"/>
                  <a:pt x="381" y="27"/>
                </a:cubicBezTo>
                <a:cubicBezTo>
                  <a:pt x="381" y="26"/>
                  <a:pt x="380" y="26"/>
                  <a:pt x="379" y="25"/>
                </a:cubicBezTo>
                <a:cubicBezTo>
                  <a:pt x="380" y="25"/>
                  <a:pt x="380" y="24"/>
                  <a:pt x="380" y="24"/>
                </a:cubicBezTo>
                <a:cubicBezTo>
                  <a:pt x="381" y="25"/>
                  <a:pt x="382" y="25"/>
                  <a:pt x="383" y="26"/>
                </a:cubicBezTo>
                <a:close/>
                <a:moveTo>
                  <a:pt x="381" y="29"/>
                </a:moveTo>
                <a:cubicBezTo>
                  <a:pt x="381" y="28"/>
                  <a:pt x="381" y="28"/>
                  <a:pt x="381" y="28"/>
                </a:cubicBezTo>
                <a:cubicBezTo>
                  <a:pt x="382" y="28"/>
                  <a:pt x="382" y="28"/>
                  <a:pt x="382" y="28"/>
                </a:cubicBezTo>
                <a:cubicBezTo>
                  <a:pt x="382" y="29"/>
                  <a:pt x="381" y="29"/>
                  <a:pt x="381" y="29"/>
                </a:cubicBezTo>
                <a:close/>
                <a:moveTo>
                  <a:pt x="384" y="28"/>
                </a:moveTo>
                <a:cubicBezTo>
                  <a:pt x="384" y="28"/>
                  <a:pt x="384" y="28"/>
                  <a:pt x="384" y="28"/>
                </a:cubicBezTo>
                <a:cubicBezTo>
                  <a:pt x="383" y="28"/>
                  <a:pt x="383" y="28"/>
                  <a:pt x="382" y="27"/>
                </a:cubicBezTo>
                <a:cubicBezTo>
                  <a:pt x="383" y="27"/>
                  <a:pt x="383" y="27"/>
                  <a:pt x="383" y="26"/>
                </a:cubicBezTo>
                <a:cubicBezTo>
                  <a:pt x="384" y="27"/>
                  <a:pt x="385" y="27"/>
                  <a:pt x="385" y="28"/>
                </a:cubicBezTo>
                <a:cubicBezTo>
                  <a:pt x="385" y="28"/>
                  <a:pt x="385" y="28"/>
                  <a:pt x="384" y="28"/>
                </a:cubicBezTo>
                <a:close/>
                <a:moveTo>
                  <a:pt x="384" y="26"/>
                </a:moveTo>
                <a:cubicBezTo>
                  <a:pt x="385" y="25"/>
                  <a:pt x="385" y="25"/>
                  <a:pt x="385" y="25"/>
                </a:cubicBezTo>
                <a:cubicBezTo>
                  <a:pt x="386" y="25"/>
                  <a:pt x="387" y="26"/>
                  <a:pt x="387" y="26"/>
                </a:cubicBezTo>
                <a:cubicBezTo>
                  <a:pt x="387" y="27"/>
                  <a:pt x="387" y="27"/>
                  <a:pt x="386" y="27"/>
                </a:cubicBezTo>
                <a:cubicBezTo>
                  <a:pt x="386" y="27"/>
                  <a:pt x="385" y="26"/>
                  <a:pt x="384" y="26"/>
                </a:cubicBezTo>
                <a:close/>
                <a:moveTo>
                  <a:pt x="387" y="28"/>
                </a:moveTo>
                <a:cubicBezTo>
                  <a:pt x="387" y="28"/>
                  <a:pt x="387" y="28"/>
                  <a:pt x="387" y="28"/>
                </a:cubicBezTo>
                <a:cubicBezTo>
                  <a:pt x="387" y="28"/>
                  <a:pt x="387" y="27"/>
                  <a:pt x="388" y="27"/>
                </a:cubicBezTo>
                <a:cubicBezTo>
                  <a:pt x="388" y="28"/>
                  <a:pt x="387" y="28"/>
                  <a:pt x="387" y="28"/>
                </a:cubicBezTo>
                <a:close/>
                <a:moveTo>
                  <a:pt x="386" y="24"/>
                </a:moveTo>
                <a:cubicBezTo>
                  <a:pt x="386" y="24"/>
                  <a:pt x="386" y="24"/>
                  <a:pt x="387" y="24"/>
                </a:cubicBezTo>
                <a:cubicBezTo>
                  <a:pt x="387" y="24"/>
                  <a:pt x="388" y="25"/>
                  <a:pt x="389" y="26"/>
                </a:cubicBezTo>
                <a:cubicBezTo>
                  <a:pt x="389" y="26"/>
                  <a:pt x="388" y="26"/>
                  <a:pt x="388" y="26"/>
                </a:cubicBezTo>
                <a:cubicBezTo>
                  <a:pt x="388" y="26"/>
                  <a:pt x="387" y="25"/>
                  <a:pt x="386" y="24"/>
                </a:cubicBezTo>
                <a:close/>
                <a:moveTo>
                  <a:pt x="389" y="27"/>
                </a:moveTo>
                <a:cubicBezTo>
                  <a:pt x="389" y="27"/>
                  <a:pt x="389" y="27"/>
                  <a:pt x="389" y="27"/>
                </a:cubicBezTo>
                <a:cubicBezTo>
                  <a:pt x="389" y="27"/>
                  <a:pt x="389" y="26"/>
                  <a:pt x="389" y="26"/>
                </a:cubicBezTo>
                <a:cubicBezTo>
                  <a:pt x="389" y="27"/>
                  <a:pt x="389" y="27"/>
                  <a:pt x="389" y="27"/>
                </a:cubicBezTo>
                <a:close/>
                <a:moveTo>
                  <a:pt x="390" y="25"/>
                </a:moveTo>
                <a:cubicBezTo>
                  <a:pt x="389" y="24"/>
                  <a:pt x="388" y="24"/>
                  <a:pt x="387" y="23"/>
                </a:cubicBezTo>
                <a:cubicBezTo>
                  <a:pt x="386" y="23"/>
                  <a:pt x="385" y="22"/>
                  <a:pt x="384" y="21"/>
                </a:cubicBezTo>
                <a:cubicBezTo>
                  <a:pt x="384" y="21"/>
                  <a:pt x="385" y="21"/>
                  <a:pt x="385" y="20"/>
                </a:cubicBezTo>
                <a:cubicBezTo>
                  <a:pt x="387" y="21"/>
                  <a:pt x="389" y="23"/>
                  <a:pt x="390" y="24"/>
                </a:cubicBezTo>
                <a:cubicBezTo>
                  <a:pt x="390" y="24"/>
                  <a:pt x="390" y="25"/>
                  <a:pt x="390" y="25"/>
                </a:cubicBezTo>
                <a:close/>
                <a:moveTo>
                  <a:pt x="392" y="27"/>
                </a:moveTo>
                <a:cubicBezTo>
                  <a:pt x="391" y="26"/>
                  <a:pt x="391" y="26"/>
                  <a:pt x="391" y="26"/>
                </a:cubicBezTo>
                <a:cubicBezTo>
                  <a:pt x="391" y="26"/>
                  <a:pt x="391" y="26"/>
                  <a:pt x="391" y="25"/>
                </a:cubicBezTo>
                <a:cubicBezTo>
                  <a:pt x="392" y="26"/>
                  <a:pt x="392" y="26"/>
                  <a:pt x="392" y="26"/>
                </a:cubicBezTo>
                <a:cubicBezTo>
                  <a:pt x="392" y="26"/>
                  <a:pt x="392" y="27"/>
                  <a:pt x="392" y="27"/>
                </a:cubicBezTo>
                <a:close/>
                <a:moveTo>
                  <a:pt x="390" y="25"/>
                </a:moveTo>
                <a:cubicBezTo>
                  <a:pt x="390" y="25"/>
                  <a:pt x="390" y="25"/>
                  <a:pt x="391" y="24"/>
                </a:cubicBezTo>
                <a:cubicBezTo>
                  <a:pt x="391" y="25"/>
                  <a:pt x="391" y="25"/>
                  <a:pt x="391" y="25"/>
                </a:cubicBezTo>
                <a:cubicBezTo>
                  <a:pt x="391" y="25"/>
                  <a:pt x="391" y="25"/>
                  <a:pt x="390" y="25"/>
                </a:cubicBezTo>
                <a:close/>
                <a:moveTo>
                  <a:pt x="393" y="28"/>
                </a:moveTo>
                <a:cubicBezTo>
                  <a:pt x="393" y="28"/>
                  <a:pt x="393" y="28"/>
                  <a:pt x="392" y="27"/>
                </a:cubicBezTo>
                <a:cubicBezTo>
                  <a:pt x="392" y="27"/>
                  <a:pt x="392" y="27"/>
                  <a:pt x="392" y="27"/>
                </a:cubicBezTo>
                <a:cubicBezTo>
                  <a:pt x="393" y="27"/>
                  <a:pt x="393" y="28"/>
                  <a:pt x="393" y="28"/>
                </a:cubicBezTo>
                <a:cubicBezTo>
                  <a:pt x="393" y="28"/>
                  <a:pt x="393" y="28"/>
                  <a:pt x="393" y="28"/>
                </a:cubicBezTo>
                <a:close/>
                <a:moveTo>
                  <a:pt x="391" y="23"/>
                </a:moveTo>
                <a:cubicBezTo>
                  <a:pt x="391" y="23"/>
                  <a:pt x="392" y="23"/>
                  <a:pt x="392" y="22"/>
                </a:cubicBezTo>
                <a:cubicBezTo>
                  <a:pt x="393" y="23"/>
                  <a:pt x="393" y="24"/>
                  <a:pt x="394" y="25"/>
                </a:cubicBezTo>
                <a:cubicBezTo>
                  <a:pt x="394" y="25"/>
                  <a:pt x="393" y="25"/>
                  <a:pt x="393" y="25"/>
                </a:cubicBezTo>
                <a:cubicBezTo>
                  <a:pt x="393" y="24"/>
                  <a:pt x="392" y="24"/>
                  <a:pt x="391" y="23"/>
                </a:cubicBezTo>
                <a:close/>
                <a:moveTo>
                  <a:pt x="393" y="25"/>
                </a:move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3" y="25"/>
                  <a:pt x="393" y="25"/>
                </a:cubicBezTo>
                <a:close/>
                <a:moveTo>
                  <a:pt x="395" y="26"/>
                </a:moveTo>
                <a:cubicBezTo>
                  <a:pt x="394" y="26"/>
                  <a:pt x="394" y="26"/>
                  <a:pt x="394" y="26"/>
                </a:cubicBezTo>
                <a:cubicBezTo>
                  <a:pt x="394" y="26"/>
                  <a:pt x="394" y="26"/>
                  <a:pt x="395" y="26"/>
                </a:cubicBezTo>
                <a:cubicBezTo>
                  <a:pt x="395" y="26"/>
                  <a:pt x="395" y="26"/>
                  <a:pt x="395" y="26"/>
                </a:cubicBezTo>
                <a:cubicBezTo>
                  <a:pt x="395" y="26"/>
                  <a:pt x="395" y="26"/>
                  <a:pt x="395" y="26"/>
                </a:cubicBezTo>
                <a:close/>
                <a:moveTo>
                  <a:pt x="396" y="24"/>
                </a:moveTo>
                <a:cubicBezTo>
                  <a:pt x="396" y="24"/>
                  <a:pt x="396" y="24"/>
                  <a:pt x="395" y="24"/>
                </a:cubicBezTo>
                <a:cubicBezTo>
                  <a:pt x="396" y="24"/>
                  <a:pt x="396" y="24"/>
                  <a:pt x="396" y="24"/>
                </a:cubicBezTo>
                <a:cubicBezTo>
                  <a:pt x="396" y="24"/>
                  <a:pt x="396" y="24"/>
                  <a:pt x="396" y="24"/>
                </a:cubicBezTo>
                <a:cubicBezTo>
                  <a:pt x="396" y="24"/>
                  <a:pt x="396" y="24"/>
                  <a:pt x="396" y="24"/>
                </a:cubicBezTo>
                <a:close/>
                <a:moveTo>
                  <a:pt x="397" y="22"/>
                </a:moveTo>
                <a:cubicBezTo>
                  <a:pt x="398" y="23"/>
                  <a:pt x="398" y="23"/>
                  <a:pt x="399" y="23"/>
                </a:cubicBezTo>
                <a:cubicBezTo>
                  <a:pt x="398" y="23"/>
                  <a:pt x="398" y="23"/>
                  <a:pt x="398" y="23"/>
                </a:cubicBezTo>
                <a:cubicBezTo>
                  <a:pt x="398" y="23"/>
                  <a:pt x="398" y="23"/>
                  <a:pt x="397" y="22"/>
                </a:cubicBezTo>
                <a:close/>
                <a:moveTo>
                  <a:pt x="400" y="25"/>
                </a:moveTo>
                <a:cubicBezTo>
                  <a:pt x="400" y="25"/>
                  <a:pt x="399" y="25"/>
                  <a:pt x="399" y="25"/>
                </a:cubicBezTo>
                <a:cubicBezTo>
                  <a:pt x="399" y="25"/>
                  <a:pt x="399" y="24"/>
                  <a:pt x="398" y="24"/>
                </a:cubicBezTo>
                <a:cubicBezTo>
                  <a:pt x="398" y="24"/>
                  <a:pt x="399" y="23"/>
                  <a:pt x="399" y="23"/>
                </a:cubicBezTo>
                <a:cubicBezTo>
                  <a:pt x="399" y="23"/>
                  <a:pt x="400" y="24"/>
                  <a:pt x="400" y="24"/>
                </a:cubicBezTo>
                <a:cubicBezTo>
                  <a:pt x="400" y="24"/>
                  <a:pt x="400" y="25"/>
                  <a:pt x="400" y="25"/>
                </a:cubicBezTo>
                <a:cubicBezTo>
                  <a:pt x="400" y="25"/>
                  <a:pt x="400" y="25"/>
                  <a:pt x="400" y="25"/>
                </a:cubicBezTo>
                <a:close/>
                <a:moveTo>
                  <a:pt x="402" y="24"/>
                </a:moveTo>
                <a:cubicBezTo>
                  <a:pt x="402" y="24"/>
                  <a:pt x="402" y="24"/>
                  <a:pt x="402" y="24"/>
                </a:cubicBezTo>
                <a:cubicBezTo>
                  <a:pt x="402" y="24"/>
                  <a:pt x="402" y="23"/>
                  <a:pt x="402" y="23"/>
                </a:cubicBezTo>
                <a:cubicBezTo>
                  <a:pt x="402" y="23"/>
                  <a:pt x="402" y="23"/>
                  <a:pt x="402" y="23"/>
                </a:cubicBezTo>
                <a:cubicBezTo>
                  <a:pt x="402" y="23"/>
                  <a:pt x="402" y="23"/>
                  <a:pt x="402" y="24"/>
                </a:cubicBezTo>
                <a:close/>
                <a:moveTo>
                  <a:pt x="405" y="26"/>
                </a:moveTo>
                <a:cubicBezTo>
                  <a:pt x="405" y="26"/>
                  <a:pt x="405" y="26"/>
                  <a:pt x="405" y="26"/>
                </a:cubicBezTo>
                <a:cubicBezTo>
                  <a:pt x="405" y="26"/>
                  <a:pt x="404" y="25"/>
                  <a:pt x="404" y="25"/>
                </a:cubicBezTo>
                <a:cubicBezTo>
                  <a:pt x="404" y="25"/>
                  <a:pt x="404" y="24"/>
                  <a:pt x="404" y="24"/>
                </a:cubicBezTo>
                <a:cubicBezTo>
                  <a:pt x="405" y="24"/>
                  <a:pt x="405" y="24"/>
                  <a:pt x="406" y="25"/>
                </a:cubicBezTo>
                <a:cubicBezTo>
                  <a:pt x="405" y="25"/>
                  <a:pt x="405" y="25"/>
                  <a:pt x="405" y="26"/>
                </a:cubicBezTo>
                <a:close/>
                <a:moveTo>
                  <a:pt x="408" y="26"/>
                </a:moveTo>
                <a:cubicBezTo>
                  <a:pt x="408" y="26"/>
                  <a:pt x="407" y="26"/>
                  <a:pt x="407" y="26"/>
                </a:cubicBezTo>
                <a:cubicBezTo>
                  <a:pt x="407" y="26"/>
                  <a:pt x="407" y="26"/>
                  <a:pt x="407" y="26"/>
                </a:cubicBezTo>
                <a:cubicBezTo>
                  <a:pt x="407" y="26"/>
                  <a:pt x="408" y="26"/>
                  <a:pt x="408" y="26"/>
                </a:cubicBezTo>
                <a:close/>
                <a:moveTo>
                  <a:pt x="408" y="21"/>
                </a:moveTo>
                <a:cubicBezTo>
                  <a:pt x="408" y="21"/>
                  <a:pt x="408" y="21"/>
                  <a:pt x="409" y="22"/>
                </a:cubicBezTo>
                <a:cubicBezTo>
                  <a:pt x="407" y="22"/>
                  <a:pt x="407" y="23"/>
                  <a:pt x="406" y="24"/>
                </a:cubicBezTo>
                <a:cubicBezTo>
                  <a:pt x="405" y="24"/>
                  <a:pt x="405" y="24"/>
                  <a:pt x="404" y="24"/>
                </a:cubicBezTo>
                <a:cubicBezTo>
                  <a:pt x="404" y="23"/>
                  <a:pt x="405" y="23"/>
                  <a:pt x="405" y="23"/>
                </a:cubicBezTo>
                <a:cubicBezTo>
                  <a:pt x="406" y="22"/>
                  <a:pt x="407" y="22"/>
                  <a:pt x="408" y="21"/>
                </a:cubicBezTo>
                <a:close/>
                <a:moveTo>
                  <a:pt x="406" y="17"/>
                </a:moveTo>
                <a:cubicBezTo>
                  <a:pt x="407" y="17"/>
                  <a:pt x="407" y="17"/>
                  <a:pt x="408" y="17"/>
                </a:cubicBezTo>
                <a:cubicBezTo>
                  <a:pt x="408" y="18"/>
                  <a:pt x="408" y="18"/>
                  <a:pt x="407" y="18"/>
                </a:cubicBezTo>
                <a:cubicBezTo>
                  <a:pt x="407" y="18"/>
                  <a:pt x="406" y="17"/>
                  <a:pt x="406" y="17"/>
                </a:cubicBezTo>
                <a:cubicBezTo>
                  <a:pt x="406" y="17"/>
                  <a:pt x="406" y="17"/>
                  <a:pt x="406" y="17"/>
                </a:cubicBezTo>
                <a:close/>
                <a:moveTo>
                  <a:pt x="407" y="18"/>
                </a:moveTo>
                <a:cubicBezTo>
                  <a:pt x="405" y="20"/>
                  <a:pt x="403" y="22"/>
                  <a:pt x="403" y="23"/>
                </a:cubicBezTo>
                <a:cubicBezTo>
                  <a:pt x="402" y="23"/>
                  <a:pt x="402" y="23"/>
                  <a:pt x="402" y="23"/>
                </a:cubicBezTo>
                <a:cubicBezTo>
                  <a:pt x="401" y="23"/>
                  <a:pt x="401" y="23"/>
                  <a:pt x="401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1"/>
                  <a:pt x="403" y="19"/>
                  <a:pt x="405" y="17"/>
                </a:cubicBezTo>
                <a:cubicBezTo>
                  <a:pt x="406" y="18"/>
                  <a:pt x="406" y="18"/>
                  <a:pt x="407" y="18"/>
                </a:cubicBezTo>
                <a:close/>
                <a:moveTo>
                  <a:pt x="397" y="14"/>
                </a:moveTo>
                <a:cubicBezTo>
                  <a:pt x="398" y="14"/>
                  <a:pt x="401" y="15"/>
                  <a:pt x="405" y="17"/>
                </a:cubicBezTo>
                <a:cubicBezTo>
                  <a:pt x="403" y="18"/>
                  <a:pt x="401" y="19"/>
                  <a:pt x="400" y="22"/>
                </a:cubicBezTo>
                <a:cubicBezTo>
                  <a:pt x="399" y="22"/>
                  <a:pt x="399" y="22"/>
                  <a:pt x="398" y="22"/>
                </a:cubicBezTo>
                <a:cubicBezTo>
                  <a:pt x="398" y="22"/>
                  <a:pt x="399" y="22"/>
                  <a:pt x="400" y="23"/>
                </a:cubicBezTo>
                <a:cubicBezTo>
                  <a:pt x="400" y="23"/>
                  <a:pt x="400" y="23"/>
                  <a:pt x="400" y="23"/>
                </a:cubicBezTo>
                <a:cubicBezTo>
                  <a:pt x="400" y="23"/>
                  <a:pt x="400" y="23"/>
                  <a:pt x="399" y="23"/>
                </a:cubicBezTo>
                <a:cubicBezTo>
                  <a:pt x="399" y="23"/>
                  <a:pt x="398" y="22"/>
                  <a:pt x="397" y="22"/>
                </a:cubicBezTo>
                <a:cubicBezTo>
                  <a:pt x="397" y="20"/>
                  <a:pt x="397" y="18"/>
                  <a:pt x="399" y="16"/>
                </a:cubicBezTo>
                <a:cubicBezTo>
                  <a:pt x="399" y="16"/>
                  <a:pt x="396" y="18"/>
                  <a:pt x="396" y="21"/>
                </a:cubicBezTo>
                <a:cubicBezTo>
                  <a:pt x="394" y="21"/>
                  <a:pt x="392" y="20"/>
                  <a:pt x="390" y="19"/>
                </a:cubicBezTo>
                <a:cubicBezTo>
                  <a:pt x="390" y="19"/>
                  <a:pt x="393" y="20"/>
                  <a:pt x="396" y="22"/>
                </a:cubicBezTo>
                <a:cubicBezTo>
                  <a:pt x="396" y="22"/>
                  <a:pt x="396" y="23"/>
                  <a:pt x="396" y="24"/>
                </a:cubicBezTo>
                <a:cubicBezTo>
                  <a:pt x="396" y="24"/>
                  <a:pt x="396" y="24"/>
                  <a:pt x="395" y="24"/>
                </a:cubicBezTo>
                <a:cubicBezTo>
                  <a:pt x="395" y="23"/>
                  <a:pt x="394" y="22"/>
                  <a:pt x="393" y="21"/>
                </a:cubicBezTo>
                <a:cubicBezTo>
                  <a:pt x="393" y="21"/>
                  <a:pt x="393" y="21"/>
                  <a:pt x="393" y="21"/>
                </a:cubicBezTo>
                <a:cubicBezTo>
                  <a:pt x="393" y="21"/>
                  <a:pt x="393" y="21"/>
                  <a:pt x="393" y="21"/>
                </a:cubicBezTo>
                <a:cubicBezTo>
                  <a:pt x="392" y="20"/>
                  <a:pt x="390" y="19"/>
                  <a:pt x="388" y="19"/>
                </a:cubicBezTo>
                <a:cubicBezTo>
                  <a:pt x="392" y="16"/>
                  <a:pt x="396" y="15"/>
                  <a:pt x="397" y="14"/>
                </a:cubicBezTo>
                <a:close/>
                <a:moveTo>
                  <a:pt x="387" y="19"/>
                </a:moveTo>
                <a:cubicBezTo>
                  <a:pt x="389" y="20"/>
                  <a:pt x="390" y="21"/>
                  <a:pt x="392" y="22"/>
                </a:cubicBezTo>
                <a:cubicBezTo>
                  <a:pt x="392" y="22"/>
                  <a:pt x="391" y="23"/>
                  <a:pt x="391" y="23"/>
                </a:cubicBezTo>
                <a:cubicBezTo>
                  <a:pt x="390" y="22"/>
                  <a:pt x="388" y="21"/>
                  <a:pt x="386" y="20"/>
                </a:cubicBezTo>
                <a:cubicBezTo>
                  <a:pt x="386" y="19"/>
                  <a:pt x="387" y="19"/>
                  <a:pt x="387" y="19"/>
                </a:cubicBezTo>
                <a:close/>
                <a:moveTo>
                  <a:pt x="385" y="18"/>
                </a:moveTo>
                <a:cubicBezTo>
                  <a:pt x="385" y="18"/>
                  <a:pt x="386" y="18"/>
                  <a:pt x="386" y="18"/>
                </a:cubicBezTo>
                <a:cubicBezTo>
                  <a:pt x="386" y="19"/>
                  <a:pt x="385" y="19"/>
                  <a:pt x="385" y="19"/>
                </a:cubicBezTo>
                <a:cubicBezTo>
                  <a:pt x="384" y="19"/>
                  <a:pt x="384" y="19"/>
                  <a:pt x="383" y="18"/>
                </a:cubicBezTo>
                <a:cubicBezTo>
                  <a:pt x="384" y="18"/>
                  <a:pt x="384" y="18"/>
                  <a:pt x="385" y="18"/>
                </a:cubicBezTo>
                <a:close/>
                <a:moveTo>
                  <a:pt x="383" y="19"/>
                </a:moveTo>
                <a:cubicBezTo>
                  <a:pt x="383" y="19"/>
                  <a:pt x="384" y="19"/>
                  <a:pt x="384" y="20"/>
                </a:cubicBezTo>
                <a:cubicBezTo>
                  <a:pt x="384" y="20"/>
                  <a:pt x="383" y="20"/>
                  <a:pt x="382" y="21"/>
                </a:cubicBezTo>
                <a:cubicBezTo>
                  <a:pt x="382" y="21"/>
                  <a:pt x="382" y="20"/>
                  <a:pt x="381" y="20"/>
                </a:cubicBezTo>
                <a:cubicBezTo>
                  <a:pt x="381" y="20"/>
                  <a:pt x="382" y="20"/>
                  <a:pt x="382" y="21"/>
                </a:cubicBezTo>
                <a:cubicBezTo>
                  <a:pt x="381" y="21"/>
                  <a:pt x="380" y="22"/>
                  <a:pt x="379" y="23"/>
                </a:cubicBezTo>
                <a:cubicBezTo>
                  <a:pt x="379" y="23"/>
                  <a:pt x="378" y="22"/>
                  <a:pt x="378" y="22"/>
                </a:cubicBezTo>
                <a:cubicBezTo>
                  <a:pt x="378" y="22"/>
                  <a:pt x="379" y="22"/>
                  <a:pt x="379" y="22"/>
                </a:cubicBezTo>
                <a:cubicBezTo>
                  <a:pt x="378" y="22"/>
                  <a:pt x="378" y="22"/>
                  <a:pt x="378" y="22"/>
                </a:cubicBezTo>
                <a:cubicBezTo>
                  <a:pt x="377" y="22"/>
                  <a:pt x="377" y="22"/>
                  <a:pt x="377" y="22"/>
                </a:cubicBezTo>
                <a:cubicBezTo>
                  <a:pt x="379" y="20"/>
                  <a:pt x="381" y="19"/>
                  <a:pt x="383" y="19"/>
                </a:cubicBezTo>
                <a:close/>
                <a:moveTo>
                  <a:pt x="376" y="22"/>
                </a:moveTo>
                <a:cubicBezTo>
                  <a:pt x="377" y="22"/>
                  <a:pt x="377" y="22"/>
                  <a:pt x="377" y="22"/>
                </a:cubicBezTo>
                <a:cubicBezTo>
                  <a:pt x="377" y="22"/>
                  <a:pt x="376" y="22"/>
                  <a:pt x="376" y="22"/>
                </a:cubicBezTo>
                <a:cubicBezTo>
                  <a:pt x="376" y="22"/>
                  <a:pt x="376" y="22"/>
                  <a:pt x="376" y="22"/>
                </a:cubicBezTo>
                <a:close/>
                <a:moveTo>
                  <a:pt x="377" y="22"/>
                </a:moveTo>
                <a:cubicBezTo>
                  <a:pt x="378" y="23"/>
                  <a:pt x="378" y="23"/>
                  <a:pt x="379" y="23"/>
                </a:cubicBez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8" y="23"/>
                  <a:pt x="378" y="24"/>
                </a:cubicBezTo>
                <a:cubicBezTo>
                  <a:pt x="378" y="23"/>
                  <a:pt x="378" y="23"/>
                  <a:pt x="379" y="23"/>
                </a:cubicBezTo>
                <a:cubicBezTo>
                  <a:pt x="378" y="24"/>
                  <a:pt x="378" y="24"/>
                  <a:pt x="378" y="24"/>
                </a:cubicBezTo>
                <a:cubicBezTo>
                  <a:pt x="378" y="24"/>
                  <a:pt x="377" y="24"/>
                  <a:pt x="377" y="24"/>
                </a:cubicBezTo>
                <a:cubicBezTo>
                  <a:pt x="378" y="24"/>
                  <a:pt x="378" y="24"/>
                  <a:pt x="378" y="24"/>
                </a:cubicBezTo>
                <a:cubicBezTo>
                  <a:pt x="378" y="24"/>
                  <a:pt x="378" y="24"/>
                  <a:pt x="377" y="24"/>
                </a:cubicBezTo>
                <a:cubicBezTo>
                  <a:pt x="377" y="24"/>
                  <a:pt x="377" y="24"/>
                  <a:pt x="377" y="24"/>
                </a:cubicBez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7" y="23"/>
                  <a:pt x="377" y="22"/>
                </a:cubicBezTo>
                <a:close/>
                <a:moveTo>
                  <a:pt x="376" y="23"/>
                </a:move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6" y="23"/>
                  <a:pt x="376" y="23"/>
                </a:cubicBezTo>
                <a:close/>
                <a:moveTo>
                  <a:pt x="375" y="23"/>
                </a:moveTo>
                <a:cubicBezTo>
                  <a:pt x="375" y="24"/>
                  <a:pt x="376" y="24"/>
                  <a:pt x="376" y="24"/>
                </a:cubicBezTo>
                <a:cubicBezTo>
                  <a:pt x="376" y="25"/>
                  <a:pt x="375" y="25"/>
                  <a:pt x="374" y="25"/>
                </a:cubicBezTo>
                <a:cubicBezTo>
                  <a:pt x="374" y="25"/>
                  <a:pt x="374" y="25"/>
                  <a:pt x="374" y="25"/>
                </a:cubicBezTo>
                <a:cubicBezTo>
                  <a:pt x="374" y="25"/>
                  <a:pt x="375" y="24"/>
                  <a:pt x="375" y="23"/>
                </a:cubicBezTo>
                <a:close/>
                <a:moveTo>
                  <a:pt x="374" y="25"/>
                </a:moveTo>
                <a:cubicBezTo>
                  <a:pt x="374" y="25"/>
                  <a:pt x="374" y="25"/>
                  <a:pt x="374" y="26"/>
                </a:cubicBezTo>
                <a:cubicBezTo>
                  <a:pt x="374" y="26"/>
                  <a:pt x="374" y="26"/>
                  <a:pt x="374" y="26"/>
                </a:cubicBezTo>
                <a:cubicBezTo>
                  <a:pt x="374" y="26"/>
                  <a:pt x="374" y="26"/>
                  <a:pt x="373" y="26"/>
                </a:cubicBezTo>
                <a:cubicBezTo>
                  <a:pt x="374" y="25"/>
                  <a:pt x="374" y="25"/>
                  <a:pt x="374" y="25"/>
                </a:cubicBezTo>
                <a:close/>
                <a:moveTo>
                  <a:pt x="374" y="27"/>
                </a:moveTo>
                <a:cubicBezTo>
                  <a:pt x="374" y="27"/>
                  <a:pt x="374" y="27"/>
                  <a:pt x="374" y="28"/>
                </a:cubicBezTo>
                <a:cubicBezTo>
                  <a:pt x="374" y="27"/>
                  <a:pt x="374" y="27"/>
                  <a:pt x="373" y="27"/>
                </a:cubicBezTo>
                <a:cubicBezTo>
                  <a:pt x="373" y="27"/>
                  <a:pt x="374" y="27"/>
                  <a:pt x="374" y="28"/>
                </a:cubicBezTo>
                <a:cubicBezTo>
                  <a:pt x="374" y="28"/>
                  <a:pt x="374" y="28"/>
                  <a:pt x="373" y="29"/>
                </a:cubicBezTo>
                <a:cubicBezTo>
                  <a:pt x="373" y="29"/>
                  <a:pt x="373" y="28"/>
                  <a:pt x="372" y="28"/>
                </a:cubicBezTo>
                <a:cubicBezTo>
                  <a:pt x="372" y="28"/>
                  <a:pt x="373" y="27"/>
                  <a:pt x="373" y="27"/>
                </a:cubicBezTo>
                <a:cubicBezTo>
                  <a:pt x="373" y="27"/>
                  <a:pt x="373" y="27"/>
                  <a:pt x="373" y="26"/>
                </a:cubicBezTo>
                <a:cubicBezTo>
                  <a:pt x="373" y="26"/>
                  <a:pt x="373" y="27"/>
                  <a:pt x="374" y="27"/>
                </a:cubicBezTo>
                <a:close/>
                <a:moveTo>
                  <a:pt x="373" y="23"/>
                </a:moveTo>
                <a:cubicBezTo>
                  <a:pt x="373" y="23"/>
                  <a:pt x="373" y="23"/>
                  <a:pt x="372" y="24"/>
                </a:cubicBezTo>
                <a:cubicBezTo>
                  <a:pt x="372" y="24"/>
                  <a:pt x="372" y="24"/>
                  <a:pt x="371" y="24"/>
                </a:cubicBezTo>
                <a:cubicBezTo>
                  <a:pt x="370" y="23"/>
                  <a:pt x="369" y="22"/>
                  <a:pt x="368" y="22"/>
                </a:cubicBezTo>
                <a:cubicBezTo>
                  <a:pt x="367" y="21"/>
                  <a:pt x="367" y="20"/>
                  <a:pt x="366" y="19"/>
                </a:cubicBezTo>
                <a:cubicBezTo>
                  <a:pt x="368" y="20"/>
                  <a:pt x="371" y="21"/>
                  <a:pt x="373" y="23"/>
                </a:cubicBezTo>
                <a:close/>
                <a:moveTo>
                  <a:pt x="362" y="15"/>
                </a:moveTo>
                <a:cubicBezTo>
                  <a:pt x="363" y="16"/>
                  <a:pt x="364" y="17"/>
                  <a:pt x="365" y="18"/>
                </a:cubicBezTo>
                <a:cubicBezTo>
                  <a:pt x="364" y="18"/>
                  <a:pt x="362" y="17"/>
                  <a:pt x="361" y="17"/>
                </a:cubicBezTo>
                <a:cubicBezTo>
                  <a:pt x="361" y="17"/>
                  <a:pt x="363" y="17"/>
                  <a:pt x="365" y="18"/>
                </a:cubicBezTo>
                <a:cubicBezTo>
                  <a:pt x="366" y="20"/>
                  <a:pt x="366" y="21"/>
                  <a:pt x="367" y="23"/>
                </a:cubicBezTo>
                <a:cubicBezTo>
                  <a:pt x="365" y="21"/>
                  <a:pt x="362" y="20"/>
                  <a:pt x="360" y="18"/>
                </a:cubicBezTo>
                <a:cubicBezTo>
                  <a:pt x="360" y="18"/>
                  <a:pt x="363" y="20"/>
                  <a:pt x="367" y="23"/>
                </a:cubicBezTo>
                <a:cubicBezTo>
                  <a:pt x="367" y="25"/>
                  <a:pt x="367" y="26"/>
                  <a:pt x="366" y="27"/>
                </a:cubicBezTo>
                <a:cubicBezTo>
                  <a:pt x="366" y="27"/>
                  <a:pt x="366" y="27"/>
                  <a:pt x="366" y="27"/>
                </a:cubicBezTo>
                <a:cubicBezTo>
                  <a:pt x="366" y="27"/>
                  <a:pt x="366" y="27"/>
                  <a:pt x="366" y="27"/>
                </a:cubicBezTo>
                <a:cubicBezTo>
                  <a:pt x="366" y="27"/>
                  <a:pt x="366" y="27"/>
                  <a:pt x="366" y="28"/>
                </a:cubicBezTo>
                <a:cubicBezTo>
                  <a:pt x="366" y="28"/>
                  <a:pt x="365" y="28"/>
                  <a:pt x="365" y="29"/>
                </a:cubicBezTo>
                <a:cubicBezTo>
                  <a:pt x="365" y="29"/>
                  <a:pt x="365" y="29"/>
                  <a:pt x="364" y="29"/>
                </a:cubicBezTo>
                <a:cubicBezTo>
                  <a:pt x="363" y="23"/>
                  <a:pt x="360" y="19"/>
                  <a:pt x="357" y="17"/>
                </a:cubicBezTo>
                <a:cubicBezTo>
                  <a:pt x="359" y="16"/>
                  <a:pt x="360" y="15"/>
                  <a:pt x="362" y="15"/>
                </a:cubicBezTo>
                <a:close/>
                <a:moveTo>
                  <a:pt x="357" y="17"/>
                </a:moveTo>
                <a:cubicBezTo>
                  <a:pt x="360" y="20"/>
                  <a:pt x="361" y="23"/>
                  <a:pt x="362" y="26"/>
                </a:cubicBezTo>
                <a:cubicBezTo>
                  <a:pt x="361" y="26"/>
                  <a:pt x="361" y="26"/>
                  <a:pt x="361" y="26"/>
                </a:cubicBezTo>
                <a:cubicBezTo>
                  <a:pt x="360" y="24"/>
                  <a:pt x="359" y="23"/>
                  <a:pt x="359" y="23"/>
                </a:cubicBezTo>
                <a:cubicBezTo>
                  <a:pt x="359" y="22"/>
                  <a:pt x="360" y="22"/>
                  <a:pt x="360" y="22"/>
                </a:cubicBezTo>
                <a:cubicBezTo>
                  <a:pt x="359" y="22"/>
                  <a:pt x="359" y="23"/>
                  <a:pt x="359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7" y="21"/>
                  <a:pt x="356" y="20"/>
                  <a:pt x="355" y="19"/>
                </a:cubicBezTo>
                <a:cubicBezTo>
                  <a:pt x="355" y="18"/>
                  <a:pt x="356" y="18"/>
                  <a:pt x="357" y="17"/>
                </a:cubicBezTo>
                <a:close/>
                <a:moveTo>
                  <a:pt x="355" y="16"/>
                </a:moveTo>
                <a:cubicBezTo>
                  <a:pt x="355" y="16"/>
                  <a:pt x="356" y="17"/>
                  <a:pt x="356" y="17"/>
                </a:cubicBezTo>
                <a:cubicBezTo>
                  <a:pt x="355" y="17"/>
                  <a:pt x="354" y="18"/>
                  <a:pt x="354" y="18"/>
                </a:cubicBezTo>
                <a:cubicBezTo>
                  <a:pt x="353" y="18"/>
                  <a:pt x="353" y="17"/>
                  <a:pt x="353" y="17"/>
                </a:cubicBezTo>
                <a:cubicBezTo>
                  <a:pt x="353" y="17"/>
                  <a:pt x="354" y="16"/>
                  <a:pt x="355" y="16"/>
                </a:cubicBezTo>
                <a:close/>
                <a:moveTo>
                  <a:pt x="353" y="18"/>
                </a:moveTo>
                <a:cubicBezTo>
                  <a:pt x="351" y="19"/>
                  <a:pt x="350" y="20"/>
                  <a:pt x="349" y="20"/>
                </a:cubicBezTo>
                <a:cubicBezTo>
                  <a:pt x="349" y="20"/>
                  <a:pt x="349" y="20"/>
                  <a:pt x="349" y="20"/>
                </a:cubicBezTo>
                <a:cubicBezTo>
                  <a:pt x="349" y="20"/>
                  <a:pt x="349" y="20"/>
                  <a:pt x="349" y="20"/>
                </a:cubicBezTo>
                <a:cubicBezTo>
                  <a:pt x="348" y="21"/>
                  <a:pt x="348" y="22"/>
                  <a:pt x="347" y="22"/>
                </a:cubicBezTo>
                <a:cubicBezTo>
                  <a:pt x="346" y="22"/>
                  <a:pt x="346" y="21"/>
                  <a:pt x="345" y="21"/>
                </a:cubicBezTo>
                <a:cubicBezTo>
                  <a:pt x="347" y="19"/>
                  <a:pt x="349" y="18"/>
                  <a:pt x="352" y="17"/>
                </a:cubicBezTo>
                <a:cubicBezTo>
                  <a:pt x="352" y="18"/>
                  <a:pt x="352" y="18"/>
                  <a:pt x="353" y="18"/>
                </a:cubicBezTo>
                <a:close/>
                <a:moveTo>
                  <a:pt x="351" y="17"/>
                </a:moveTo>
                <a:cubicBezTo>
                  <a:pt x="348" y="18"/>
                  <a:pt x="346" y="19"/>
                  <a:pt x="344" y="20"/>
                </a:cubicBezTo>
                <a:cubicBezTo>
                  <a:pt x="343" y="19"/>
                  <a:pt x="342" y="19"/>
                  <a:pt x="342" y="19"/>
                </a:cubicBezTo>
                <a:cubicBezTo>
                  <a:pt x="343" y="18"/>
                  <a:pt x="343" y="18"/>
                  <a:pt x="343" y="18"/>
                </a:cubicBezTo>
                <a:cubicBezTo>
                  <a:pt x="343" y="18"/>
                  <a:pt x="342" y="18"/>
                  <a:pt x="342" y="18"/>
                </a:cubicBezTo>
                <a:cubicBezTo>
                  <a:pt x="341" y="18"/>
                  <a:pt x="340" y="17"/>
                  <a:pt x="340" y="17"/>
                </a:cubicBezTo>
                <a:cubicBezTo>
                  <a:pt x="342" y="16"/>
                  <a:pt x="343" y="15"/>
                  <a:pt x="343" y="15"/>
                </a:cubicBezTo>
                <a:cubicBezTo>
                  <a:pt x="342" y="15"/>
                  <a:pt x="340" y="16"/>
                  <a:pt x="339" y="17"/>
                </a:cubicBezTo>
                <a:cubicBezTo>
                  <a:pt x="338" y="16"/>
                  <a:pt x="337" y="15"/>
                  <a:pt x="337" y="15"/>
                </a:cubicBezTo>
                <a:cubicBezTo>
                  <a:pt x="339" y="13"/>
                  <a:pt x="341" y="12"/>
                  <a:pt x="344" y="11"/>
                </a:cubicBezTo>
                <a:cubicBezTo>
                  <a:pt x="346" y="12"/>
                  <a:pt x="349" y="14"/>
                  <a:pt x="351" y="17"/>
                </a:cubicBezTo>
                <a:close/>
                <a:moveTo>
                  <a:pt x="342" y="10"/>
                </a:moveTo>
                <a:cubicBezTo>
                  <a:pt x="342" y="10"/>
                  <a:pt x="343" y="11"/>
                  <a:pt x="344" y="11"/>
                </a:cubicBezTo>
                <a:cubicBezTo>
                  <a:pt x="338" y="13"/>
                  <a:pt x="334" y="15"/>
                  <a:pt x="332" y="17"/>
                </a:cubicBezTo>
                <a:cubicBezTo>
                  <a:pt x="331" y="16"/>
                  <a:pt x="331" y="16"/>
                  <a:pt x="331" y="16"/>
                </a:cubicBezTo>
                <a:cubicBezTo>
                  <a:pt x="334" y="12"/>
                  <a:pt x="339" y="11"/>
                  <a:pt x="342" y="10"/>
                </a:cubicBezTo>
                <a:close/>
                <a:moveTo>
                  <a:pt x="330" y="16"/>
                </a:moveTo>
                <a:cubicBezTo>
                  <a:pt x="331" y="16"/>
                  <a:pt x="331" y="17"/>
                  <a:pt x="331" y="17"/>
                </a:cubicBezTo>
                <a:cubicBezTo>
                  <a:pt x="330" y="18"/>
                  <a:pt x="329" y="19"/>
                  <a:pt x="328" y="20"/>
                </a:cubicBezTo>
                <a:cubicBezTo>
                  <a:pt x="329" y="18"/>
                  <a:pt x="330" y="17"/>
                  <a:pt x="330" y="16"/>
                </a:cubicBezTo>
                <a:close/>
                <a:moveTo>
                  <a:pt x="327" y="18"/>
                </a:moveTo>
                <a:cubicBezTo>
                  <a:pt x="326" y="18"/>
                  <a:pt x="326" y="19"/>
                  <a:pt x="326" y="19"/>
                </a:cubicBezTo>
                <a:cubicBezTo>
                  <a:pt x="326" y="19"/>
                  <a:pt x="326" y="19"/>
                  <a:pt x="326" y="18"/>
                </a:cubicBezTo>
                <a:cubicBezTo>
                  <a:pt x="326" y="18"/>
                  <a:pt x="326" y="18"/>
                  <a:pt x="326" y="18"/>
                </a:cubicBezTo>
                <a:cubicBezTo>
                  <a:pt x="326" y="18"/>
                  <a:pt x="326" y="18"/>
                  <a:pt x="327" y="18"/>
                </a:cubicBezTo>
                <a:close/>
                <a:moveTo>
                  <a:pt x="326" y="20"/>
                </a:moveTo>
                <a:cubicBezTo>
                  <a:pt x="326" y="20"/>
                  <a:pt x="326" y="20"/>
                  <a:pt x="326" y="2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6" y="20"/>
                  <a:pt x="326" y="20"/>
                  <a:pt x="326" y="20"/>
                </a:cubicBezTo>
                <a:close/>
                <a:moveTo>
                  <a:pt x="323" y="16"/>
                </a:moveTo>
                <a:cubicBezTo>
                  <a:pt x="323" y="16"/>
                  <a:pt x="323" y="17"/>
                  <a:pt x="323" y="17"/>
                </a:cubicBezTo>
                <a:cubicBezTo>
                  <a:pt x="323" y="17"/>
                  <a:pt x="322" y="17"/>
                  <a:pt x="322" y="16"/>
                </a:cubicBezTo>
                <a:cubicBezTo>
                  <a:pt x="322" y="16"/>
                  <a:pt x="323" y="16"/>
                  <a:pt x="323" y="16"/>
                </a:cubicBezTo>
                <a:close/>
                <a:moveTo>
                  <a:pt x="321" y="17"/>
                </a:moveTo>
                <a:cubicBezTo>
                  <a:pt x="322" y="17"/>
                  <a:pt x="323" y="17"/>
                  <a:pt x="323" y="18"/>
                </a:cubicBezTo>
                <a:cubicBezTo>
                  <a:pt x="323" y="18"/>
                  <a:pt x="322" y="19"/>
                  <a:pt x="322" y="19"/>
                </a:cubicBezTo>
                <a:cubicBezTo>
                  <a:pt x="322" y="19"/>
                  <a:pt x="322" y="19"/>
                  <a:pt x="322" y="19"/>
                </a:cubicBezTo>
                <a:cubicBezTo>
                  <a:pt x="322" y="19"/>
                  <a:pt x="321" y="19"/>
                  <a:pt x="321" y="19"/>
                </a:cubicBezTo>
                <a:cubicBezTo>
                  <a:pt x="321" y="18"/>
                  <a:pt x="321" y="18"/>
                  <a:pt x="321" y="17"/>
                </a:cubicBezTo>
                <a:cubicBezTo>
                  <a:pt x="321" y="17"/>
                  <a:pt x="321" y="17"/>
                  <a:pt x="321" y="17"/>
                </a:cubicBezTo>
                <a:close/>
                <a:moveTo>
                  <a:pt x="321" y="16"/>
                </a:moveTo>
                <a:cubicBezTo>
                  <a:pt x="321" y="16"/>
                  <a:pt x="320" y="16"/>
                  <a:pt x="320" y="16"/>
                </a:cubicBezTo>
                <a:cubicBezTo>
                  <a:pt x="320" y="16"/>
                  <a:pt x="320" y="16"/>
                  <a:pt x="320" y="16"/>
                </a:cubicBezTo>
                <a:cubicBezTo>
                  <a:pt x="320" y="16"/>
                  <a:pt x="321" y="16"/>
                  <a:pt x="321" y="16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0"/>
                </a:cubicBezTo>
                <a:cubicBezTo>
                  <a:pt x="299" y="20"/>
                  <a:pt x="299" y="19"/>
                  <a:pt x="299" y="19"/>
                </a:cubicBezTo>
                <a:cubicBezTo>
                  <a:pt x="299" y="19"/>
                  <a:pt x="300" y="19"/>
                  <a:pt x="300" y="19"/>
                </a:cubicBezTo>
                <a:cubicBezTo>
                  <a:pt x="299" y="20"/>
                  <a:pt x="299" y="20"/>
                  <a:pt x="299" y="21"/>
                </a:cubicBezTo>
                <a:close/>
                <a:moveTo>
                  <a:pt x="300" y="19"/>
                </a:moveTo>
                <a:cubicBezTo>
                  <a:pt x="300" y="19"/>
                  <a:pt x="299" y="19"/>
                  <a:pt x="299" y="19"/>
                </a:cubicBezTo>
                <a:cubicBezTo>
                  <a:pt x="300" y="18"/>
                  <a:pt x="300" y="17"/>
                  <a:pt x="300" y="17"/>
                </a:cubicBezTo>
                <a:cubicBezTo>
                  <a:pt x="301" y="17"/>
                  <a:pt x="301" y="17"/>
                  <a:pt x="301" y="18"/>
                </a:cubicBezTo>
                <a:cubicBezTo>
                  <a:pt x="301" y="18"/>
                  <a:pt x="300" y="19"/>
                  <a:pt x="300" y="19"/>
                </a:cubicBezTo>
                <a:close/>
                <a:moveTo>
                  <a:pt x="302" y="17"/>
                </a:moveTo>
                <a:cubicBezTo>
                  <a:pt x="301" y="17"/>
                  <a:pt x="301" y="16"/>
                  <a:pt x="301" y="16"/>
                </a:cubicBezTo>
                <a:cubicBezTo>
                  <a:pt x="301" y="15"/>
                  <a:pt x="302" y="15"/>
                  <a:pt x="302" y="14"/>
                </a:cubicBezTo>
                <a:cubicBezTo>
                  <a:pt x="303" y="15"/>
                  <a:pt x="303" y="15"/>
                  <a:pt x="304" y="16"/>
                </a:cubicBezTo>
                <a:cubicBezTo>
                  <a:pt x="303" y="16"/>
                  <a:pt x="303" y="17"/>
                  <a:pt x="302" y="17"/>
                </a:cubicBezTo>
                <a:cubicBezTo>
                  <a:pt x="302" y="17"/>
                  <a:pt x="302" y="17"/>
                  <a:pt x="302" y="17"/>
                </a:cubicBezTo>
                <a:close/>
                <a:moveTo>
                  <a:pt x="309" y="13"/>
                </a:moveTo>
                <a:cubicBezTo>
                  <a:pt x="308" y="12"/>
                  <a:pt x="307" y="12"/>
                  <a:pt x="306" y="12"/>
                </a:cubicBezTo>
                <a:cubicBezTo>
                  <a:pt x="307" y="11"/>
                  <a:pt x="308" y="10"/>
                  <a:pt x="308" y="10"/>
                </a:cubicBezTo>
                <a:cubicBezTo>
                  <a:pt x="310" y="11"/>
                  <a:pt x="312" y="13"/>
                  <a:pt x="313" y="15"/>
                </a:cubicBezTo>
                <a:cubicBezTo>
                  <a:pt x="312" y="14"/>
                  <a:pt x="311" y="14"/>
                  <a:pt x="310" y="13"/>
                </a:cubicBezTo>
                <a:cubicBezTo>
                  <a:pt x="310" y="13"/>
                  <a:pt x="310" y="13"/>
                  <a:pt x="310" y="13"/>
                </a:cubicBezTo>
                <a:cubicBezTo>
                  <a:pt x="310" y="13"/>
                  <a:pt x="310" y="13"/>
                  <a:pt x="309" y="13"/>
                </a:cubicBezTo>
                <a:close/>
                <a:moveTo>
                  <a:pt x="309" y="13"/>
                </a:moveTo>
                <a:cubicBezTo>
                  <a:pt x="309" y="13"/>
                  <a:pt x="309" y="13"/>
                  <a:pt x="308" y="13"/>
                </a:cubicBezTo>
                <a:cubicBezTo>
                  <a:pt x="308" y="13"/>
                  <a:pt x="307" y="13"/>
                  <a:pt x="306" y="12"/>
                </a:cubicBezTo>
                <a:cubicBezTo>
                  <a:pt x="306" y="12"/>
                  <a:pt x="307" y="13"/>
                  <a:pt x="308" y="14"/>
                </a:cubicBezTo>
                <a:cubicBezTo>
                  <a:pt x="307" y="14"/>
                  <a:pt x="306" y="15"/>
                  <a:pt x="305" y="15"/>
                </a:cubicBezTo>
                <a:cubicBezTo>
                  <a:pt x="304" y="15"/>
                  <a:pt x="304" y="14"/>
                  <a:pt x="303" y="14"/>
                </a:cubicBezTo>
                <a:cubicBezTo>
                  <a:pt x="304" y="13"/>
                  <a:pt x="305" y="12"/>
                  <a:pt x="306" y="12"/>
                </a:cubicBezTo>
                <a:cubicBezTo>
                  <a:pt x="307" y="12"/>
                  <a:pt x="308" y="12"/>
                  <a:pt x="309" y="13"/>
                </a:cubicBezTo>
                <a:close/>
                <a:moveTo>
                  <a:pt x="302" y="22"/>
                </a:moveTo>
                <a:cubicBezTo>
                  <a:pt x="302" y="22"/>
                  <a:pt x="302" y="22"/>
                  <a:pt x="302" y="22"/>
                </a:cubicBezTo>
                <a:cubicBezTo>
                  <a:pt x="302" y="22"/>
                  <a:pt x="302" y="21"/>
                  <a:pt x="302" y="21"/>
                </a:cubicBezTo>
                <a:cubicBezTo>
                  <a:pt x="302" y="21"/>
                  <a:pt x="302" y="22"/>
                  <a:pt x="302" y="22"/>
                </a:cubicBezTo>
                <a:close/>
                <a:moveTo>
                  <a:pt x="304" y="20"/>
                </a:moveTo>
                <a:cubicBezTo>
                  <a:pt x="303" y="19"/>
                  <a:pt x="303" y="19"/>
                  <a:pt x="303" y="19"/>
                </a:cubicBezTo>
                <a:cubicBezTo>
                  <a:pt x="303" y="19"/>
                  <a:pt x="303" y="18"/>
                  <a:pt x="303" y="18"/>
                </a:cubicBezTo>
                <a:cubicBezTo>
                  <a:pt x="304" y="18"/>
                  <a:pt x="304" y="19"/>
                  <a:pt x="304" y="19"/>
                </a:cubicBezTo>
                <a:cubicBezTo>
                  <a:pt x="304" y="19"/>
                  <a:pt x="304" y="19"/>
                  <a:pt x="304" y="20"/>
                </a:cubicBezTo>
                <a:close/>
                <a:moveTo>
                  <a:pt x="304" y="18"/>
                </a:moveTo>
                <a:cubicBezTo>
                  <a:pt x="304" y="18"/>
                  <a:pt x="304" y="17"/>
                  <a:pt x="305" y="17"/>
                </a:cubicBezTo>
                <a:cubicBezTo>
                  <a:pt x="305" y="17"/>
                  <a:pt x="305" y="18"/>
                  <a:pt x="306" y="18"/>
                </a:cubicBezTo>
                <a:cubicBezTo>
                  <a:pt x="305" y="18"/>
                  <a:pt x="305" y="18"/>
                  <a:pt x="305" y="19"/>
                </a:cubicBezTo>
                <a:cubicBezTo>
                  <a:pt x="304" y="18"/>
                  <a:pt x="304" y="18"/>
                  <a:pt x="304" y="18"/>
                </a:cubicBezTo>
                <a:close/>
                <a:moveTo>
                  <a:pt x="306" y="22"/>
                </a:moveTo>
                <a:cubicBezTo>
                  <a:pt x="305" y="21"/>
                  <a:pt x="305" y="20"/>
                  <a:pt x="305" y="19"/>
                </a:cubicBezTo>
                <a:cubicBezTo>
                  <a:pt x="306" y="20"/>
                  <a:pt x="306" y="20"/>
                  <a:pt x="307" y="20"/>
                </a:cubicBezTo>
                <a:cubicBezTo>
                  <a:pt x="307" y="20"/>
                  <a:pt x="307" y="21"/>
                  <a:pt x="307" y="21"/>
                </a:cubicBezTo>
                <a:cubicBezTo>
                  <a:pt x="306" y="21"/>
                  <a:pt x="306" y="22"/>
                  <a:pt x="306" y="22"/>
                </a:cubicBezTo>
                <a:close/>
                <a:moveTo>
                  <a:pt x="306" y="19"/>
                </a:moveTo>
                <a:cubicBezTo>
                  <a:pt x="306" y="19"/>
                  <a:pt x="306" y="19"/>
                  <a:pt x="306" y="19"/>
                </a:cubicBezTo>
                <a:cubicBezTo>
                  <a:pt x="306" y="19"/>
                  <a:pt x="306" y="19"/>
                  <a:pt x="306" y="19"/>
                </a:cubicBezTo>
                <a:cubicBezTo>
                  <a:pt x="306" y="19"/>
                  <a:pt x="306" y="19"/>
                  <a:pt x="306" y="19"/>
                </a:cubicBezTo>
                <a:close/>
                <a:moveTo>
                  <a:pt x="306" y="16"/>
                </a:moveTo>
                <a:cubicBezTo>
                  <a:pt x="306" y="16"/>
                  <a:pt x="306" y="16"/>
                  <a:pt x="306" y="15"/>
                </a:cubicBezTo>
                <a:cubicBezTo>
                  <a:pt x="306" y="16"/>
                  <a:pt x="307" y="16"/>
                  <a:pt x="308" y="17"/>
                </a:cubicBezTo>
                <a:cubicBezTo>
                  <a:pt x="307" y="17"/>
                  <a:pt x="307" y="17"/>
                  <a:pt x="307" y="17"/>
                </a:cubicBezTo>
                <a:cubicBezTo>
                  <a:pt x="307" y="17"/>
                  <a:pt x="306" y="16"/>
                  <a:pt x="306" y="16"/>
                </a:cubicBezTo>
                <a:close/>
                <a:moveTo>
                  <a:pt x="309" y="20"/>
                </a:moveTo>
                <a:cubicBezTo>
                  <a:pt x="309" y="20"/>
                  <a:pt x="309" y="19"/>
                  <a:pt x="309" y="19"/>
                </a:cubicBezTo>
                <a:cubicBezTo>
                  <a:pt x="309" y="19"/>
                  <a:pt x="309" y="19"/>
                  <a:pt x="309" y="20"/>
                </a:cubicBezTo>
                <a:cubicBezTo>
                  <a:pt x="309" y="20"/>
                  <a:pt x="309" y="20"/>
                  <a:pt x="309" y="20"/>
                </a:cubicBezTo>
                <a:close/>
                <a:moveTo>
                  <a:pt x="309" y="19"/>
                </a:moveTo>
                <a:cubicBezTo>
                  <a:pt x="308" y="19"/>
                  <a:pt x="308" y="18"/>
                  <a:pt x="307" y="17"/>
                </a:cubicBezTo>
                <a:cubicBezTo>
                  <a:pt x="307" y="17"/>
                  <a:pt x="308" y="17"/>
                  <a:pt x="308" y="17"/>
                </a:cubicBezTo>
                <a:cubicBezTo>
                  <a:pt x="309" y="18"/>
                  <a:pt x="309" y="18"/>
                  <a:pt x="310" y="19"/>
                </a:cubicBezTo>
                <a:cubicBezTo>
                  <a:pt x="309" y="19"/>
                  <a:pt x="309" y="19"/>
                  <a:pt x="309" y="19"/>
                </a:cubicBezTo>
                <a:cubicBezTo>
                  <a:pt x="309" y="19"/>
                  <a:pt x="309" y="19"/>
                  <a:pt x="309" y="19"/>
                </a:cubicBezTo>
                <a:close/>
                <a:moveTo>
                  <a:pt x="310" y="21"/>
                </a:moveTo>
                <a:cubicBezTo>
                  <a:pt x="310" y="21"/>
                  <a:pt x="310" y="21"/>
                  <a:pt x="310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0" y="21"/>
                  <a:pt x="310" y="21"/>
                  <a:pt x="310" y="21"/>
                </a:cubicBezTo>
                <a:close/>
                <a:moveTo>
                  <a:pt x="308" y="17"/>
                </a:moveTo>
                <a:cubicBezTo>
                  <a:pt x="309" y="16"/>
                  <a:pt x="310" y="16"/>
                  <a:pt x="310" y="16"/>
                </a:cubicBezTo>
                <a:cubicBezTo>
                  <a:pt x="309" y="16"/>
                  <a:pt x="309" y="16"/>
                  <a:pt x="308" y="17"/>
                </a:cubicBezTo>
                <a:cubicBezTo>
                  <a:pt x="307" y="16"/>
                  <a:pt x="307" y="16"/>
                  <a:pt x="306" y="15"/>
                </a:cubicBezTo>
                <a:cubicBezTo>
                  <a:pt x="307" y="15"/>
                  <a:pt x="308" y="14"/>
                  <a:pt x="308" y="14"/>
                </a:cubicBezTo>
                <a:cubicBezTo>
                  <a:pt x="309" y="15"/>
                  <a:pt x="311" y="16"/>
                  <a:pt x="312" y="18"/>
                </a:cubicBezTo>
                <a:cubicBezTo>
                  <a:pt x="311" y="18"/>
                  <a:pt x="311" y="18"/>
                  <a:pt x="310" y="19"/>
                </a:cubicBezTo>
                <a:cubicBezTo>
                  <a:pt x="310" y="18"/>
                  <a:pt x="309" y="17"/>
                  <a:pt x="308" y="17"/>
                </a:cubicBezTo>
                <a:close/>
                <a:moveTo>
                  <a:pt x="313" y="21"/>
                </a:moveTo>
                <a:cubicBezTo>
                  <a:pt x="312" y="21"/>
                  <a:pt x="312" y="21"/>
                  <a:pt x="312" y="21"/>
                </a:cubicBezTo>
                <a:cubicBezTo>
                  <a:pt x="312" y="20"/>
                  <a:pt x="312" y="20"/>
                  <a:pt x="311" y="20"/>
                </a:cubicBezTo>
                <a:cubicBezTo>
                  <a:pt x="312" y="19"/>
                  <a:pt x="312" y="19"/>
                  <a:pt x="312" y="19"/>
                </a:cubicBezTo>
                <a:cubicBezTo>
                  <a:pt x="312" y="20"/>
                  <a:pt x="313" y="20"/>
                  <a:pt x="313" y="21"/>
                </a:cubicBezTo>
                <a:cubicBezTo>
                  <a:pt x="313" y="21"/>
                  <a:pt x="313" y="21"/>
                  <a:pt x="313" y="21"/>
                </a:cubicBezTo>
                <a:close/>
                <a:moveTo>
                  <a:pt x="309" y="14"/>
                </a:moveTo>
                <a:cubicBezTo>
                  <a:pt x="309" y="13"/>
                  <a:pt x="309" y="13"/>
                  <a:pt x="309" y="13"/>
                </a:cubicBezTo>
                <a:cubicBezTo>
                  <a:pt x="311" y="14"/>
                  <a:pt x="313" y="15"/>
                  <a:pt x="314" y="16"/>
                </a:cubicBezTo>
                <a:cubicBezTo>
                  <a:pt x="314" y="16"/>
                  <a:pt x="315" y="16"/>
                  <a:pt x="315" y="17"/>
                </a:cubicBezTo>
                <a:cubicBezTo>
                  <a:pt x="314" y="17"/>
                  <a:pt x="314" y="17"/>
                  <a:pt x="313" y="17"/>
                </a:cubicBezTo>
                <a:cubicBezTo>
                  <a:pt x="312" y="16"/>
                  <a:pt x="310" y="15"/>
                  <a:pt x="309" y="14"/>
                </a:cubicBezTo>
                <a:close/>
                <a:moveTo>
                  <a:pt x="314" y="18"/>
                </a:moveTo>
                <a:cubicBezTo>
                  <a:pt x="314" y="18"/>
                  <a:pt x="315" y="17"/>
                  <a:pt x="315" y="17"/>
                </a:cubicBezTo>
                <a:cubicBezTo>
                  <a:pt x="315" y="18"/>
                  <a:pt x="316" y="18"/>
                  <a:pt x="316" y="19"/>
                </a:cubicBezTo>
                <a:cubicBezTo>
                  <a:pt x="316" y="19"/>
                  <a:pt x="315" y="19"/>
                  <a:pt x="315" y="19"/>
                </a:cubicBezTo>
                <a:cubicBezTo>
                  <a:pt x="315" y="19"/>
                  <a:pt x="314" y="19"/>
                  <a:pt x="314" y="18"/>
                </a:cubicBezTo>
                <a:close/>
                <a:moveTo>
                  <a:pt x="316" y="21"/>
                </a:moveTo>
                <a:cubicBezTo>
                  <a:pt x="316" y="20"/>
                  <a:pt x="316" y="20"/>
                  <a:pt x="316" y="20"/>
                </a:cubicBezTo>
                <a:cubicBezTo>
                  <a:pt x="316" y="20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lose/>
                <a:moveTo>
                  <a:pt x="316" y="21"/>
                </a:move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lose/>
                <a:moveTo>
                  <a:pt x="316" y="22"/>
                </a:move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2"/>
                </a:cubicBezTo>
                <a:cubicBezTo>
                  <a:pt x="316" y="22"/>
                  <a:pt x="316" y="22"/>
                  <a:pt x="316" y="22"/>
                </a:cubicBezTo>
                <a:close/>
                <a:moveTo>
                  <a:pt x="316" y="23"/>
                </a:moveTo>
                <a:cubicBezTo>
                  <a:pt x="316" y="23"/>
                  <a:pt x="316" y="23"/>
                  <a:pt x="316" y="22"/>
                </a:cubicBezTo>
                <a:cubicBezTo>
                  <a:pt x="316" y="22"/>
                  <a:pt x="316" y="22"/>
                  <a:pt x="316" y="22"/>
                </a:cubicBezTo>
                <a:cubicBezTo>
                  <a:pt x="316" y="22"/>
                  <a:pt x="317" y="23"/>
                  <a:pt x="317" y="23"/>
                </a:cubicBezTo>
                <a:cubicBezTo>
                  <a:pt x="317" y="23"/>
                  <a:pt x="317" y="23"/>
                  <a:pt x="316" y="23"/>
                </a:cubicBezTo>
                <a:close/>
                <a:moveTo>
                  <a:pt x="318" y="17"/>
                </a:moveTo>
                <a:cubicBezTo>
                  <a:pt x="318" y="17"/>
                  <a:pt x="318" y="17"/>
                  <a:pt x="318" y="17"/>
                </a:cubicBezTo>
                <a:cubicBezTo>
                  <a:pt x="317" y="17"/>
                  <a:pt x="317" y="17"/>
                  <a:pt x="317" y="16"/>
                </a:cubicBezTo>
                <a:cubicBezTo>
                  <a:pt x="318" y="16"/>
                  <a:pt x="318" y="16"/>
                  <a:pt x="318" y="16"/>
                </a:cubicBezTo>
                <a:cubicBezTo>
                  <a:pt x="318" y="17"/>
                  <a:pt x="318" y="17"/>
                  <a:pt x="318" y="17"/>
                </a:cubicBezTo>
                <a:close/>
                <a:moveTo>
                  <a:pt x="311" y="8"/>
                </a:moveTo>
                <a:cubicBezTo>
                  <a:pt x="315" y="11"/>
                  <a:pt x="317" y="13"/>
                  <a:pt x="318" y="15"/>
                </a:cubicBezTo>
                <a:cubicBezTo>
                  <a:pt x="317" y="15"/>
                  <a:pt x="317" y="15"/>
                  <a:pt x="317" y="15"/>
                </a:cubicBezTo>
                <a:cubicBezTo>
                  <a:pt x="317" y="15"/>
                  <a:pt x="318" y="15"/>
                  <a:pt x="318" y="15"/>
                </a:cubicBezTo>
                <a:cubicBezTo>
                  <a:pt x="318" y="16"/>
                  <a:pt x="318" y="16"/>
                  <a:pt x="318" y="16"/>
                </a:cubicBezTo>
                <a:cubicBezTo>
                  <a:pt x="318" y="16"/>
                  <a:pt x="317" y="16"/>
                  <a:pt x="317" y="16"/>
                </a:cubicBezTo>
                <a:cubicBezTo>
                  <a:pt x="315" y="14"/>
                  <a:pt x="313" y="12"/>
                  <a:pt x="309" y="9"/>
                </a:cubicBezTo>
                <a:cubicBezTo>
                  <a:pt x="310" y="9"/>
                  <a:pt x="310" y="9"/>
                  <a:pt x="311" y="8"/>
                </a:cubicBezTo>
                <a:close/>
                <a:moveTo>
                  <a:pt x="309" y="8"/>
                </a:moveTo>
                <a:cubicBezTo>
                  <a:pt x="310" y="8"/>
                  <a:pt x="310" y="8"/>
                  <a:pt x="310" y="8"/>
                </a:cubicBezTo>
                <a:cubicBezTo>
                  <a:pt x="310" y="8"/>
                  <a:pt x="309" y="9"/>
                  <a:pt x="309" y="9"/>
                </a:cubicBezTo>
                <a:cubicBezTo>
                  <a:pt x="308" y="9"/>
                  <a:pt x="308" y="8"/>
                  <a:pt x="307" y="8"/>
                </a:cubicBezTo>
                <a:cubicBezTo>
                  <a:pt x="308" y="8"/>
                  <a:pt x="309" y="8"/>
                  <a:pt x="309" y="8"/>
                </a:cubicBezTo>
                <a:close/>
                <a:moveTo>
                  <a:pt x="307" y="8"/>
                </a:moveTo>
                <a:cubicBezTo>
                  <a:pt x="307" y="9"/>
                  <a:pt x="307" y="9"/>
                  <a:pt x="308" y="9"/>
                </a:cubicBezTo>
                <a:cubicBezTo>
                  <a:pt x="305" y="10"/>
                  <a:pt x="303" y="12"/>
                  <a:pt x="302" y="13"/>
                </a:cubicBezTo>
                <a:cubicBezTo>
                  <a:pt x="301" y="12"/>
                  <a:pt x="301" y="12"/>
                  <a:pt x="300" y="12"/>
                </a:cubicBezTo>
                <a:cubicBezTo>
                  <a:pt x="302" y="10"/>
                  <a:pt x="305" y="9"/>
                  <a:pt x="307" y="8"/>
                </a:cubicBezTo>
                <a:close/>
                <a:moveTo>
                  <a:pt x="299" y="12"/>
                </a:moveTo>
                <a:cubicBezTo>
                  <a:pt x="300" y="12"/>
                  <a:pt x="301" y="13"/>
                  <a:pt x="301" y="13"/>
                </a:cubicBezTo>
                <a:cubicBezTo>
                  <a:pt x="300" y="14"/>
                  <a:pt x="300" y="14"/>
                  <a:pt x="299" y="15"/>
                </a:cubicBezTo>
                <a:cubicBezTo>
                  <a:pt x="299" y="14"/>
                  <a:pt x="298" y="14"/>
                  <a:pt x="298" y="14"/>
                </a:cubicBezTo>
                <a:cubicBezTo>
                  <a:pt x="298" y="13"/>
                  <a:pt x="299" y="12"/>
                  <a:pt x="299" y="12"/>
                </a:cubicBezTo>
                <a:close/>
                <a:moveTo>
                  <a:pt x="298" y="14"/>
                </a:moveTo>
                <a:cubicBezTo>
                  <a:pt x="298" y="14"/>
                  <a:pt x="299" y="14"/>
                  <a:pt x="299" y="15"/>
                </a:cubicBezTo>
                <a:cubicBezTo>
                  <a:pt x="298" y="16"/>
                  <a:pt x="297" y="17"/>
                  <a:pt x="296" y="18"/>
                </a:cubicBezTo>
                <a:cubicBezTo>
                  <a:pt x="296" y="18"/>
                  <a:pt x="296" y="17"/>
                  <a:pt x="296" y="17"/>
                </a:cubicBezTo>
                <a:cubicBezTo>
                  <a:pt x="296" y="16"/>
                  <a:pt x="297" y="15"/>
                  <a:pt x="298" y="14"/>
                </a:cubicBezTo>
                <a:close/>
                <a:moveTo>
                  <a:pt x="295" y="18"/>
                </a:moveTo>
                <a:cubicBezTo>
                  <a:pt x="295" y="18"/>
                  <a:pt x="296" y="18"/>
                  <a:pt x="296" y="19"/>
                </a:cubicBezTo>
                <a:cubicBezTo>
                  <a:pt x="295" y="19"/>
                  <a:pt x="295" y="20"/>
                  <a:pt x="295" y="20"/>
                </a:cubicBezTo>
                <a:cubicBezTo>
                  <a:pt x="295" y="19"/>
                  <a:pt x="295" y="19"/>
                  <a:pt x="295" y="18"/>
                </a:cubicBezTo>
                <a:close/>
                <a:moveTo>
                  <a:pt x="292" y="16"/>
                </a:moveTo>
                <a:cubicBezTo>
                  <a:pt x="293" y="16"/>
                  <a:pt x="293" y="16"/>
                  <a:pt x="293" y="16"/>
                </a:cubicBezTo>
                <a:cubicBezTo>
                  <a:pt x="293" y="17"/>
                  <a:pt x="293" y="18"/>
                  <a:pt x="293" y="18"/>
                </a:cubicBezTo>
                <a:cubicBezTo>
                  <a:pt x="292" y="18"/>
                  <a:pt x="292" y="18"/>
                  <a:pt x="292" y="18"/>
                </a:cubicBezTo>
                <a:cubicBezTo>
                  <a:pt x="293" y="17"/>
                  <a:pt x="293" y="16"/>
                  <a:pt x="292" y="16"/>
                </a:cubicBezTo>
                <a:close/>
                <a:moveTo>
                  <a:pt x="289" y="17"/>
                </a:moveTo>
                <a:cubicBezTo>
                  <a:pt x="289" y="18"/>
                  <a:pt x="288" y="18"/>
                  <a:pt x="288" y="18"/>
                </a:cubicBezTo>
                <a:cubicBezTo>
                  <a:pt x="288" y="17"/>
                  <a:pt x="288" y="16"/>
                  <a:pt x="288" y="16"/>
                </a:cubicBezTo>
                <a:cubicBezTo>
                  <a:pt x="288" y="16"/>
                  <a:pt x="289" y="16"/>
                  <a:pt x="289" y="17"/>
                </a:cubicBezTo>
                <a:close/>
                <a:moveTo>
                  <a:pt x="250" y="21"/>
                </a:moveTo>
                <a:cubicBezTo>
                  <a:pt x="250" y="19"/>
                  <a:pt x="251" y="17"/>
                  <a:pt x="252" y="16"/>
                </a:cubicBezTo>
                <a:cubicBezTo>
                  <a:pt x="252" y="16"/>
                  <a:pt x="252" y="17"/>
                  <a:pt x="253" y="17"/>
                </a:cubicBezTo>
                <a:cubicBezTo>
                  <a:pt x="251" y="19"/>
                  <a:pt x="250" y="21"/>
                  <a:pt x="250" y="21"/>
                </a:cubicBezTo>
                <a:close/>
                <a:moveTo>
                  <a:pt x="264" y="20"/>
                </a:moveTo>
                <a:cubicBezTo>
                  <a:pt x="263" y="21"/>
                  <a:pt x="262" y="22"/>
                  <a:pt x="261" y="23"/>
                </a:cubicBezTo>
                <a:cubicBezTo>
                  <a:pt x="260" y="23"/>
                  <a:pt x="260" y="23"/>
                  <a:pt x="260" y="23"/>
                </a:cubicBezTo>
                <a:cubicBezTo>
                  <a:pt x="260" y="23"/>
                  <a:pt x="260" y="23"/>
                  <a:pt x="259" y="23"/>
                </a:cubicBezTo>
                <a:cubicBezTo>
                  <a:pt x="261" y="19"/>
                  <a:pt x="264" y="17"/>
                  <a:pt x="267" y="15"/>
                </a:cubicBezTo>
                <a:cubicBezTo>
                  <a:pt x="268" y="15"/>
                  <a:pt x="268" y="16"/>
                  <a:pt x="269" y="17"/>
                </a:cubicBezTo>
                <a:cubicBezTo>
                  <a:pt x="268" y="17"/>
                  <a:pt x="268" y="17"/>
                  <a:pt x="267" y="18"/>
                </a:cubicBezTo>
                <a:cubicBezTo>
                  <a:pt x="267" y="17"/>
                  <a:pt x="266" y="17"/>
                  <a:pt x="266" y="16"/>
                </a:cubicBezTo>
                <a:cubicBezTo>
                  <a:pt x="266" y="16"/>
                  <a:pt x="266" y="17"/>
                  <a:pt x="267" y="18"/>
                </a:cubicBezTo>
                <a:cubicBezTo>
                  <a:pt x="266" y="18"/>
                  <a:pt x="265" y="19"/>
                  <a:pt x="264" y="20"/>
                </a:cubicBezTo>
                <a:cubicBezTo>
                  <a:pt x="263" y="20"/>
                  <a:pt x="263" y="19"/>
                  <a:pt x="263" y="19"/>
                </a:cubicBezTo>
                <a:cubicBezTo>
                  <a:pt x="263" y="20"/>
                  <a:pt x="264" y="20"/>
                  <a:pt x="264" y="20"/>
                </a:cubicBezTo>
                <a:close/>
                <a:moveTo>
                  <a:pt x="268" y="15"/>
                </a:moveTo>
                <a:cubicBezTo>
                  <a:pt x="268" y="15"/>
                  <a:pt x="268" y="15"/>
                  <a:pt x="268" y="15"/>
                </a:cubicBezTo>
                <a:cubicBezTo>
                  <a:pt x="269" y="15"/>
                  <a:pt x="269" y="15"/>
                  <a:pt x="270" y="16"/>
                </a:cubicBezTo>
                <a:cubicBezTo>
                  <a:pt x="270" y="16"/>
                  <a:pt x="269" y="16"/>
                  <a:pt x="269" y="16"/>
                </a:cubicBezTo>
                <a:cubicBezTo>
                  <a:pt x="269" y="16"/>
                  <a:pt x="268" y="15"/>
                  <a:pt x="268" y="15"/>
                </a:cubicBezTo>
                <a:close/>
                <a:moveTo>
                  <a:pt x="265" y="23"/>
                </a:moveTo>
                <a:cubicBezTo>
                  <a:pt x="265" y="23"/>
                  <a:pt x="264" y="23"/>
                  <a:pt x="264" y="23"/>
                </a:cubicBezTo>
                <a:cubicBezTo>
                  <a:pt x="264" y="23"/>
                  <a:pt x="264" y="23"/>
                  <a:pt x="264" y="23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5" y="23"/>
                  <a:pt x="265" y="23"/>
                  <a:pt x="265" y="23"/>
                </a:cubicBezTo>
                <a:close/>
                <a:moveTo>
                  <a:pt x="266" y="22"/>
                </a:moveTo>
                <a:cubicBezTo>
                  <a:pt x="266" y="22"/>
                  <a:pt x="266" y="22"/>
                  <a:pt x="266" y="22"/>
                </a:cubicBezTo>
                <a:cubicBezTo>
                  <a:pt x="266" y="22"/>
                  <a:pt x="265" y="22"/>
                  <a:pt x="265" y="22"/>
                </a:cubicBezTo>
                <a:cubicBezTo>
                  <a:pt x="265" y="22"/>
                  <a:pt x="265" y="21"/>
                  <a:pt x="266" y="21"/>
                </a:cubicBezTo>
                <a:cubicBezTo>
                  <a:pt x="266" y="21"/>
                  <a:pt x="266" y="21"/>
                  <a:pt x="267" y="22"/>
                </a:cubicBezTo>
                <a:cubicBezTo>
                  <a:pt x="266" y="22"/>
                  <a:pt x="266" y="22"/>
                  <a:pt x="266" y="22"/>
                </a:cubicBezTo>
                <a:close/>
                <a:moveTo>
                  <a:pt x="267" y="21"/>
                </a:moveTo>
                <a:cubicBezTo>
                  <a:pt x="267" y="21"/>
                  <a:pt x="266" y="21"/>
                  <a:pt x="266" y="21"/>
                </a:cubicBezTo>
                <a:cubicBezTo>
                  <a:pt x="266" y="20"/>
                  <a:pt x="267" y="20"/>
                  <a:pt x="268" y="19"/>
                </a:cubicBezTo>
                <a:cubicBezTo>
                  <a:pt x="268" y="20"/>
                  <a:pt x="268" y="21"/>
                  <a:pt x="267" y="21"/>
                </a:cubicBezTo>
                <a:close/>
                <a:moveTo>
                  <a:pt x="270" y="21"/>
                </a:moveTo>
                <a:cubicBezTo>
                  <a:pt x="269" y="21"/>
                  <a:pt x="269" y="21"/>
                  <a:pt x="269" y="21"/>
                </a:cubicBezTo>
                <a:cubicBezTo>
                  <a:pt x="269" y="20"/>
                  <a:pt x="269" y="20"/>
                  <a:pt x="268" y="19"/>
                </a:cubicBezTo>
                <a:cubicBezTo>
                  <a:pt x="268" y="18"/>
                  <a:pt x="269" y="18"/>
                  <a:pt x="269" y="18"/>
                </a:cubicBezTo>
                <a:cubicBezTo>
                  <a:pt x="270" y="19"/>
                  <a:pt x="270" y="20"/>
                  <a:pt x="270" y="21"/>
                </a:cubicBezTo>
                <a:close/>
                <a:moveTo>
                  <a:pt x="270" y="17"/>
                </a:moveTo>
                <a:cubicBezTo>
                  <a:pt x="270" y="17"/>
                  <a:pt x="271" y="16"/>
                  <a:pt x="271" y="16"/>
                </a:cubicBezTo>
                <a:cubicBezTo>
                  <a:pt x="272" y="17"/>
                  <a:pt x="272" y="17"/>
                  <a:pt x="273" y="17"/>
                </a:cubicBezTo>
                <a:cubicBezTo>
                  <a:pt x="273" y="18"/>
                  <a:pt x="273" y="18"/>
                  <a:pt x="274" y="18"/>
                </a:cubicBezTo>
                <a:cubicBezTo>
                  <a:pt x="273" y="19"/>
                  <a:pt x="272" y="19"/>
                  <a:pt x="271" y="19"/>
                </a:cubicBezTo>
                <a:cubicBezTo>
                  <a:pt x="271" y="19"/>
                  <a:pt x="271" y="18"/>
                  <a:pt x="270" y="17"/>
                </a:cubicBezTo>
                <a:close/>
                <a:moveTo>
                  <a:pt x="272" y="22"/>
                </a:moveTo>
                <a:cubicBezTo>
                  <a:pt x="272" y="22"/>
                  <a:pt x="272" y="22"/>
                  <a:pt x="272" y="21"/>
                </a:cubicBezTo>
                <a:cubicBezTo>
                  <a:pt x="272" y="21"/>
                  <a:pt x="272" y="21"/>
                  <a:pt x="273" y="21"/>
                </a:cubicBezTo>
                <a:cubicBezTo>
                  <a:pt x="272" y="21"/>
                  <a:pt x="272" y="22"/>
                  <a:pt x="272" y="22"/>
                </a:cubicBezTo>
                <a:close/>
                <a:moveTo>
                  <a:pt x="273" y="21"/>
                </a:moveTo>
                <a:cubicBezTo>
                  <a:pt x="272" y="21"/>
                  <a:pt x="272" y="21"/>
                  <a:pt x="272" y="21"/>
                </a:cubicBezTo>
                <a:cubicBezTo>
                  <a:pt x="272" y="21"/>
                  <a:pt x="272" y="20"/>
                  <a:pt x="272" y="20"/>
                </a:cubicBezTo>
                <a:cubicBezTo>
                  <a:pt x="272" y="20"/>
                  <a:pt x="273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ubicBezTo>
                  <a:pt x="273" y="19"/>
                  <a:pt x="273" y="20"/>
                  <a:pt x="273" y="21"/>
                </a:cubicBezTo>
                <a:close/>
                <a:moveTo>
                  <a:pt x="277" y="19"/>
                </a:moveTo>
                <a:cubicBezTo>
                  <a:pt x="277" y="19"/>
                  <a:pt x="276" y="19"/>
                  <a:pt x="276" y="18"/>
                </a:cubicBezTo>
                <a:cubicBezTo>
                  <a:pt x="275" y="17"/>
                  <a:pt x="274" y="16"/>
                  <a:pt x="273" y="15"/>
                </a:cubicBezTo>
                <a:cubicBezTo>
                  <a:pt x="274" y="15"/>
                  <a:pt x="274" y="15"/>
                  <a:pt x="274" y="14"/>
                </a:cubicBezTo>
                <a:cubicBezTo>
                  <a:pt x="275" y="15"/>
                  <a:pt x="277" y="17"/>
                  <a:pt x="277" y="19"/>
                </a:cubicBezTo>
                <a:close/>
                <a:moveTo>
                  <a:pt x="276" y="15"/>
                </a:moveTo>
                <a:cubicBezTo>
                  <a:pt x="277" y="16"/>
                  <a:pt x="278" y="17"/>
                  <a:pt x="279" y="18"/>
                </a:cubicBezTo>
                <a:cubicBezTo>
                  <a:pt x="279" y="18"/>
                  <a:pt x="279" y="18"/>
                  <a:pt x="280" y="19"/>
                </a:cubicBezTo>
                <a:cubicBezTo>
                  <a:pt x="279" y="18"/>
                  <a:pt x="279" y="18"/>
                  <a:pt x="279" y="18"/>
                </a:cubicBezTo>
                <a:cubicBezTo>
                  <a:pt x="278" y="17"/>
                  <a:pt x="277" y="16"/>
                  <a:pt x="276" y="15"/>
                </a:cubicBezTo>
                <a:close/>
                <a:moveTo>
                  <a:pt x="280" y="20"/>
                </a:moveTo>
                <a:cubicBezTo>
                  <a:pt x="280" y="20"/>
                  <a:pt x="279" y="20"/>
                  <a:pt x="279" y="20"/>
                </a:cubicBezTo>
                <a:cubicBezTo>
                  <a:pt x="279" y="20"/>
                  <a:pt x="279" y="19"/>
                  <a:pt x="279" y="18"/>
                </a:cubicBezTo>
                <a:cubicBezTo>
                  <a:pt x="279" y="19"/>
                  <a:pt x="279" y="19"/>
                  <a:pt x="280" y="19"/>
                </a:cubicBezTo>
                <a:cubicBezTo>
                  <a:pt x="280" y="19"/>
                  <a:pt x="280" y="20"/>
                  <a:pt x="280" y="20"/>
                </a:cubicBezTo>
                <a:close/>
                <a:moveTo>
                  <a:pt x="283" y="10"/>
                </a:moveTo>
                <a:cubicBezTo>
                  <a:pt x="284" y="11"/>
                  <a:pt x="284" y="12"/>
                  <a:pt x="285" y="13"/>
                </a:cubicBezTo>
                <a:cubicBezTo>
                  <a:pt x="283" y="12"/>
                  <a:pt x="282" y="11"/>
                  <a:pt x="281" y="11"/>
                </a:cubicBezTo>
                <a:cubicBezTo>
                  <a:pt x="281" y="10"/>
                  <a:pt x="282" y="10"/>
                  <a:pt x="283" y="10"/>
                </a:cubicBezTo>
                <a:close/>
                <a:moveTo>
                  <a:pt x="285" y="14"/>
                </a:moveTo>
                <a:cubicBezTo>
                  <a:pt x="285" y="15"/>
                  <a:pt x="285" y="15"/>
                  <a:pt x="285" y="16"/>
                </a:cubicBezTo>
                <a:cubicBezTo>
                  <a:pt x="284" y="15"/>
                  <a:pt x="283" y="13"/>
                  <a:pt x="281" y="11"/>
                </a:cubicBezTo>
                <a:cubicBezTo>
                  <a:pt x="282" y="12"/>
                  <a:pt x="283" y="13"/>
                  <a:pt x="285" y="14"/>
                </a:cubicBezTo>
                <a:close/>
                <a:moveTo>
                  <a:pt x="279" y="12"/>
                </a:moveTo>
                <a:cubicBezTo>
                  <a:pt x="282" y="14"/>
                  <a:pt x="283" y="17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ubicBezTo>
                  <a:pt x="282" y="18"/>
                  <a:pt x="280" y="15"/>
                  <a:pt x="277" y="13"/>
                </a:cubicBezTo>
                <a:cubicBezTo>
                  <a:pt x="278" y="12"/>
                  <a:pt x="278" y="12"/>
                  <a:pt x="279" y="12"/>
                </a:cubicBezTo>
                <a:close/>
                <a:moveTo>
                  <a:pt x="276" y="13"/>
                </a:moveTo>
                <a:cubicBezTo>
                  <a:pt x="277" y="14"/>
                  <a:pt x="278" y="15"/>
                  <a:pt x="279" y="17"/>
                </a:cubicBezTo>
                <a:cubicBezTo>
                  <a:pt x="277" y="16"/>
                  <a:pt x="275" y="15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75" y="14"/>
                  <a:pt x="276" y="14"/>
                  <a:pt x="276" y="13"/>
                </a:cubicBezTo>
                <a:close/>
                <a:moveTo>
                  <a:pt x="275" y="12"/>
                </a:moveTo>
                <a:cubicBezTo>
                  <a:pt x="275" y="12"/>
                  <a:pt x="276" y="12"/>
                  <a:pt x="276" y="13"/>
                </a:cubicBezTo>
                <a:cubicBezTo>
                  <a:pt x="275" y="13"/>
                  <a:pt x="274" y="13"/>
                  <a:pt x="273" y="14"/>
                </a:cubicBezTo>
                <a:cubicBezTo>
                  <a:pt x="273" y="14"/>
                  <a:pt x="273" y="14"/>
                  <a:pt x="273" y="13"/>
                </a:cubicBezTo>
                <a:cubicBezTo>
                  <a:pt x="273" y="13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ubicBezTo>
                  <a:pt x="272" y="14"/>
                  <a:pt x="272" y="14"/>
                  <a:pt x="272" y="13"/>
                </a:cubicBezTo>
                <a:cubicBezTo>
                  <a:pt x="273" y="13"/>
                  <a:pt x="274" y="12"/>
                  <a:pt x="275" y="12"/>
                </a:cubicBezTo>
                <a:close/>
                <a:moveTo>
                  <a:pt x="272" y="16"/>
                </a:moveTo>
                <a:cubicBezTo>
                  <a:pt x="272" y="16"/>
                  <a:pt x="273" y="16"/>
                  <a:pt x="273" y="17"/>
                </a:cubicBezTo>
                <a:cubicBezTo>
                  <a:pt x="272" y="16"/>
                  <a:pt x="272" y="16"/>
                  <a:pt x="271" y="16"/>
                </a:cubicBezTo>
                <a:cubicBezTo>
                  <a:pt x="272" y="16"/>
                  <a:pt x="272" y="16"/>
                  <a:pt x="272" y="16"/>
                </a:cubicBezTo>
                <a:close/>
                <a:moveTo>
                  <a:pt x="271" y="15"/>
                </a:moveTo>
                <a:cubicBezTo>
                  <a:pt x="271" y="15"/>
                  <a:pt x="271" y="15"/>
                  <a:pt x="270" y="15"/>
                </a:cubicBezTo>
                <a:cubicBezTo>
                  <a:pt x="270" y="15"/>
                  <a:pt x="269" y="15"/>
                  <a:pt x="268" y="15"/>
                </a:cubicBezTo>
                <a:cubicBezTo>
                  <a:pt x="269" y="14"/>
                  <a:pt x="270" y="14"/>
                  <a:pt x="270" y="14"/>
                </a:cubicBezTo>
                <a:cubicBezTo>
                  <a:pt x="271" y="14"/>
                  <a:pt x="271" y="14"/>
                  <a:pt x="271" y="15"/>
                </a:cubicBezTo>
                <a:close/>
                <a:moveTo>
                  <a:pt x="270" y="13"/>
                </a:moveTo>
                <a:cubicBezTo>
                  <a:pt x="269" y="14"/>
                  <a:pt x="268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2" y="16"/>
                  <a:pt x="259" y="19"/>
                  <a:pt x="258" y="21"/>
                </a:cubicBezTo>
                <a:cubicBezTo>
                  <a:pt x="255" y="18"/>
                  <a:pt x="262" y="14"/>
                  <a:pt x="262" y="14"/>
                </a:cubicBezTo>
                <a:cubicBezTo>
                  <a:pt x="258" y="16"/>
                  <a:pt x="256" y="18"/>
                  <a:pt x="255" y="19"/>
                </a:cubicBezTo>
                <a:cubicBezTo>
                  <a:pt x="255" y="19"/>
                  <a:pt x="255" y="19"/>
                  <a:pt x="255" y="18"/>
                </a:cubicBezTo>
                <a:cubicBezTo>
                  <a:pt x="256" y="14"/>
                  <a:pt x="262" y="11"/>
                  <a:pt x="262" y="11"/>
                </a:cubicBezTo>
                <a:cubicBezTo>
                  <a:pt x="258" y="13"/>
                  <a:pt x="255" y="15"/>
                  <a:pt x="253" y="17"/>
                </a:cubicBezTo>
                <a:cubicBezTo>
                  <a:pt x="253" y="16"/>
                  <a:pt x="253" y="16"/>
                  <a:pt x="252" y="15"/>
                </a:cubicBezTo>
                <a:cubicBezTo>
                  <a:pt x="255" y="11"/>
                  <a:pt x="259" y="9"/>
                  <a:pt x="263" y="8"/>
                </a:cubicBezTo>
                <a:cubicBezTo>
                  <a:pt x="266" y="10"/>
                  <a:pt x="268" y="12"/>
                  <a:pt x="270" y="13"/>
                </a:cubicBezTo>
                <a:close/>
                <a:moveTo>
                  <a:pt x="261" y="7"/>
                </a:moveTo>
                <a:cubicBezTo>
                  <a:pt x="261" y="7"/>
                  <a:pt x="262" y="7"/>
                  <a:pt x="263" y="7"/>
                </a:cubicBezTo>
                <a:cubicBezTo>
                  <a:pt x="257" y="10"/>
                  <a:pt x="253" y="12"/>
                  <a:pt x="250" y="14"/>
                </a:cubicBezTo>
                <a:cubicBezTo>
                  <a:pt x="250" y="13"/>
                  <a:pt x="250" y="13"/>
                  <a:pt x="249" y="13"/>
                </a:cubicBezTo>
                <a:cubicBezTo>
                  <a:pt x="252" y="9"/>
                  <a:pt x="258" y="7"/>
                  <a:pt x="261" y="7"/>
                </a:cubicBezTo>
                <a:close/>
                <a:moveTo>
                  <a:pt x="249" y="13"/>
                </a:moveTo>
                <a:cubicBezTo>
                  <a:pt x="249" y="13"/>
                  <a:pt x="250" y="13"/>
                  <a:pt x="250" y="14"/>
                </a:cubicBezTo>
                <a:cubicBezTo>
                  <a:pt x="249" y="15"/>
                  <a:pt x="248" y="16"/>
                  <a:pt x="247" y="17"/>
                </a:cubicBezTo>
                <a:cubicBezTo>
                  <a:pt x="248" y="15"/>
                  <a:pt x="248" y="14"/>
                  <a:pt x="249" y="13"/>
                </a:cubicBezTo>
                <a:close/>
                <a:moveTo>
                  <a:pt x="245" y="15"/>
                </a:moveTo>
                <a:cubicBezTo>
                  <a:pt x="245" y="15"/>
                  <a:pt x="245" y="15"/>
                  <a:pt x="245" y="16"/>
                </a:cubicBezTo>
                <a:cubicBezTo>
                  <a:pt x="245" y="16"/>
                  <a:pt x="245" y="16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lose/>
                <a:moveTo>
                  <a:pt x="245" y="16"/>
                </a:moveTo>
                <a:cubicBezTo>
                  <a:pt x="245" y="17"/>
                  <a:pt x="245" y="17"/>
                  <a:pt x="245" y="17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5" y="16"/>
                </a:cubicBezTo>
                <a:close/>
                <a:moveTo>
                  <a:pt x="218" y="18"/>
                </a:moveTo>
                <a:cubicBezTo>
                  <a:pt x="218" y="18"/>
                  <a:pt x="218" y="18"/>
                  <a:pt x="218" y="18"/>
                </a:cubicBezTo>
                <a:cubicBezTo>
                  <a:pt x="218" y="17"/>
                  <a:pt x="218" y="17"/>
                  <a:pt x="218" y="16"/>
                </a:cubicBezTo>
                <a:cubicBezTo>
                  <a:pt x="218" y="16"/>
                  <a:pt x="219" y="16"/>
                  <a:pt x="219" y="17"/>
                </a:cubicBezTo>
                <a:cubicBezTo>
                  <a:pt x="218" y="17"/>
                  <a:pt x="218" y="18"/>
                  <a:pt x="218" y="18"/>
                </a:cubicBezTo>
                <a:close/>
                <a:moveTo>
                  <a:pt x="219" y="17"/>
                </a:moveTo>
                <a:cubicBezTo>
                  <a:pt x="219" y="16"/>
                  <a:pt x="219" y="16"/>
                  <a:pt x="218" y="16"/>
                </a:cubicBezTo>
                <a:cubicBezTo>
                  <a:pt x="219" y="15"/>
                  <a:pt x="219" y="15"/>
                  <a:pt x="219" y="14"/>
                </a:cubicBezTo>
                <a:cubicBezTo>
                  <a:pt x="220" y="14"/>
                  <a:pt x="220" y="15"/>
                  <a:pt x="220" y="15"/>
                </a:cubicBezTo>
                <a:cubicBezTo>
                  <a:pt x="220" y="16"/>
                  <a:pt x="219" y="16"/>
                  <a:pt x="219" y="17"/>
                </a:cubicBezTo>
                <a:close/>
                <a:moveTo>
                  <a:pt x="221" y="15"/>
                </a:moveTo>
                <a:cubicBezTo>
                  <a:pt x="220" y="14"/>
                  <a:pt x="220" y="14"/>
                  <a:pt x="220" y="13"/>
                </a:cubicBezTo>
                <a:cubicBezTo>
                  <a:pt x="220" y="13"/>
                  <a:pt x="221" y="12"/>
                  <a:pt x="221" y="12"/>
                </a:cubicBezTo>
                <a:cubicBezTo>
                  <a:pt x="222" y="12"/>
                  <a:pt x="222" y="13"/>
                  <a:pt x="223" y="13"/>
                </a:cubicBezTo>
                <a:cubicBezTo>
                  <a:pt x="222" y="14"/>
                  <a:pt x="222" y="14"/>
                  <a:pt x="221" y="15"/>
                </a:cubicBezTo>
                <a:cubicBezTo>
                  <a:pt x="221" y="15"/>
                  <a:pt x="221" y="15"/>
                  <a:pt x="221" y="15"/>
                </a:cubicBezTo>
                <a:close/>
                <a:moveTo>
                  <a:pt x="227" y="14"/>
                </a:moveTo>
                <a:cubicBezTo>
                  <a:pt x="226" y="13"/>
                  <a:pt x="226" y="13"/>
                  <a:pt x="225" y="13"/>
                </a:cubicBezTo>
                <a:cubicBezTo>
                  <a:pt x="226" y="12"/>
                  <a:pt x="226" y="12"/>
                  <a:pt x="227" y="11"/>
                </a:cubicBezTo>
                <a:cubicBezTo>
                  <a:pt x="228" y="12"/>
                  <a:pt x="229" y="13"/>
                  <a:pt x="230" y="14"/>
                </a:cubicBezTo>
                <a:cubicBezTo>
                  <a:pt x="229" y="14"/>
                  <a:pt x="228" y="14"/>
                  <a:pt x="228" y="14"/>
                </a:cubicBezTo>
                <a:cubicBezTo>
                  <a:pt x="228" y="14"/>
                  <a:pt x="227" y="14"/>
                  <a:pt x="227" y="14"/>
                </a:cubicBezTo>
                <a:cubicBezTo>
                  <a:pt x="228" y="13"/>
                  <a:pt x="229" y="13"/>
                  <a:pt x="229" y="13"/>
                </a:cubicBezTo>
                <a:cubicBezTo>
                  <a:pt x="228" y="13"/>
                  <a:pt x="228" y="14"/>
                  <a:pt x="227" y="14"/>
                </a:cubicBezTo>
                <a:close/>
                <a:moveTo>
                  <a:pt x="227" y="11"/>
                </a:moveTo>
                <a:cubicBezTo>
                  <a:pt x="228" y="11"/>
                  <a:pt x="228" y="10"/>
                  <a:pt x="228" y="10"/>
                </a:cubicBezTo>
                <a:cubicBezTo>
                  <a:pt x="230" y="11"/>
                  <a:pt x="231" y="12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32" y="13"/>
                  <a:pt x="232" y="13"/>
                  <a:pt x="231" y="14"/>
                </a:cubicBezTo>
                <a:cubicBezTo>
                  <a:pt x="230" y="13"/>
                  <a:pt x="229" y="12"/>
                  <a:pt x="227" y="11"/>
                </a:cubicBezTo>
                <a:close/>
                <a:moveTo>
                  <a:pt x="228" y="10"/>
                </a:moveTo>
                <a:cubicBezTo>
                  <a:pt x="229" y="10"/>
                  <a:pt x="229" y="10"/>
                  <a:pt x="229" y="10"/>
                </a:cubicBezTo>
                <a:cubicBezTo>
                  <a:pt x="229" y="10"/>
                  <a:pt x="229" y="10"/>
                  <a:pt x="228" y="10"/>
                </a:cubicBezTo>
                <a:cubicBezTo>
                  <a:pt x="227" y="10"/>
                  <a:pt x="226" y="9"/>
                  <a:pt x="225" y="9"/>
                </a:cubicBezTo>
                <a:cubicBezTo>
                  <a:pt x="226" y="8"/>
                  <a:pt x="226" y="8"/>
                  <a:pt x="227" y="7"/>
                </a:cubicBezTo>
                <a:cubicBezTo>
                  <a:pt x="229" y="8"/>
                  <a:pt x="231" y="10"/>
                  <a:pt x="232" y="12"/>
                </a:cubicBezTo>
                <a:cubicBezTo>
                  <a:pt x="231" y="11"/>
                  <a:pt x="230" y="11"/>
                  <a:pt x="228" y="10"/>
                </a:cubicBezTo>
                <a:close/>
                <a:moveTo>
                  <a:pt x="228" y="10"/>
                </a:moveTo>
                <a:cubicBezTo>
                  <a:pt x="228" y="10"/>
                  <a:pt x="227" y="11"/>
                  <a:pt x="227" y="11"/>
                </a:cubicBezTo>
                <a:cubicBezTo>
                  <a:pt x="226" y="10"/>
                  <a:pt x="226" y="10"/>
                  <a:pt x="225" y="9"/>
                </a:cubicBezTo>
                <a:cubicBezTo>
                  <a:pt x="225" y="9"/>
                  <a:pt x="226" y="10"/>
                  <a:pt x="227" y="11"/>
                </a:cubicBezTo>
                <a:cubicBezTo>
                  <a:pt x="226" y="11"/>
                  <a:pt x="225" y="12"/>
                  <a:pt x="224" y="12"/>
                </a:cubicBezTo>
                <a:cubicBezTo>
                  <a:pt x="223" y="12"/>
                  <a:pt x="223" y="11"/>
                  <a:pt x="222" y="11"/>
                </a:cubicBezTo>
                <a:cubicBezTo>
                  <a:pt x="223" y="10"/>
                  <a:pt x="224" y="9"/>
                  <a:pt x="225" y="9"/>
                </a:cubicBezTo>
                <a:cubicBezTo>
                  <a:pt x="225" y="9"/>
                  <a:pt x="227" y="10"/>
                  <a:pt x="228" y="10"/>
                </a:cubicBezTo>
                <a:close/>
                <a:moveTo>
                  <a:pt x="223" y="17"/>
                </a:moveTo>
                <a:cubicBezTo>
                  <a:pt x="222" y="17"/>
                  <a:pt x="222" y="16"/>
                  <a:pt x="222" y="16"/>
                </a:cubicBezTo>
                <a:cubicBezTo>
                  <a:pt x="222" y="16"/>
                  <a:pt x="222" y="16"/>
                  <a:pt x="222" y="15"/>
                </a:cubicBezTo>
                <a:cubicBezTo>
                  <a:pt x="223" y="16"/>
                  <a:pt x="223" y="16"/>
                  <a:pt x="223" y="16"/>
                </a:cubicBezTo>
                <a:cubicBezTo>
                  <a:pt x="223" y="16"/>
                  <a:pt x="223" y="17"/>
                  <a:pt x="223" y="17"/>
                </a:cubicBezTo>
                <a:close/>
                <a:moveTo>
                  <a:pt x="223" y="15"/>
                </a:moveTo>
                <a:cubicBezTo>
                  <a:pt x="223" y="15"/>
                  <a:pt x="223" y="14"/>
                  <a:pt x="224" y="14"/>
                </a:cubicBezTo>
                <a:cubicBezTo>
                  <a:pt x="224" y="14"/>
                  <a:pt x="224" y="15"/>
                  <a:pt x="224" y="15"/>
                </a:cubicBezTo>
                <a:cubicBezTo>
                  <a:pt x="224" y="15"/>
                  <a:pt x="224" y="16"/>
                  <a:pt x="224" y="16"/>
                </a:cubicBezTo>
                <a:cubicBezTo>
                  <a:pt x="223" y="16"/>
                  <a:pt x="223" y="15"/>
                  <a:pt x="223" y="15"/>
                </a:cubicBezTo>
                <a:close/>
                <a:moveTo>
                  <a:pt x="225" y="20"/>
                </a:moveTo>
                <a:cubicBezTo>
                  <a:pt x="224" y="19"/>
                  <a:pt x="224" y="18"/>
                  <a:pt x="224" y="17"/>
                </a:cubicBezTo>
                <a:cubicBezTo>
                  <a:pt x="224" y="17"/>
                  <a:pt x="225" y="17"/>
                  <a:pt x="225" y="17"/>
                </a:cubicBezTo>
                <a:cubicBezTo>
                  <a:pt x="225" y="17"/>
                  <a:pt x="225" y="17"/>
                  <a:pt x="226" y="17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6" y="18"/>
                  <a:pt x="225" y="19"/>
                  <a:pt x="225" y="20"/>
                </a:cubicBezTo>
                <a:close/>
                <a:moveTo>
                  <a:pt x="225" y="13"/>
                </a:moveTo>
                <a:cubicBezTo>
                  <a:pt x="225" y="13"/>
                  <a:pt x="225" y="13"/>
                  <a:pt x="225" y="13"/>
                </a:cubicBezTo>
                <a:cubicBezTo>
                  <a:pt x="225" y="13"/>
                  <a:pt x="226" y="13"/>
                  <a:pt x="227" y="14"/>
                </a:cubicBezTo>
                <a:cubicBezTo>
                  <a:pt x="226" y="14"/>
                  <a:pt x="226" y="14"/>
                  <a:pt x="226" y="14"/>
                </a:cubicBezTo>
                <a:cubicBezTo>
                  <a:pt x="225" y="14"/>
                  <a:pt x="225" y="13"/>
                  <a:pt x="225" y="13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5"/>
                </a:cubicBezTo>
                <a:cubicBezTo>
                  <a:pt x="227" y="15"/>
                  <a:pt x="227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ubicBezTo>
                  <a:pt x="226" y="14"/>
                  <a:pt x="227" y="14"/>
                  <a:pt x="227" y="14"/>
                </a:cubicBezTo>
                <a:close/>
                <a:moveTo>
                  <a:pt x="227" y="23"/>
                </a:moveTo>
                <a:cubicBezTo>
                  <a:pt x="227" y="23"/>
                  <a:pt x="226" y="23"/>
                  <a:pt x="226" y="23"/>
                </a:cubicBezTo>
                <a:cubicBezTo>
                  <a:pt x="226" y="23"/>
                  <a:pt x="226" y="23"/>
                  <a:pt x="226" y="23"/>
                </a:cubicBezTo>
                <a:cubicBezTo>
                  <a:pt x="226" y="23"/>
                  <a:pt x="226" y="23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lose/>
                <a:moveTo>
                  <a:pt x="227" y="23"/>
                </a:moveTo>
                <a:cubicBezTo>
                  <a:pt x="227" y="23"/>
                  <a:pt x="227" y="23"/>
                  <a:pt x="227" y="22"/>
                </a:cubicBezTo>
                <a:cubicBezTo>
                  <a:pt x="227" y="22"/>
                  <a:pt x="227" y="22"/>
                  <a:pt x="227" y="22"/>
                </a:cubicBezTo>
                <a:cubicBezTo>
                  <a:pt x="227" y="22"/>
                  <a:pt x="227" y="22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28" y="16"/>
                </a:moveTo>
                <a:cubicBezTo>
                  <a:pt x="227" y="16"/>
                  <a:pt x="227" y="16"/>
                  <a:pt x="227" y="16"/>
                </a:cubicBezTo>
                <a:cubicBezTo>
                  <a:pt x="227" y="15"/>
                  <a:pt x="228" y="15"/>
                  <a:pt x="228" y="15"/>
                </a:cubicBezTo>
                <a:cubicBezTo>
                  <a:pt x="228" y="15"/>
                  <a:pt x="228" y="16"/>
                  <a:pt x="229" y="16"/>
                </a:cubicBezTo>
                <a:cubicBezTo>
                  <a:pt x="228" y="16"/>
                  <a:pt x="228" y="17"/>
                  <a:pt x="228" y="17"/>
                </a:cubicBezTo>
                <a:cubicBezTo>
                  <a:pt x="228" y="17"/>
                  <a:pt x="228" y="17"/>
                  <a:pt x="228" y="16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8" y="15"/>
                </a:moveTo>
                <a:cubicBezTo>
                  <a:pt x="229" y="15"/>
                  <a:pt x="229" y="14"/>
                  <a:pt x="230" y="14"/>
                </a:cubicBezTo>
                <a:cubicBezTo>
                  <a:pt x="230" y="14"/>
                  <a:pt x="230" y="15"/>
                  <a:pt x="231" y="15"/>
                </a:cubicBezTo>
                <a:cubicBezTo>
                  <a:pt x="230" y="15"/>
                  <a:pt x="230" y="16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lose/>
                <a:moveTo>
                  <a:pt x="232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7"/>
                  <a:pt x="230" y="17"/>
                </a:cubicBezTo>
                <a:cubicBezTo>
                  <a:pt x="231" y="17"/>
                  <a:pt x="231" y="16"/>
                  <a:pt x="231" y="16"/>
                </a:cubicBezTo>
                <a:cubicBezTo>
                  <a:pt x="231" y="17"/>
                  <a:pt x="232" y="17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31" y="14"/>
                </a:moveTo>
                <a:cubicBezTo>
                  <a:pt x="232" y="13"/>
                  <a:pt x="233" y="13"/>
                  <a:pt x="233" y="13"/>
                </a:cubicBezTo>
                <a:cubicBezTo>
                  <a:pt x="233" y="13"/>
                  <a:pt x="233" y="13"/>
                  <a:pt x="234" y="14"/>
                </a:cubicBezTo>
                <a:cubicBezTo>
                  <a:pt x="233" y="14"/>
                  <a:pt x="232" y="14"/>
                  <a:pt x="232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3" y="15"/>
                </a:moveTo>
                <a:cubicBezTo>
                  <a:pt x="233" y="15"/>
                  <a:pt x="234" y="15"/>
                  <a:pt x="234" y="14"/>
                </a:cubicBezTo>
                <a:cubicBezTo>
                  <a:pt x="234" y="15"/>
                  <a:pt x="234" y="15"/>
                  <a:pt x="235" y="15"/>
                </a:cubicBezTo>
                <a:cubicBezTo>
                  <a:pt x="234" y="15"/>
                  <a:pt x="234" y="15"/>
                  <a:pt x="234" y="15"/>
                </a:cubicBezTo>
                <a:cubicBezTo>
                  <a:pt x="234" y="15"/>
                  <a:pt x="234" y="15"/>
                  <a:pt x="235" y="15"/>
                </a:cubicBezTo>
                <a:cubicBezTo>
                  <a:pt x="235" y="16"/>
                  <a:pt x="235" y="16"/>
                  <a:pt x="235" y="16"/>
                </a:cubicBezTo>
                <a:cubicBezTo>
                  <a:pt x="234" y="16"/>
                  <a:pt x="234" y="16"/>
                  <a:pt x="234" y="17"/>
                </a:cubicBezTo>
                <a:cubicBezTo>
                  <a:pt x="233" y="16"/>
                  <a:pt x="233" y="16"/>
                  <a:pt x="233" y="15"/>
                </a:cubicBezTo>
                <a:close/>
                <a:moveTo>
                  <a:pt x="234" y="18"/>
                </a:moveTo>
                <a:cubicBezTo>
                  <a:pt x="235" y="18"/>
                  <a:pt x="235" y="17"/>
                  <a:pt x="235" y="17"/>
                </a:cubicBezTo>
                <a:cubicBezTo>
                  <a:pt x="235" y="17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4" y="18"/>
                </a:cubicBezTo>
                <a:close/>
                <a:moveTo>
                  <a:pt x="235" y="18"/>
                </a:move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lose/>
                <a:moveTo>
                  <a:pt x="235" y="19"/>
                </a:moveTo>
                <a:cubicBezTo>
                  <a:pt x="235" y="19"/>
                  <a:pt x="235" y="18"/>
                  <a:pt x="235" y="18"/>
                </a:cubicBezTo>
                <a:cubicBezTo>
                  <a:pt x="235" y="18"/>
                  <a:pt x="235" y="19"/>
                  <a:pt x="235" y="19"/>
                </a:cubicBezTo>
                <a:cubicBezTo>
                  <a:pt x="235" y="19"/>
                  <a:pt x="235" y="19"/>
                  <a:pt x="235" y="19"/>
                </a:cubicBezTo>
                <a:close/>
                <a:moveTo>
                  <a:pt x="235" y="20"/>
                </a:moveTo>
                <a:cubicBezTo>
                  <a:pt x="235" y="20"/>
                  <a:pt x="235" y="20"/>
                  <a:pt x="235" y="19"/>
                </a:cubicBezTo>
                <a:cubicBezTo>
                  <a:pt x="235" y="19"/>
                  <a:pt x="235" y="19"/>
                  <a:pt x="235" y="19"/>
                </a:cubicBez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20"/>
                  <a:pt x="235" y="20"/>
                </a:cubicBezTo>
                <a:close/>
                <a:moveTo>
                  <a:pt x="239" y="14"/>
                </a:moveTo>
                <a:cubicBezTo>
                  <a:pt x="239" y="13"/>
                  <a:pt x="239" y="13"/>
                  <a:pt x="239" y="13"/>
                </a:cubicBezTo>
                <a:cubicBezTo>
                  <a:pt x="239" y="13"/>
                  <a:pt x="239" y="13"/>
                  <a:pt x="239" y="13"/>
                </a:cubicBezTo>
                <a:cubicBezTo>
                  <a:pt x="239" y="13"/>
                  <a:pt x="239" y="13"/>
                  <a:pt x="239" y="14"/>
                </a:cubicBezTo>
                <a:close/>
                <a:moveTo>
                  <a:pt x="241" y="16"/>
                </a:moveTo>
                <a:cubicBezTo>
                  <a:pt x="241" y="16"/>
                  <a:pt x="241" y="16"/>
                  <a:pt x="241" y="16"/>
                </a:cubicBezTo>
                <a:cubicBezTo>
                  <a:pt x="240" y="16"/>
                  <a:pt x="240" y="16"/>
                  <a:pt x="240" y="16"/>
                </a:cubicBezTo>
                <a:cubicBezTo>
                  <a:pt x="240" y="15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ubicBezTo>
                  <a:pt x="241" y="14"/>
                  <a:pt x="241" y="14"/>
                  <a:pt x="242" y="15"/>
                </a:cubicBezTo>
                <a:cubicBezTo>
                  <a:pt x="242" y="15"/>
                  <a:pt x="241" y="16"/>
                  <a:pt x="241" y="16"/>
                </a:cubicBezTo>
                <a:close/>
                <a:moveTo>
                  <a:pt x="242" y="14"/>
                </a:moveTo>
                <a:cubicBezTo>
                  <a:pt x="242" y="14"/>
                  <a:pt x="241" y="14"/>
                  <a:pt x="241" y="13"/>
                </a:cubicBezTo>
                <a:cubicBezTo>
                  <a:pt x="241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42" y="10"/>
                </a:moveTo>
                <a:cubicBezTo>
                  <a:pt x="242" y="11"/>
                  <a:pt x="242" y="11"/>
                  <a:pt x="242" y="12"/>
                </a:cubicBezTo>
                <a:cubicBezTo>
                  <a:pt x="241" y="13"/>
                  <a:pt x="241" y="13"/>
                  <a:pt x="240" y="13"/>
                </a:cubicBezTo>
                <a:cubicBezTo>
                  <a:pt x="240" y="13"/>
                  <a:pt x="239" y="13"/>
                  <a:pt x="239" y="13"/>
                </a:cubicBezTo>
                <a:cubicBezTo>
                  <a:pt x="239" y="13"/>
                  <a:pt x="239" y="13"/>
                  <a:pt x="239" y="13"/>
                </a:cubicBezTo>
                <a:cubicBezTo>
                  <a:pt x="240" y="12"/>
                  <a:pt x="241" y="12"/>
                  <a:pt x="241" y="12"/>
                </a:cubicBezTo>
                <a:cubicBezTo>
                  <a:pt x="240" y="12"/>
                  <a:pt x="240" y="12"/>
                  <a:pt x="239" y="13"/>
                </a:cubicBezTo>
                <a:cubicBezTo>
                  <a:pt x="239" y="12"/>
                  <a:pt x="238" y="12"/>
                  <a:pt x="238" y="11"/>
                </a:cubicBezTo>
                <a:cubicBezTo>
                  <a:pt x="239" y="11"/>
                  <a:pt x="241" y="10"/>
                  <a:pt x="242" y="10"/>
                </a:cubicBezTo>
                <a:close/>
                <a:moveTo>
                  <a:pt x="238" y="23"/>
                </a:move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ubicBezTo>
                  <a:pt x="236" y="13"/>
                  <a:pt x="237" y="13"/>
                  <a:pt x="237" y="13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7" y="13"/>
                </a:moveTo>
                <a:cubicBezTo>
                  <a:pt x="237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0" y="6"/>
                </a:moveTo>
                <a:cubicBezTo>
                  <a:pt x="234" y="8"/>
                  <a:pt x="236" y="10"/>
                  <a:pt x="237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5" y="13"/>
                </a:cubicBezTo>
                <a:cubicBezTo>
                  <a:pt x="234" y="11"/>
                  <a:pt x="231" y="9"/>
                  <a:pt x="228" y="7"/>
                </a:cubicBezTo>
                <a:cubicBezTo>
                  <a:pt x="229" y="6"/>
                  <a:pt x="229" y="6"/>
                  <a:pt x="230" y="6"/>
                </a:cubicBezTo>
                <a:close/>
                <a:moveTo>
                  <a:pt x="228" y="5"/>
                </a:moveTo>
                <a:cubicBezTo>
                  <a:pt x="229" y="5"/>
                  <a:pt x="229" y="5"/>
                  <a:pt x="229" y="5"/>
                </a:cubicBezTo>
                <a:cubicBezTo>
                  <a:pt x="228" y="6"/>
                  <a:pt x="228" y="6"/>
                  <a:pt x="227" y="6"/>
                </a:cubicBezTo>
                <a:cubicBezTo>
                  <a:pt x="227" y="6"/>
                  <a:pt x="227" y="6"/>
                  <a:pt x="226" y="5"/>
                </a:cubicBezTo>
                <a:cubicBezTo>
                  <a:pt x="227" y="5"/>
                  <a:pt x="228" y="5"/>
                  <a:pt x="228" y="5"/>
                </a:cubicBezTo>
                <a:close/>
                <a:moveTo>
                  <a:pt x="225" y="6"/>
                </a:moveTo>
                <a:cubicBezTo>
                  <a:pt x="226" y="6"/>
                  <a:pt x="226" y="6"/>
                  <a:pt x="227" y="6"/>
                </a:cubicBezTo>
                <a:cubicBezTo>
                  <a:pt x="224" y="8"/>
                  <a:pt x="222" y="9"/>
                  <a:pt x="221" y="10"/>
                </a:cubicBezTo>
                <a:cubicBezTo>
                  <a:pt x="220" y="10"/>
                  <a:pt x="220" y="9"/>
                  <a:pt x="219" y="9"/>
                </a:cubicBezTo>
                <a:cubicBezTo>
                  <a:pt x="221" y="7"/>
                  <a:pt x="223" y="6"/>
                  <a:pt x="225" y="6"/>
                </a:cubicBezTo>
                <a:close/>
                <a:moveTo>
                  <a:pt x="218" y="9"/>
                </a:moveTo>
                <a:cubicBezTo>
                  <a:pt x="219" y="10"/>
                  <a:pt x="220" y="10"/>
                  <a:pt x="220" y="11"/>
                </a:cubicBezTo>
                <a:cubicBezTo>
                  <a:pt x="219" y="11"/>
                  <a:pt x="219" y="12"/>
                  <a:pt x="218" y="12"/>
                </a:cubicBezTo>
                <a:cubicBezTo>
                  <a:pt x="218" y="12"/>
                  <a:pt x="217" y="11"/>
                  <a:pt x="217" y="11"/>
                </a:cubicBezTo>
                <a:cubicBezTo>
                  <a:pt x="217" y="10"/>
                  <a:pt x="218" y="10"/>
                  <a:pt x="218" y="9"/>
                </a:cubicBezTo>
                <a:close/>
                <a:moveTo>
                  <a:pt x="217" y="11"/>
                </a:moveTo>
                <a:cubicBezTo>
                  <a:pt x="217" y="11"/>
                  <a:pt x="218" y="12"/>
                  <a:pt x="218" y="12"/>
                </a:cubicBezTo>
                <a:cubicBezTo>
                  <a:pt x="217" y="13"/>
                  <a:pt x="216" y="14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ubicBezTo>
                  <a:pt x="215" y="13"/>
                  <a:pt x="216" y="12"/>
                  <a:pt x="217" y="11"/>
                </a:cubicBezTo>
                <a:close/>
                <a:moveTo>
                  <a:pt x="214" y="15"/>
                </a:moveTo>
                <a:cubicBezTo>
                  <a:pt x="214" y="16"/>
                  <a:pt x="215" y="16"/>
                  <a:pt x="215" y="16"/>
                </a:cubicBezTo>
                <a:cubicBezTo>
                  <a:pt x="214" y="17"/>
                  <a:pt x="214" y="17"/>
                  <a:pt x="214" y="17"/>
                </a:cubicBezTo>
                <a:cubicBezTo>
                  <a:pt x="214" y="17"/>
                  <a:pt x="214" y="16"/>
                  <a:pt x="214" y="15"/>
                </a:cubicBezTo>
                <a:close/>
                <a:moveTo>
                  <a:pt x="212" y="16"/>
                </a:moveTo>
                <a:cubicBezTo>
                  <a:pt x="212" y="16"/>
                  <a:pt x="212" y="16"/>
                  <a:pt x="212" y="16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5"/>
                  <a:pt x="212" y="15"/>
                  <a:pt x="212" y="16"/>
                </a:cubicBezTo>
                <a:close/>
                <a:moveTo>
                  <a:pt x="213" y="12"/>
                </a:moveTo>
                <a:cubicBezTo>
                  <a:pt x="213" y="13"/>
                  <a:pt x="213" y="13"/>
                  <a:pt x="213" y="13"/>
                </a:cubicBezTo>
                <a:cubicBezTo>
                  <a:pt x="213" y="13"/>
                  <a:pt x="213" y="13"/>
                  <a:pt x="212" y="13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2" y="13"/>
                  <a:pt x="213" y="12"/>
                  <a:pt x="213" y="12"/>
                </a:cubicBezTo>
                <a:close/>
                <a:moveTo>
                  <a:pt x="212" y="13"/>
                </a:moveTo>
                <a:cubicBezTo>
                  <a:pt x="212" y="13"/>
                  <a:pt x="212" y="14"/>
                  <a:pt x="212" y="14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2" y="13"/>
                  <a:pt x="212" y="13"/>
                  <a:pt x="212" y="13"/>
                </a:cubicBezTo>
                <a:close/>
                <a:moveTo>
                  <a:pt x="211" y="10"/>
                </a:move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2" y="11"/>
                  <a:pt x="211" y="12"/>
                </a:cubicBezTo>
                <a:cubicBezTo>
                  <a:pt x="211" y="11"/>
                  <a:pt x="211" y="11"/>
                  <a:pt x="211" y="10"/>
                </a:cubicBezTo>
                <a:cubicBezTo>
                  <a:pt x="211" y="10"/>
                  <a:pt x="211" y="10"/>
                  <a:pt x="211" y="10"/>
                </a:cubicBezTo>
                <a:close/>
                <a:moveTo>
                  <a:pt x="207" y="16"/>
                </a:moveTo>
                <a:cubicBezTo>
                  <a:pt x="207" y="16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ubicBezTo>
                  <a:pt x="208" y="15"/>
                  <a:pt x="208" y="15"/>
                  <a:pt x="208" y="15"/>
                </a:cubicBezTo>
                <a:cubicBezTo>
                  <a:pt x="208" y="16"/>
                  <a:pt x="207" y="16"/>
                  <a:pt x="207" y="16"/>
                </a:cubicBezTo>
                <a:close/>
                <a:moveTo>
                  <a:pt x="208" y="15"/>
                </a:moveTo>
                <a:cubicBezTo>
                  <a:pt x="208" y="15"/>
                  <a:pt x="207" y="14"/>
                  <a:pt x="207" y="14"/>
                </a:cubicBezTo>
                <a:cubicBezTo>
                  <a:pt x="207" y="14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4"/>
                  <a:pt x="208" y="15"/>
                  <a:pt x="208" y="15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ubicBezTo>
                  <a:pt x="209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7" y="13"/>
                  <a:pt x="207" y="12"/>
                </a:cubicBezTo>
                <a:cubicBezTo>
                  <a:pt x="208" y="12"/>
                  <a:pt x="208" y="12"/>
                  <a:pt x="209" y="12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7" y="13"/>
                  <a:pt x="207" y="13"/>
                  <a:pt x="207" y="13"/>
                </a:cubicBezTo>
                <a:cubicBezTo>
                  <a:pt x="207" y="13"/>
                  <a:pt x="207" y="13"/>
                  <a:pt x="207" y="13"/>
                </a:cubicBezTo>
                <a:close/>
                <a:moveTo>
                  <a:pt x="201" y="21"/>
                </a:moveTo>
                <a:cubicBezTo>
                  <a:pt x="201" y="21"/>
                  <a:pt x="201" y="21"/>
                  <a:pt x="201" y="21"/>
                </a:cubicBezTo>
                <a:cubicBezTo>
                  <a:pt x="201" y="20"/>
                  <a:pt x="201" y="20"/>
                  <a:pt x="201" y="20"/>
                </a:cubicBezTo>
                <a:cubicBezTo>
                  <a:pt x="201" y="20"/>
                  <a:pt x="201" y="20"/>
                  <a:pt x="201" y="19"/>
                </a:cubicBezTo>
                <a:cubicBezTo>
                  <a:pt x="201" y="20"/>
                  <a:pt x="201" y="20"/>
                  <a:pt x="201" y="21"/>
                </a:cubicBezTo>
                <a:close/>
                <a:moveTo>
                  <a:pt x="204" y="21"/>
                </a:moveTo>
                <a:cubicBezTo>
                  <a:pt x="203" y="21"/>
                  <a:pt x="203" y="21"/>
                  <a:pt x="203" y="21"/>
                </a:cubicBezTo>
                <a:cubicBezTo>
                  <a:pt x="203" y="21"/>
                  <a:pt x="203" y="21"/>
                  <a:pt x="203" y="20"/>
                </a:cubicBezTo>
                <a:cubicBezTo>
                  <a:pt x="203" y="20"/>
                  <a:pt x="204" y="21"/>
                  <a:pt x="204" y="21"/>
                </a:cubicBezTo>
                <a:cubicBezTo>
                  <a:pt x="204" y="21"/>
                  <a:pt x="204" y="21"/>
                  <a:pt x="204" y="21"/>
                </a:cubicBezTo>
                <a:close/>
                <a:moveTo>
                  <a:pt x="205" y="17"/>
                </a:moveTo>
                <a:cubicBezTo>
                  <a:pt x="205" y="17"/>
                  <a:pt x="205" y="17"/>
                  <a:pt x="205" y="17"/>
                </a:cubicBezTo>
                <a:cubicBezTo>
                  <a:pt x="205" y="17"/>
                  <a:pt x="205" y="18"/>
                  <a:pt x="205" y="19"/>
                </a:cubicBezTo>
                <a:cubicBezTo>
                  <a:pt x="205" y="19"/>
                  <a:pt x="204" y="20"/>
                  <a:pt x="204" y="20"/>
                </a:cubicBezTo>
                <a:cubicBezTo>
                  <a:pt x="204" y="20"/>
                  <a:pt x="204" y="20"/>
                  <a:pt x="203" y="20"/>
                </a:cubicBezTo>
                <a:cubicBezTo>
                  <a:pt x="204" y="19"/>
                  <a:pt x="204" y="18"/>
                  <a:pt x="205" y="17"/>
                </a:cubicBezTo>
                <a:close/>
                <a:moveTo>
                  <a:pt x="204" y="16"/>
                </a:moveTo>
                <a:cubicBezTo>
                  <a:pt x="203" y="16"/>
                  <a:pt x="203" y="17"/>
                  <a:pt x="202" y="18"/>
                </a:cubicBezTo>
                <a:cubicBezTo>
                  <a:pt x="202" y="18"/>
                  <a:pt x="202" y="18"/>
                  <a:pt x="201" y="18"/>
                </a:cubicBezTo>
                <a:cubicBezTo>
                  <a:pt x="201" y="18"/>
                  <a:pt x="201" y="18"/>
                  <a:pt x="201" y="18"/>
                </a:cubicBezTo>
                <a:cubicBezTo>
                  <a:pt x="201" y="18"/>
                  <a:pt x="200" y="17"/>
                  <a:pt x="200" y="17"/>
                </a:cubicBezTo>
                <a:cubicBezTo>
                  <a:pt x="202" y="16"/>
                  <a:pt x="203" y="16"/>
                  <a:pt x="204" y="16"/>
                </a:cubicBezTo>
                <a:close/>
                <a:moveTo>
                  <a:pt x="178" y="21"/>
                </a:moveTo>
                <a:cubicBezTo>
                  <a:pt x="178" y="21"/>
                  <a:pt x="178" y="20"/>
                  <a:pt x="178" y="20"/>
                </a:cubicBezTo>
                <a:cubicBezTo>
                  <a:pt x="178" y="20"/>
                  <a:pt x="178" y="20"/>
                  <a:pt x="178" y="20"/>
                </a:cubicBezTo>
                <a:cubicBezTo>
                  <a:pt x="178" y="21"/>
                  <a:pt x="178" y="21"/>
                  <a:pt x="178" y="21"/>
                </a:cubicBezTo>
                <a:close/>
                <a:moveTo>
                  <a:pt x="179" y="19"/>
                </a:moveTo>
                <a:cubicBezTo>
                  <a:pt x="179" y="19"/>
                  <a:pt x="178" y="19"/>
                  <a:pt x="178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79" y="19"/>
                </a:move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79" y="19"/>
                </a:moveTo>
                <a:cubicBezTo>
                  <a:pt x="179" y="19"/>
                  <a:pt x="179" y="19"/>
                  <a:pt x="179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8" y="19"/>
                  <a:pt x="178" y="18"/>
                  <a:pt x="178" y="18"/>
                </a:cubicBezTo>
                <a:cubicBezTo>
                  <a:pt x="178" y="18"/>
                  <a:pt x="179" y="18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84" y="22"/>
                </a:move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lose/>
                <a:moveTo>
                  <a:pt x="186" y="21"/>
                </a:moveTo>
                <a:cubicBezTo>
                  <a:pt x="185" y="20"/>
                  <a:pt x="185" y="20"/>
                  <a:pt x="185" y="20"/>
                </a:cubicBezTo>
                <a:cubicBezTo>
                  <a:pt x="185" y="20"/>
                  <a:pt x="185" y="20"/>
                  <a:pt x="185" y="19"/>
                </a:cubicBezTo>
                <a:cubicBezTo>
                  <a:pt x="185" y="20"/>
                  <a:pt x="185" y="20"/>
                  <a:pt x="186" y="21"/>
                </a:cubicBezTo>
                <a:cubicBezTo>
                  <a:pt x="186" y="21"/>
                  <a:pt x="186" y="21"/>
                  <a:pt x="186" y="21"/>
                </a:cubicBezTo>
                <a:close/>
                <a:moveTo>
                  <a:pt x="187" y="19"/>
                </a:moveTo>
                <a:cubicBezTo>
                  <a:pt x="186" y="19"/>
                  <a:pt x="186" y="19"/>
                  <a:pt x="186" y="19"/>
                </a:cubicBezTo>
                <a:cubicBezTo>
                  <a:pt x="186" y="19"/>
                  <a:pt x="186" y="19"/>
                  <a:pt x="187" y="19"/>
                </a:cubicBezTo>
                <a:cubicBezTo>
                  <a:pt x="187" y="19"/>
                  <a:pt x="187" y="19"/>
                  <a:pt x="187" y="19"/>
                </a:cubicBezTo>
                <a:close/>
                <a:moveTo>
                  <a:pt x="187" y="19"/>
                </a:moveTo>
                <a:cubicBezTo>
                  <a:pt x="186" y="19"/>
                  <a:pt x="186" y="19"/>
                  <a:pt x="186" y="19"/>
                </a:cubicBezTo>
                <a:cubicBezTo>
                  <a:pt x="186" y="18"/>
                  <a:pt x="186" y="18"/>
                  <a:pt x="187" y="17"/>
                </a:cubicBezTo>
                <a:cubicBezTo>
                  <a:pt x="187" y="18"/>
                  <a:pt x="187" y="18"/>
                  <a:pt x="188" y="19"/>
                </a:cubicBezTo>
                <a:cubicBezTo>
                  <a:pt x="187" y="19"/>
                  <a:pt x="187" y="19"/>
                  <a:pt x="187" y="19"/>
                </a:cubicBezTo>
                <a:close/>
                <a:moveTo>
                  <a:pt x="189" y="18"/>
                </a:moveTo>
                <a:cubicBezTo>
                  <a:pt x="188" y="17"/>
                  <a:pt x="188" y="17"/>
                  <a:pt x="187" y="17"/>
                </a:cubicBezTo>
                <a:cubicBezTo>
                  <a:pt x="188" y="16"/>
                  <a:pt x="188" y="16"/>
                  <a:pt x="189" y="15"/>
                </a:cubicBezTo>
                <a:cubicBezTo>
                  <a:pt x="189" y="16"/>
                  <a:pt x="190" y="16"/>
                  <a:pt x="190" y="17"/>
                </a:cubicBezTo>
                <a:cubicBezTo>
                  <a:pt x="190" y="17"/>
                  <a:pt x="189" y="18"/>
                  <a:pt x="189" y="18"/>
                </a:cubicBezTo>
                <a:close/>
                <a:moveTo>
                  <a:pt x="189" y="20"/>
                </a:moveTo>
                <a:cubicBezTo>
                  <a:pt x="189" y="20"/>
                  <a:pt x="188" y="20"/>
                  <a:pt x="188" y="20"/>
                </a:cubicBezTo>
                <a:cubicBezTo>
                  <a:pt x="188" y="20"/>
                  <a:pt x="188" y="20"/>
                  <a:pt x="188" y="20"/>
                </a:cubicBezTo>
                <a:cubicBezTo>
                  <a:pt x="189" y="20"/>
                  <a:pt x="189" y="20"/>
                  <a:pt x="189" y="20"/>
                </a:cubicBezTo>
                <a:close/>
                <a:moveTo>
                  <a:pt x="188" y="21"/>
                </a:moveTo>
                <a:cubicBezTo>
                  <a:pt x="188" y="21"/>
                  <a:pt x="188" y="21"/>
                  <a:pt x="188" y="21"/>
                </a:cubicBezTo>
                <a:cubicBezTo>
                  <a:pt x="188" y="20"/>
                  <a:pt x="188" y="20"/>
                  <a:pt x="188" y="20"/>
                </a:cubicBezTo>
                <a:cubicBezTo>
                  <a:pt x="188" y="20"/>
                  <a:pt x="188" y="21"/>
                  <a:pt x="189" y="21"/>
                </a:cubicBezTo>
                <a:cubicBezTo>
                  <a:pt x="189" y="21"/>
                  <a:pt x="188" y="21"/>
                  <a:pt x="188" y="21"/>
                </a:cubicBezTo>
                <a:close/>
                <a:moveTo>
                  <a:pt x="189" y="19"/>
                </a:moveTo>
                <a:cubicBezTo>
                  <a:pt x="190" y="18"/>
                  <a:pt x="190" y="18"/>
                  <a:pt x="191" y="17"/>
                </a:cubicBezTo>
                <a:cubicBezTo>
                  <a:pt x="191" y="18"/>
                  <a:pt x="191" y="18"/>
                  <a:pt x="191" y="19"/>
                </a:cubicBezTo>
                <a:cubicBezTo>
                  <a:pt x="191" y="19"/>
                  <a:pt x="191" y="19"/>
                  <a:pt x="190" y="20"/>
                </a:cubicBezTo>
                <a:cubicBezTo>
                  <a:pt x="190" y="19"/>
                  <a:pt x="190" y="19"/>
                  <a:pt x="189" y="19"/>
                </a:cubicBezTo>
                <a:close/>
                <a:moveTo>
                  <a:pt x="190" y="15"/>
                </a:moveTo>
                <a:cubicBezTo>
                  <a:pt x="191" y="15"/>
                  <a:pt x="191" y="15"/>
                  <a:pt x="192" y="16"/>
                </a:cubicBezTo>
                <a:cubicBezTo>
                  <a:pt x="192" y="16"/>
                  <a:pt x="192" y="16"/>
                  <a:pt x="192" y="16"/>
                </a:cubicBezTo>
                <a:cubicBezTo>
                  <a:pt x="191" y="16"/>
                  <a:pt x="191" y="15"/>
                  <a:pt x="190" y="15"/>
                </a:cubicBezTo>
                <a:close/>
                <a:moveTo>
                  <a:pt x="192" y="21"/>
                </a:moveTo>
                <a:cubicBezTo>
                  <a:pt x="191" y="21"/>
                  <a:pt x="191" y="20"/>
                  <a:pt x="191" y="20"/>
                </a:cubicBezTo>
                <a:cubicBezTo>
                  <a:pt x="191" y="20"/>
                  <a:pt x="191" y="19"/>
                  <a:pt x="192" y="19"/>
                </a:cubicBezTo>
                <a:cubicBezTo>
                  <a:pt x="192" y="20"/>
                  <a:pt x="192" y="20"/>
                  <a:pt x="192" y="21"/>
                </a:cubicBezTo>
                <a:cubicBezTo>
                  <a:pt x="192" y="21"/>
                  <a:pt x="192" y="21"/>
                  <a:pt x="192" y="21"/>
                </a:cubicBezTo>
                <a:close/>
                <a:moveTo>
                  <a:pt x="193" y="18"/>
                </a:moveTo>
                <a:cubicBezTo>
                  <a:pt x="194" y="18"/>
                  <a:pt x="194" y="18"/>
                  <a:pt x="194" y="18"/>
                </a:cubicBezTo>
                <a:cubicBezTo>
                  <a:pt x="194" y="18"/>
                  <a:pt x="193" y="18"/>
                  <a:pt x="193" y="18"/>
                </a:cubicBezTo>
                <a:cubicBezTo>
                  <a:pt x="193" y="17"/>
                  <a:pt x="192" y="17"/>
                  <a:pt x="192" y="16"/>
                </a:cubicBezTo>
                <a:cubicBezTo>
                  <a:pt x="192" y="16"/>
                  <a:pt x="192" y="16"/>
                  <a:pt x="192" y="16"/>
                </a:cubicBezTo>
                <a:cubicBezTo>
                  <a:pt x="193" y="16"/>
                  <a:pt x="193" y="17"/>
                  <a:pt x="194" y="17"/>
                </a:cubicBezTo>
                <a:cubicBezTo>
                  <a:pt x="194" y="18"/>
                  <a:pt x="194" y="19"/>
                  <a:pt x="194" y="19"/>
                </a:cubicBezTo>
                <a:cubicBezTo>
                  <a:pt x="194" y="19"/>
                  <a:pt x="194" y="18"/>
                  <a:pt x="193" y="18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3" y="15"/>
                </a:cubicBezTo>
                <a:cubicBezTo>
                  <a:pt x="193" y="16"/>
                  <a:pt x="194" y="16"/>
                  <a:pt x="194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7" y="21"/>
                </a:moveTo>
                <a:cubicBezTo>
                  <a:pt x="197" y="20"/>
                  <a:pt x="197" y="20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8" y="19"/>
                  <a:pt x="198" y="20"/>
                </a:cubicBezTo>
                <a:cubicBezTo>
                  <a:pt x="198" y="20"/>
                  <a:pt x="197" y="21"/>
                  <a:pt x="197" y="21"/>
                </a:cubicBezTo>
                <a:close/>
                <a:moveTo>
                  <a:pt x="198" y="19"/>
                </a:moveTo>
                <a:cubicBezTo>
                  <a:pt x="198" y="19"/>
                  <a:pt x="198" y="19"/>
                  <a:pt x="198" y="18"/>
                </a:cubicBezTo>
                <a:cubicBezTo>
                  <a:pt x="198" y="18"/>
                  <a:pt x="198" y="18"/>
                  <a:pt x="199" y="18"/>
                </a:cubicBezTo>
                <a:cubicBezTo>
                  <a:pt x="198" y="18"/>
                  <a:pt x="198" y="19"/>
                  <a:pt x="198" y="19"/>
                </a:cubicBezTo>
                <a:close/>
                <a:moveTo>
                  <a:pt x="195" y="11"/>
                </a:moveTo>
                <a:cubicBezTo>
                  <a:pt x="198" y="13"/>
                  <a:pt x="199" y="15"/>
                  <a:pt x="199" y="17"/>
                </a:cubicBezTo>
                <a:cubicBezTo>
                  <a:pt x="197" y="16"/>
                  <a:pt x="196" y="16"/>
                  <a:pt x="196" y="16"/>
                </a:cubicBezTo>
                <a:cubicBezTo>
                  <a:pt x="197" y="17"/>
                  <a:pt x="198" y="17"/>
                  <a:pt x="198" y="17"/>
                </a:cubicBezTo>
                <a:cubicBezTo>
                  <a:pt x="198" y="17"/>
                  <a:pt x="197" y="18"/>
                  <a:pt x="197" y="18"/>
                </a:cubicBezTo>
                <a:cubicBezTo>
                  <a:pt x="197" y="18"/>
                  <a:pt x="196" y="18"/>
                  <a:pt x="196" y="17"/>
                </a:cubicBezTo>
                <a:cubicBezTo>
                  <a:pt x="195" y="15"/>
                  <a:pt x="193" y="14"/>
                  <a:pt x="192" y="13"/>
                </a:cubicBezTo>
                <a:cubicBezTo>
                  <a:pt x="193" y="12"/>
                  <a:pt x="194" y="11"/>
                  <a:pt x="195" y="11"/>
                </a:cubicBezTo>
                <a:close/>
                <a:moveTo>
                  <a:pt x="191" y="13"/>
                </a:moveTo>
                <a:cubicBezTo>
                  <a:pt x="192" y="14"/>
                  <a:pt x="193" y="15"/>
                  <a:pt x="193" y="15"/>
                </a:cubicBezTo>
                <a:cubicBezTo>
                  <a:pt x="193" y="15"/>
                  <a:pt x="193" y="16"/>
                  <a:pt x="192" y="16"/>
                </a:cubicBezTo>
                <a:cubicBezTo>
                  <a:pt x="191" y="15"/>
                  <a:pt x="191" y="15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1" y="14"/>
                  <a:pt x="191" y="13"/>
                </a:cubicBezTo>
                <a:close/>
                <a:moveTo>
                  <a:pt x="189" y="12"/>
                </a:moveTo>
                <a:cubicBezTo>
                  <a:pt x="190" y="12"/>
                  <a:pt x="190" y="13"/>
                  <a:pt x="190" y="13"/>
                </a:cubicBezTo>
                <a:cubicBezTo>
                  <a:pt x="190" y="13"/>
                  <a:pt x="189" y="13"/>
                  <a:pt x="189" y="14"/>
                </a:cubicBezTo>
                <a:cubicBezTo>
                  <a:pt x="188" y="13"/>
                  <a:pt x="188" y="13"/>
                  <a:pt x="187" y="13"/>
                </a:cubicBezTo>
                <a:cubicBezTo>
                  <a:pt x="188" y="13"/>
                  <a:pt x="189" y="12"/>
                  <a:pt x="189" y="12"/>
                </a:cubicBezTo>
                <a:close/>
                <a:moveTo>
                  <a:pt x="186" y="13"/>
                </a:moveTo>
                <a:cubicBezTo>
                  <a:pt x="187" y="14"/>
                  <a:pt x="187" y="14"/>
                  <a:pt x="188" y="14"/>
                </a:cubicBezTo>
                <a:cubicBezTo>
                  <a:pt x="187" y="15"/>
                  <a:pt x="186" y="15"/>
                  <a:pt x="186" y="16"/>
                </a:cubicBezTo>
                <a:cubicBezTo>
                  <a:pt x="185" y="16"/>
                  <a:pt x="185" y="15"/>
                  <a:pt x="184" y="15"/>
                </a:cubicBezTo>
                <a:cubicBezTo>
                  <a:pt x="185" y="14"/>
                  <a:pt x="186" y="14"/>
                  <a:pt x="186" y="13"/>
                </a:cubicBezTo>
                <a:close/>
                <a:moveTo>
                  <a:pt x="184" y="15"/>
                </a:moveTo>
                <a:cubicBezTo>
                  <a:pt x="184" y="15"/>
                  <a:pt x="185" y="16"/>
                  <a:pt x="185" y="16"/>
                </a:cubicBezTo>
                <a:cubicBezTo>
                  <a:pt x="185" y="17"/>
                  <a:pt x="184" y="17"/>
                  <a:pt x="184" y="18"/>
                </a:cubicBezTo>
                <a:cubicBezTo>
                  <a:pt x="183" y="17"/>
                  <a:pt x="183" y="17"/>
                  <a:pt x="182" y="17"/>
                </a:cubicBezTo>
                <a:cubicBezTo>
                  <a:pt x="183" y="16"/>
                  <a:pt x="183" y="16"/>
                  <a:pt x="184" y="15"/>
                </a:cubicBezTo>
                <a:close/>
                <a:moveTo>
                  <a:pt x="182" y="17"/>
                </a:moveTo>
                <a:cubicBezTo>
                  <a:pt x="183" y="17"/>
                  <a:pt x="183" y="18"/>
                  <a:pt x="184" y="18"/>
                </a:cubicBezTo>
                <a:cubicBezTo>
                  <a:pt x="183" y="18"/>
                  <a:pt x="183" y="18"/>
                  <a:pt x="183" y="18"/>
                </a:cubicBezTo>
                <a:cubicBezTo>
                  <a:pt x="183" y="18"/>
                  <a:pt x="183" y="18"/>
                  <a:pt x="182" y="17"/>
                </a:cubicBezTo>
                <a:cubicBezTo>
                  <a:pt x="182" y="17"/>
                  <a:pt x="182" y="17"/>
                  <a:pt x="182" y="17"/>
                </a:cubicBezTo>
                <a:close/>
                <a:moveTo>
                  <a:pt x="182" y="18"/>
                </a:moveTo>
                <a:cubicBezTo>
                  <a:pt x="182" y="19"/>
                  <a:pt x="182" y="19"/>
                  <a:pt x="182" y="19"/>
                </a:cubicBezTo>
                <a:cubicBezTo>
                  <a:pt x="182" y="19"/>
                  <a:pt x="182" y="20"/>
                  <a:pt x="182" y="20"/>
                </a:cubicBezTo>
                <a:cubicBezTo>
                  <a:pt x="182" y="20"/>
                  <a:pt x="181" y="19"/>
                  <a:pt x="181" y="19"/>
                </a:cubicBezTo>
                <a:cubicBezTo>
                  <a:pt x="181" y="19"/>
                  <a:pt x="181" y="19"/>
                  <a:pt x="182" y="18"/>
                </a:cubicBezTo>
                <a:close/>
                <a:moveTo>
                  <a:pt x="181" y="20"/>
                </a:moveTo>
                <a:cubicBezTo>
                  <a:pt x="181" y="20"/>
                  <a:pt x="182" y="20"/>
                  <a:pt x="182" y="20"/>
                </a:cubicBezTo>
                <a:cubicBezTo>
                  <a:pt x="182" y="20"/>
                  <a:pt x="181" y="21"/>
                  <a:pt x="181" y="21"/>
                </a:cubicBezTo>
                <a:cubicBezTo>
                  <a:pt x="181" y="21"/>
                  <a:pt x="181" y="21"/>
                  <a:pt x="181" y="21"/>
                </a:cubicBezTo>
                <a:cubicBezTo>
                  <a:pt x="181" y="20"/>
                  <a:pt x="181" y="20"/>
                  <a:pt x="181" y="20"/>
                </a:cubicBezTo>
                <a:close/>
                <a:moveTo>
                  <a:pt x="180" y="17"/>
                </a:moveTo>
                <a:cubicBezTo>
                  <a:pt x="180" y="17"/>
                  <a:pt x="179" y="18"/>
                  <a:pt x="179" y="19"/>
                </a:cubicBezTo>
                <a:cubicBezTo>
                  <a:pt x="179" y="18"/>
                  <a:pt x="179" y="18"/>
                  <a:pt x="178" y="18"/>
                </a:cubicBezTo>
                <a:cubicBezTo>
                  <a:pt x="178" y="18"/>
                  <a:pt x="178" y="17"/>
                  <a:pt x="178" y="16"/>
                </a:cubicBez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80" y="17"/>
                  <a:pt x="180" y="17"/>
                </a:cubicBezTo>
                <a:close/>
                <a:moveTo>
                  <a:pt x="179" y="16"/>
                </a:moveTo>
                <a:cubicBezTo>
                  <a:pt x="178" y="16"/>
                  <a:pt x="178" y="16"/>
                  <a:pt x="177" y="16"/>
                </a:cubicBezTo>
                <a:cubicBezTo>
                  <a:pt x="177" y="15"/>
                  <a:pt x="177" y="15"/>
                  <a:pt x="176" y="14"/>
                </a:cubicBezTo>
                <a:cubicBezTo>
                  <a:pt x="177" y="15"/>
                  <a:pt x="178" y="15"/>
                  <a:pt x="179" y="16"/>
                </a:cubicBezTo>
                <a:close/>
                <a:moveTo>
                  <a:pt x="176" y="17"/>
                </a:moveTo>
                <a:cubicBezTo>
                  <a:pt x="176" y="17"/>
                  <a:pt x="176" y="18"/>
                  <a:pt x="176" y="18"/>
                </a:cubicBezTo>
                <a:cubicBezTo>
                  <a:pt x="176" y="18"/>
                  <a:pt x="175" y="18"/>
                  <a:pt x="175" y="18"/>
                </a:cubicBezTo>
                <a:cubicBezTo>
                  <a:pt x="175" y="18"/>
                  <a:pt x="176" y="17"/>
                  <a:pt x="176" y="17"/>
                </a:cubicBezTo>
                <a:close/>
                <a:moveTo>
                  <a:pt x="174" y="18"/>
                </a:moveTo>
                <a:cubicBezTo>
                  <a:pt x="175" y="18"/>
                  <a:pt x="175" y="18"/>
                  <a:pt x="176" y="19"/>
                </a:cubicBezTo>
                <a:cubicBezTo>
                  <a:pt x="176" y="19"/>
                  <a:pt x="175" y="20"/>
                  <a:pt x="175" y="20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75" y="20"/>
                  <a:pt x="174" y="20"/>
                </a:cubicBezTo>
                <a:cubicBezTo>
                  <a:pt x="174" y="20"/>
                  <a:pt x="174" y="19"/>
                  <a:pt x="174" y="18"/>
                </a:cubicBezTo>
                <a:cubicBezTo>
                  <a:pt x="174" y="18"/>
                  <a:pt x="174" y="18"/>
                  <a:pt x="174" y="18"/>
                </a:cubicBezTo>
                <a:close/>
                <a:moveTo>
                  <a:pt x="149" y="19"/>
                </a:moveTo>
                <a:cubicBezTo>
                  <a:pt x="149" y="20"/>
                  <a:pt x="149" y="20"/>
                  <a:pt x="149" y="20"/>
                </a:cubicBezTo>
                <a:cubicBezTo>
                  <a:pt x="149" y="19"/>
                  <a:pt x="149" y="19"/>
                  <a:pt x="149" y="19"/>
                </a:cubicBezTo>
                <a:cubicBezTo>
                  <a:pt x="149" y="19"/>
                  <a:pt x="149" y="19"/>
                  <a:pt x="150" y="19"/>
                </a:cubicBezTo>
                <a:cubicBezTo>
                  <a:pt x="150" y="19"/>
                  <a:pt x="149" y="19"/>
                  <a:pt x="149" y="19"/>
                </a:cubicBezTo>
                <a:close/>
                <a:moveTo>
                  <a:pt x="155" y="23"/>
                </a:moveTo>
                <a:cubicBezTo>
                  <a:pt x="155" y="23"/>
                  <a:pt x="154" y="23"/>
                  <a:pt x="154" y="23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5" y="22"/>
                  <a:pt x="155" y="22"/>
                  <a:pt x="155" y="22"/>
                </a:cubicBezTo>
                <a:cubicBezTo>
                  <a:pt x="155" y="22"/>
                  <a:pt x="155" y="23"/>
                  <a:pt x="155" y="23"/>
                </a:cubicBezTo>
                <a:close/>
                <a:moveTo>
                  <a:pt x="155" y="22"/>
                </a:moveTo>
                <a:cubicBezTo>
                  <a:pt x="155" y="22"/>
                  <a:pt x="155" y="22"/>
                  <a:pt x="154" y="22"/>
                </a:cubicBezTo>
                <a:cubicBezTo>
                  <a:pt x="155" y="22"/>
                  <a:pt x="155" y="21"/>
                  <a:pt x="155" y="21"/>
                </a:cubicBezTo>
                <a:cubicBezTo>
                  <a:pt x="155" y="21"/>
                  <a:pt x="155" y="21"/>
                  <a:pt x="155" y="22"/>
                </a:cubicBezTo>
                <a:cubicBezTo>
                  <a:pt x="155" y="22"/>
                  <a:pt x="155" y="22"/>
                  <a:pt x="155" y="22"/>
                </a:cubicBezTo>
                <a:close/>
                <a:moveTo>
                  <a:pt x="154" y="17"/>
                </a:moveTo>
                <a:cubicBezTo>
                  <a:pt x="155" y="17"/>
                  <a:pt x="156" y="16"/>
                  <a:pt x="156" y="16"/>
                </a:cubicBezTo>
                <a:cubicBezTo>
                  <a:pt x="156" y="16"/>
                  <a:pt x="156" y="16"/>
                  <a:pt x="156" y="16"/>
                </a:cubicBezTo>
                <a:cubicBezTo>
                  <a:pt x="156" y="17"/>
                  <a:pt x="155" y="17"/>
                  <a:pt x="155" y="17"/>
                </a:cubicBezTo>
                <a:cubicBezTo>
                  <a:pt x="155" y="17"/>
                  <a:pt x="155" y="17"/>
                  <a:pt x="154" y="17"/>
                </a:cubicBezTo>
                <a:close/>
                <a:moveTo>
                  <a:pt x="156" y="21"/>
                </a:moveTo>
                <a:cubicBezTo>
                  <a:pt x="155" y="21"/>
                  <a:pt x="155" y="21"/>
                  <a:pt x="155" y="21"/>
                </a:cubicBezTo>
                <a:cubicBezTo>
                  <a:pt x="155" y="21"/>
                  <a:pt x="155" y="20"/>
                  <a:pt x="155" y="20"/>
                </a:cubicBezTo>
                <a:cubicBezTo>
                  <a:pt x="155" y="20"/>
                  <a:pt x="156" y="20"/>
                  <a:pt x="156" y="20"/>
                </a:cubicBezTo>
                <a:cubicBezTo>
                  <a:pt x="155" y="20"/>
                  <a:pt x="155" y="20"/>
                  <a:pt x="155" y="20"/>
                </a:cubicBezTo>
                <a:cubicBezTo>
                  <a:pt x="155" y="20"/>
                  <a:pt x="156" y="19"/>
                  <a:pt x="156" y="19"/>
                </a:cubicBezTo>
                <a:cubicBezTo>
                  <a:pt x="156" y="19"/>
                  <a:pt x="156" y="20"/>
                  <a:pt x="157" y="20"/>
                </a:cubicBezTo>
                <a:cubicBezTo>
                  <a:pt x="156" y="21"/>
                  <a:pt x="156" y="21"/>
                  <a:pt x="156" y="21"/>
                </a:cubicBezTo>
                <a:close/>
                <a:moveTo>
                  <a:pt x="157" y="20"/>
                </a:moveTo>
                <a:cubicBezTo>
                  <a:pt x="157" y="19"/>
                  <a:pt x="157" y="19"/>
                  <a:pt x="156" y="19"/>
                </a:cubicBezTo>
                <a:cubicBezTo>
                  <a:pt x="157" y="18"/>
                  <a:pt x="157" y="18"/>
                  <a:pt x="158" y="17"/>
                </a:cubicBezTo>
                <a:cubicBezTo>
                  <a:pt x="158" y="17"/>
                  <a:pt x="159" y="18"/>
                  <a:pt x="159" y="18"/>
                </a:cubicBezTo>
                <a:cubicBezTo>
                  <a:pt x="158" y="19"/>
                  <a:pt x="158" y="19"/>
                  <a:pt x="157" y="20"/>
                </a:cubicBezTo>
                <a:cubicBezTo>
                  <a:pt x="157" y="20"/>
                  <a:pt x="157" y="20"/>
                  <a:pt x="157" y="20"/>
                </a:cubicBezTo>
                <a:close/>
                <a:moveTo>
                  <a:pt x="157" y="16"/>
                </a:moveTo>
                <a:cubicBezTo>
                  <a:pt x="157" y="15"/>
                  <a:pt x="157" y="15"/>
                  <a:pt x="158" y="15"/>
                </a:cubicBezTo>
                <a:cubicBezTo>
                  <a:pt x="157" y="15"/>
                  <a:pt x="157" y="15"/>
                  <a:pt x="157" y="16"/>
                </a:cubicBezTo>
                <a:cubicBezTo>
                  <a:pt x="157" y="16"/>
                  <a:pt x="157" y="16"/>
                  <a:pt x="157" y="16"/>
                </a:cubicBezTo>
                <a:close/>
                <a:moveTo>
                  <a:pt x="164" y="15"/>
                </a:moveTo>
                <a:cubicBezTo>
                  <a:pt x="163" y="15"/>
                  <a:pt x="162" y="15"/>
                  <a:pt x="161" y="14"/>
                </a:cubicBezTo>
                <a:cubicBezTo>
                  <a:pt x="161" y="14"/>
                  <a:pt x="162" y="13"/>
                  <a:pt x="163" y="13"/>
                </a:cubicBezTo>
                <a:cubicBezTo>
                  <a:pt x="165" y="14"/>
                  <a:pt x="166" y="15"/>
                  <a:pt x="167" y="17"/>
                </a:cubicBezTo>
                <a:cubicBezTo>
                  <a:pt x="166" y="16"/>
                  <a:pt x="165" y="16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3" y="16"/>
                  <a:pt x="163" y="16"/>
                  <a:pt x="163" y="16"/>
                </a:cubicBezTo>
                <a:cubicBezTo>
                  <a:pt x="162" y="16"/>
                  <a:pt x="162" y="15"/>
                  <a:pt x="161" y="15"/>
                </a:cubicBezTo>
                <a:cubicBezTo>
                  <a:pt x="161" y="15"/>
                  <a:pt x="161" y="15"/>
                  <a:pt x="162" y="16"/>
                </a:cubicBezTo>
                <a:cubicBezTo>
                  <a:pt x="161" y="17"/>
                  <a:pt x="161" y="17"/>
                  <a:pt x="160" y="18"/>
                </a:cubicBezTo>
                <a:cubicBezTo>
                  <a:pt x="159" y="17"/>
                  <a:pt x="159" y="17"/>
                  <a:pt x="158" y="16"/>
                </a:cubicBezTo>
                <a:cubicBezTo>
                  <a:pt x="159" y="16"/>
                  <a:pt x="160" y="15"/>
                  <a:pt x="161" y="14"/>
                </a:cubicBezTo>
                <a:cubicBezTo>
                  <a:pt x="161" y="15"/>
                  <a:pt x="162" y="15"/>
                  <a:pt x="164" y="15"/>
                </a:cubicBezTo>
                <a:close/>
                <a:moveTo>
                  <a:pt x="158" y="24"/>
                </a:moveTo>
                <a:cubicBezTo>
                  <a:pt x="158" y="23"/>
                  <a:pt x="158" y="23"/>
                  <a:pt x="158" y="22"/>
                </a:cubicBezTo>
                <a:cubicBezTo>
                  <a:pt x="158" y="23"/>
                  <a:pt x="158" y="23"/>
                  <a:pt x="158" y="24"/>
                </a:cubicBezTo>
                <a:close/>
                <a:moveTo>
                  <a:pt x="159" y="22"/>
                </a:moveTo>
                <a:cubicBezTo>
                  <a:pt x="159" y="21"/>
                  <a:pt x="158" y="21"/>
                  <a:pt x="158" y="21"/>
                </a:cubicBezTo>
                <a:cubicBezTo>
                  <a:pt x="158" y="21"/>
                  <a:pt x="159" y="20"/>
                  <a:pt x="159" y="20"/>
                </a:cubicBezTo>
                <a:cubicBezTo>
                  <a:pt x="159" y="20"/>
                  <a:pt x="159" y="21"/>
                  <a:pt x="160" y="21"/>
                </a:cubicBezTo>
                <a:cubicBezTo>
                  <a:pt x="159" y="21"/>
                  <a:pt x="159" y="21"/>
                  <a:pt x="159" y="22"/>
                </a:cubicBezTo>
                <a:close/>
                <a:moveTo>
                  <a:pt x="159" y="20"/>
                </a:moveTo>
                <a:cubicBezTo>
                  <a:pt x="159" y="20"/>
                  <a:pt x="159" y="19"/>
                  <a:pt x="160" y="19"/>
                </a:cubicBezTo>
                <a:cubicBezTo>
                  <a:pt x="160" y="19"/>
                  <a:pt x="160" y="20"/>
                  <a:pt x="160" y="20"/>
                </a:cubicBezTo>
                <a:cubicBezTo>
                  <a:pt x="160" y="20"/>
                  <a:pt x="160" y="20"/>
                  <a:pt x="160" y="20"/>
                </a:cubicBezTo>
                <a:cubicBezTo>
                  <a:pt x="159" y="20"/>
                  <a:pt x="159" y="20"/>
                  <a:pt x="159" y="20"/>
                </a:cubicBezTo>
                <a:close/>
                <a:moveTo>
                  <a:pt x="161" y="24"/>
                </a:moveTo>
                <a:cubicBezTo>
                  <a:pt x="160" y="23"/>
                  <a:pt x="160" y="22"/>
                  <a:pt x="160" y="21"/>
                </a:cubicBezTo>
                <a:cubicBezTo>
                  <a:pt x="161" y="21"/>
                  <a:pt x="161" y="22"/>
                  <a:pt x="161" y="22"/>
                </a:cubicBezTo>
                <a:cubicBezTo>
                  <a:pt x="161" y="22"/>
                  <a:pt x="162" y="22"/>
                  <a:pt x="162" y="22"/>
                </a:cubicBezTo>
                <a:cubicBezTo>
                  <a:pt x="161" y="23"/>
                  <a:pt x="161" y="23"/>
                  <a:pt x="161" y="24"/>
                </a:cubicBezTo>
                <a:close/>
                <a:moveTo>
                  <a:pt x="161" y="21"/>
                </a:move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lose/>
                <a:moveTo>
                  <a:pt x="161" y="18"/>
                </a:moveTo>
                <a:cubicBezTo>
                  <a:pt x="161" y="18"/>
                  <a:pt x="161" y="18"/>
                  <a:pt x="161" y="18"/>
                </a:cubicBezTo>
                <a:cubicBezTo>
                  <a:pt x="161" y="18"/>
                  <a:pt x="162" y="18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1" y="19"/>
                  <a:pt x="161" y="18"/>
                  <a:pt x="161" y="18"/>
                </a:cubicBezTo>
                <a:close/>
                <a:moveTo>
                  <a:pt x="163" y="21"/>
                </a:moveTo>
                <a:cubicBezTo>
                  <a:pt x="163" y="21"/>
                  <a:pt x="163" y="21"/>
                  <a:pt x="163" y="21"/>
                </a:cubicBezTo>
                <a:cubicBezTo>
                  <a:pt x="163" y="21"/>
                  <a:pt x="163" y="21"/>
                  <a:pt x="164" y="21"/>
                </a:cubicBezTo>
                <a:cubicBezTo>
                  <a:pt x="164" y="21"/>
                  <a:pt x="163" y="21"/>
                  <a:pt x="163" y="21"/>
                </a:cubicBezTo>
                <a:close/>
                <a:moveTo>
                  <a:pt x="163" y="21"/>
                </a:moveTo>
                <a:cubicBezTo>
                  <a:pt x="163" y="20"/>
                  <a:pt x="162" y="20"/>
                  <a:pt x="162" y="19"/>
                </a:cubicBezTo>
                <a:cubicBezTo>
                  <a:pt x="162" y="19"/>
                  <a:pt x="162" y="19"/>
                  <a:pt x="163" y="19"/>
                </a:cubicBezTo>
                <a:cubicBezTo>
                  <a:pt x="163" y="19"/>
                  <a:pt x="164" y="20"/>
                  <a:pt x="164" y="21"/>
                </a:cubicBezTo>
                <a:cubicBezTo>
                  <a:pt x="164" y="21"/>
                  <a:pt x="164" y="21"/>
                  <a:pt x="164" y="21"/>
                </a:cubicBezTo>
                <a:cubicBezTo>
                  <a:pt x="163" y="21"/>
                  <a:pt x="163" y="21"/>
                  <a:pt x="163" y="21"/>
                </a:cubicBezTo>
                <a:close/>
                <a:moveTo>
                  <a:pt x="164" y="23"/>
                </a:moveTo>
                <a:cubicBezTo>
                  <a:pt x="164" y="23"/>
                  <a:pt x="164" y="23"/>
                  <a:pt x="164" y="22"/>
                </a:cubicBezTo>
                <a:cubicBezTo>
                  <a:pt x="164" y="22"/>
                  <a:pt x="164" y="22"/>
                  <a:pt x="165" y="22"/>
                </a:cubicBezTo>
                <a:cubicBezTo>
                  <a:pt x="165" y="22"/>
                  <a:pt x="164" y="22"/>
                  <a:pt x="164" y="23"/>
                </a:cubicBezTo>
                <a:close/>
                <a:moveTo>
                  <a:pt x="163" y="19"/>
                </a:moveTo>
                <a:cubicBezTo>
                  <a:pt x="164" y="18"/>
                  <a:pt x="164" y="18"/>
                  <a:pt x="164" y="18"/>
                </a:cubicBezTo>
                <a:cubicBezTo>
                  <a:pt x="164" y="18"/>
                  <a:pt x="163" y="18"/>
                  <a:pt x="163" y="19"/>
                </a:cubicBezTo>
                <a:cubicBezTo>
                  <a:pt x="162" y="18"/>
                  <a:pt x="162" y="18"/>
                  <a:pt x="161" y="18"/>
                </a:cubicBezTo>
                <a:cubicBezTo>
                  <a:pt x="162" y="17"/>
                  <a:pt x="162" y="17"/>
                  <a:pt x="163" y="16"/>
                </a:cubicBezTo>
                <a:cubicBezTo>
                  <a:pt x="164" y="17"/>
                  <a:pt x="165" y="18"/>
                  <a:pt x="166" y="20"/>
                </a:cubicBezTo>
                <a:cubicBezTo>
                  <a:pt x="165" y="20"/>
                  <a:pt x="165" y="20"/>
                  <a:pt x="165" y="20"/>
                </a:cubicBezTo>
                <a:cubicBezTo>
                  <a:pt x="164" y="20"/>
                  <a:pt x="164" y="19"/>
                  <a:pt x="163" y="19"/>
                </a:cubicBezTo>
                <a:close/>
                <a:moveTo>
                  <a:pt x="167" y="22"/>
                </a:moveTo>
                <a:cubicBezTo>
                  <a:pt x="167" y="22"/>
                  <a:pt x="166" y="22"/>
                  <a:pt x="166" y="22"/>
                </a:cubicBezTo>
                <a:cubicBezTo>
                  <a:pt x="166" y="22"/>
                  <a:pt x="166" y="21"/>
                  <a:pt x="166" y="21"/>
                </a:cubicBezTo>
                <a:cubicBezTo>
                  <a:pt x="166" y="21"/>
                  <a:pt x="166" y="21"/>
                  <a:pt x="166" y="20"/>
                </a:cubicBezTo>
                <a:cubicBezTo>
                  <a:pt x="167" y="21"/>
                  <a:pt x="167" y="22"/>
                  <a:pt x="167" y="22"/>
                </a:cubicBezTo>
                <a:cubicBezTo>
                  <a:pt x="167" y="22"/>
                  <a:pt x="167" y="22"/>
                  <a:pt x="167" y="22"/>
                </a:cubicBezTo>
                <a:close/>
                <a:moveTo>
                  <a:pt x="163" y="16"/>
                </a:moveTo>
                <a:cubicBezTo>
                  <a:pt x="163" y="16"/>
                  <a:pt x="164" y="16"/>
                  <a:pt x="164" y="16"/>
                </a:cubicBezTo>
                <a:cubicBezTo>
                  <a:pt x="165" y="16"/>
                  <a:pt x="167" y="17"/>
                  <a:pt x="168" y="18"/>
                </a:cubicBezTo>
                <a:cubicBezTo>
                  <a:pt x="168" y="18"/>
                  <a:pt x="168" y="18"/>
                  <a:pt x="169" y="18"/>
                </a:cubicBezTo>
                <a:cubicBezTo>
                  <a:pt x="168" y="19"/>
                  <a:pt x="168" y="19"/>
                  <a:pt x="167" y="19"/>
                </a:cubicBezTo>
                <a:cubicBezTo>
                  <a:pt x="166" y="18"/>
                  <a:pt x="165" y="17"/>
                  <a:pt x="163" y="16"/>
                </a:cubicBezTo>
                <a:close/>
                <a:moveTo>
                  <a:pt x="168" y="20"/>
                </a:moveTo>
                <a:cubicBezTo>
                  <a:pt x="168" y="19"/>
                  <a:pt x="169" y="19"/>
                  <a:pt x="169" y="19"/>
                </a:cubicBezTo>
                <a:cubicBezTo>
                  <a:pt x="169" y="19"/>
                  <a:pt x="169" y="20"/>
                  <a:pt x="170" y="20"/>
                </a:cubicBezTo>
                <a:cubicBezTo>
                  <a:pt x="169" y="20"/>
                  <a:pt x="169" y="21"/>
                  <a:pt x="169" y="21"/>
                </a:cubicBezTo>
                <a:cubicBezTo>
                  <a:pt x="168" y="20"/>
                  <a:pt x="168" y="20"/>
                  <a:pt x="168" y="20"/>
                </a:cubicBezTo>
                <a:close/>
                <a:moveTo>
                  <a:pt x="169" y="22"/>
                </a:moveTo>
                <a:cubicBezTo>
                  <a:pt x="170" y="22"/>
                  <a:pt x="170" y="21"/>
                  <a:pt x="170" y="21"/>
                </a:cubicBezTo>
                <a:cubicBezTo>
                  <a:pt x="170" y="21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69" y="22"/>
                  <a:pt x="169" y="22"/>
                  <a:pt x="169" y="22"/>
                </a:cubicBezTo>
                <a:close/>
                <a:moveTo>
                  <a:pt x="170" y="23"/>
                </a:move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3"/>
                  <a:pt x="170" y="23"/>
                </a:cubicBezTo>
                <a:close/>
                <a:moveTo>
                  <a:pt x="170" y="22"/>
                </a:move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lose/>
                <a:moveTo>
                  <a:pt x="172" y="19"/>
                </a:moveTo>
                <a:cubicBezTo>
                  <a:pt x="172" y="19"/>
                  <a:pt x="171" y="18"/>
                  <a:pt x="171" y="18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71" y="18"/>
                  <a:pt x="171" y="18"/>
                  <a:pt x="172" y="18"/>
                </a:cubicBezTo>
                <a:cubicBezTo>
                  <a:pt x="172" y="18"/>
                  <a:pt x="172" y="18"/>
                  <a:pt x="172" y="19"/>
                </a:cubicBezTo>
                <a:close/>
                <a:moveTo>
                  <a:pt x="165" y="11"/>
                </a:moveTo>
                <a:cubicBezTo>
                  <a:pt x="169" y="13"/>
                  <a:pt x="171" y="15"/>
                  <a:pt x="171" y="17"/>
                </a:cubicBezTo>
                <a:cubicBezTo>
                  <a:pt x="171" y="17"/>
                  <a:pt x="170" y="17"/>
                  <a:pt x="170" y="17"/>
                </a:cubicBezTo>
                <a:cubicBezTo>
                  <a:pt x="171" y="17"/>
                  <a:pt x="171" y="17"/>
                  <a:pt x="171" y="17"/>
                </a:cubicBezTo>
                <a:cubicBezTo>
                  <a:pt x="172" y="17"/>
                  <a:pt x="172" y="17"/>
                  <a:pt x="172" y="17"/>
                </a:cubicBezTo>
                <a:cubicBezTo>
                  <a:pt x="171" y="17"/>
                  <a:pt x="171" y="18"/>
                  <a:pt x="171" y="18"/>
                </a:cubicBezTo>
                <a:cubicBezTo>
                  <a:pt x="169" y="16"/>
                  <a:pt x="167" y="14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ubicBezTo>
                  <a:pt x="165" y="12"/>
                  <a:pt x="165" y="12"/>
                  <a:pt x="165" y="11"/>
                </a:cubicBezTo>
                <a:close/>
                <a:moveTo>
                  <a:pt x="164" y="11"/>
                </a:move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2"/>
                  <a:pt x="163" y="12"/>
                </a:cubicBezTo>
                <a:cubicBezTo>
                  <a:pt x="163" y="12"/>
                  <a:pt x="162" y="12"/>
                  <a:pt x="162" y="11"/>
                </a:cubicBezTo>
                <a:cubicBezTo>
                  <a:pt x="163" y="11"/>
                  <a:pt x="163" y="11"/>
                  <a:pt x="164" y="11"/>
                </a:cubicBezTo>
                <a:close/>
                <a:moveTo>
                  <a:pt x="161" y="12"/>
                </a:moveTo>
                <a:cubicBezTo>
                  <a:pt x="162" y="12"/>
                  <a:pt x="162" y="12"/>
                  <a:pt x="162" y="12"/>
                </a:cubicBezTo>
                <a:cubicBezTo>
                  <a:pt x="161" y="13"/>
                  <a:pt x="161" y="13"/>
                  <a:pt x="160" y="14"/>
                </a:cubicBezTo>
                <a:cubicBezTo>
                  <a:pt x="159" y="14"/>
                  <a:pt x="158" y="15"/>
                  <a:pt x="156" y="15"/>
                </a:cubicBezTo>
                <a:cubicBezTo>
                  <a:pt x="156" y="15"/>
                  <a:pt x="156" y="15"/>
                  <a:pt x="156" y="15"/>
                </a:cubicBezTo>
                <a:cubicBezTo>
                  <a:pt x="156" y="15"/>
                  <a:pt x="156" y="15"/>
                  <a:pt x="155" y="15"/>
                </a:cubicBezTo>
                <a:cubicBezTo>
                  <a:pt x="157" y="13"/>
                  <a:pt x="159" y="12"/>
                  <a:pt x="161" y="12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4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4" y="16"/>
                </a:moveTo>
                <a:cubicBezTo>
                  <a:pt x="155" y="16"/>
                  <a:pt x="155" y="15"/>
                  <a:pt x="155" y="15"/>
                </a:cubicBezTo>
                <a:cubicBezTo>
                  <a:pt x="156" y="15"/>
                  <a:pt x="156" y="16"/>
                  <a:pt x="156" y="16"/>
                </a:cubicBezTo>
                <a:cubicBezTo>
                  <a:pt x="155" y="16"/>
                  <a:pt x="154" y="16"/>
                  <a:pt x="154" y="17"/>
                </a:cubicBezTo>
                <a:cubicBezTo>
                  <a:pt x="154" y="17"/>
                  <a:pt x="154" y="17"/>
                  <a:pt x="153" y="17"/>
                </a:cubicBezTo>
                <a:cubicBezTo>
                  <a:pt x="154" y="16"/>
                  <a:pt x="154" y="16"/>
                  <a:pt x="154" y="16"/>
                </a:cubicBezTo>
                <a:close/>
                <a:moveTo>
                  <a:pt x="153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3" y="17"/>
                  <a:pt x="153" y="17"/>
                </a:cubicBezTo>
                <a:cubicBezTo>
                  <a:pt x="153" y="17"/>
                  <a:pt x="153" y="17"/>
                  <a:pt x="153" y="17"/>
                </a:cubicBezTo>
                <a:close/>
                <a:moveTo>
                  <a:pt x="152" y="19"/>
                </a:moveTo>
                <a:cubicBezTo>
                  <a:pt x="153" y="18"/>
                  <a:pt x="153" y="18"/>
                  <a:pt x="154" y="17"/>
                </a:cubicBezTo>
                <a:cubicBezTo>
                  <a:pt x="154" y="17"/>
                  <a:pt x="155" y="17"/>
                  <a:pt x="155" y="18"/>
                </a:cubicBezTo>
                <a:cubicBezTo>
                  <a:pt x="154" y="19"/>
                  <a:pt x="153" y="20"/>
                  <a:pt x="152" y="20"/>
                </a:cubicBezTo>
                <a:cubicBezTo>
                  <a:pt x="152" y="20"/>
                  <a:pt x="152" y="20"/>
                  <a:pt x="152" y="20"/>
                </a:cubicBezTo>
                <a:cubicBezTo>
                  <a:pt x="152" y="19"/>
                  <a:pt x="152" y="19"/>
                  <a:pt x="152" y="19"/>
                </a:cubicBezTo>
                <a:close/>
                <a:moveTo>
                  <a:pt x="152" y="21"/>
                </a:moveTo>
                <a:cubicBezTo>
                  <a:pt x="152" y="22"/>
                  <a:pt x="151" y="22"/>
                  <a:pt x="151" y="22"/>
                </a:cubicBezTo>
                <a:cubicBezTo>
                  <a:pt x="151" y="22"/>
                  <a:pt x="151" y="21"/>
                  <a:pt x="151" y="21"/>
                </a:cubicBezTo>
                <a:cubicBezTo>
                  <a:pt x="152" y="21"/>
                  <a:pt x="152" y="21"/>
                  <a:pt x="152" y="21"/>
                </a:cubicBezTo>
                <a:close/>
                <a:moveTo>
                  <a:pt x="151" y="17"/>
                </a:moveTo>
                <a:cubicBezTo>
                  <a:pt x="151" y="17"/>
                  <a:pt x="150" y="18"/>
                  <a:pt x="150" y="19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150" y="17"/>
                  <a:pt x="150" y="17"/>
                  <a:pt x="151" y="17"/>
                </a:cubicBezTo>
                <a:close/>
                <a:moveTo>
                  <a:pt x="134" y="22"/>
                </a:moveTo>
                <a:cubicBezTo>
                  <a:pt x="134" y="22"/>
                  <a:pt x="134" y="22"/>
                  <a:pt x="134" y="21"/>
                </a:cubicBezTo>
                <a:cubicBezTo>
                  <a:pt x="134" y="21"/>
                  <a:pt x="134" y="21"/>
                  <a:pt x="134" y="20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5" y="22"/>
                  <a:pt x="135" y="22"/>
                  <a:pt x="134" y="22"/>
                </a:cubicBezTo>
                <a:close/>
                <a:moveTo>
                  <a:pt x="136" y="20"/>
                </a:moveTo>
                <a:cubicBezTo>
                  <a:pt x="136" y="20"/>
                  <a:pt x="136" y="20"/>
                  <a:pt x="135" y="20"/>
                </a:cubicBezTo>
                <a:cubicBezTo>
                  <a:pt x="135" y="20"/>
                  <a:pt x="135" y="20"/>
                  <a:pt x="135" y="19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36" y="19"/>
                  <a:pt x="136" y="19"/>
                  <a:pt x="136" y="20"/>
                </a:cubicBezTo>
                <a:cubicBezTo>
                  <a:pt x="136" y="20"/>
                  <a:pt x="136" y="20"/>
                  <a:pt x="136" y="20"/>
                </a:cubicBezTo>
                <a:close/>
                <a:moveTo>
                  <a:pt x="141" y="17"/>
                </a:moveTo>
                <a:cubicBezTo>
                  <a:pt x="141" y="17"/>
                  <a:pt x="140" y="17"/>
                  <a:pt x="140" y="17"/>
                </a:cubicBezTo>
                <a:cubicBezTo>
                  <a:pt x="140" y="16"/>
                  <a:pt x="139" y="16"/>
                  <a:pt x="138" y="15"/>
                </a:cubicBezTo>
                <a:cubicBezTo>
                  <a:pt x="139" y="15"/>
                  <a:pt x="139" y="15"/>
                  <a:pt x="139" y="15"/>
                </a:cubicBezTo>
                <a:cubicBezTo>
                  <a:pt x="139" y="16"/>
                  <a:pt x="140" y="16"/>
                  <a:pt x="141" y="17"/>
                </a:cubicBezTo>
                <a:close/>
                <a:moveTo>
                  <a:pt x="139" y="15"/>
                </a:moveTo>
                <a:cubicBezTo>
                  <a:pt x="139" y="15"/>
                  <a:pt x="140" y="15"/>
                  <a:pt x="140" y="14"/>
                </a:cubicBezTo>
                <a:cubicBezTo>
                  <a:pt x="141" y="15"/>
                  <a:pt x="141" y="16"/>
                  <a:pt x="142" y="16"/>
                </a:cubicBezTo>
                <a:cubicBezTo>
                  <a:pt x="141" y="16"/>
                  <a:pt x="141" y="16"/>
                  <a:pt x="141" y="16"/>
                </a:cubicBezTo>
                <a:cubicBezTo>
                  <a:pt x="140" y="16"/>
                  <a:pt x="140" y="16"/>
                  <a:pt x="139" y="15"/>
                </a:cubicBezTo>
                <a:close/>
                <a:moveTo>
                  <a:pt x="139" y="18"/>
                </a:moveTo>
                <a:cubicBezTo>
                  <a:pt x="138" y="18"/>
                  <a:pt x="138" y="19"/>
                  <a:pt x="137" y="19"/>
                </a:cubicBezTo>
                <a:cubicBezTo>
                  <a:pt x="137" y="19"/>
                  <a:pt x="137" y="18"/>
                  <a:pt x="136" y="18"/>
                </a:cubicBezTo>
                <a:cubicBezTo>
                  <a:pt x="137" y="17"/>
                  <a:pt x="137" y="17"/>
                  <a:pt x="137" y="16"/>
                </a:cubicBezTo>
                <a:cubicBezTo>
                  <a:pt x="138" y="17"/>
                  <a:pt x="138" y="17"/>
                  <a:pt x="139" y="18"/>
                </a:cubicBezTo>
                <a:close/>
                <a:moveTo>
                  <a:pt x="137" y="22"/>
                </a:moveTo>
                <a:cubicBezTo>
                  <a:pt x="137" y="22"/>
                  <a:pt x="137" y="22"/>
                  <a:pt x="137" y="21"/>
                </a:cubicBezTo>
                <a:cubicBezTo>
                  <a:pt x="137" y="21"/>
                  <a:pt x="137" y="21"/>
                  <a:pt x="137" y="21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lose/>
                <a:moveTo>
                  <a:pt x="137" y="23"/>
                </a:move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3"/>
                </a:cubicBezTo>
                <a:close/>
                <a:moveTo>
                  <a:pt x="138" y="20"/>
                </a:moveTo>
                <a:cubicBezTo>
                  <a:pt x="139" y="19"/>
                  <a:pt x="139" y="19"/>
                  <a:pt x="139" y="19"/>
                </a:cubicBezTo>
                <a:cubicBezTo>
                  <a:pt x="140" y="19"/>
                  <a:pt x="140" y="19"/>
                  <a:pt x="140" y="20"/>
                </a:cubicBezTo>
                <a:cubicBezTo>
                  <a:pt x="140" y="20"/>
                  <a:pt x="139" y="20"/>
                  <a:pt x="139" y="21"/>
                </a:cubicBezTo>
                <a:cubicBezTo>
                  <a:pt x="139" y="20"/>
                  <a:pt x="139" y="20"/>
                  <a:pt x="138" y="20"/>
                </a:cubicBezTo>
                <a:close/>
                <a:moveTo>
                  <a:pt x="141" y="23"/>
                </a:moveTo>
                <a:cubicBezTo>
                  <a:pt x="141" y="23"/>
                  <a:pt x="141" y="23"/>
                  <a:pt x="140" y="23"/>
                </a:cubicBezTo>
                <a:cubicBezTo>
                  <a:pt x="140" y="22"/>
                  <a:pt x="140" y="22"/>
                  <a:pt x="140" y="21"/>
                </a:cubicBezTo>
                <a:cubicBezTo>
                  <a:pt x="140" y="21"/>
                  <a:pt x="140" y="21"/>
                  <a:pt x="140" y="20"/>
                </a:cubicBezTo>
                <a:cubicBezTo>
                  <a:pt x="141" y="21"/>
                  <a:pt x="141" y="22"/>
                  <a:pt x="141" y="22"/>
                </a:cubicBezTo>
                <a:cubicBezTo>
                  <a:pt x="141" y="23"/>
                  <a:pt x="141" y="23"/>
                  <a:pt x="141" y="23"/>
                </a:cubicBezTo>
                <a:close/>
                <a:moveTo>
                  <a:pt x="141" y="17"/>
                </a:moveTo>
                <a:cubicBezTo>
                  <a:pt x="141" y="17"/>
                  <a:pt x="141" y="17"/>
                  <a:pt x="141" y="17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2" y="18"/>
                  <a:pt x="141" y="18"/>
                  <a:pt x="141" y="17"/>
                </a:cubicBezTo>
                <a:close/>
                <a:moveTo>
                  <a:pt x="142" y="19"/>
                </a:moveTo>
                <a:cubicBezTo>
                  <a:pt x="142" y="19"/>
                  <a:pt x="142" y="19"/>
                  <a:pt x="142" y="19"/>
                </a:cubicBezTo>
                <a:cubicBezTo>
                  <a:pt x="143" y="19"/>
                  <a:pt x="143" y="19"/>
                  <a:pt x="143" y="20"/>
                </a:cubicBezTo>
                <a:cubicBezTo>
                  <a:pt x="142" y="19"/>
                  <a:pt x="142" y="19"/>
                  <a:pt x="142" y="19"/>
                </a:cubicBezTo>
                <a:close/>
                <a:moveTo>
                  <a:pt x="145" y="19"/>
                </a:moveTo>
                <a:cubicBezTo>
                  <a:pt x="145" y="19"/>
                  <a:pt x="145" y="19"/>
                  <a:pt x="145" y="19"/>
                </a:cubicBezTo>
                <a:cubicBezTo>
                  <a:pt x="145" y="19"/>
                  <a:pt x="145" y="19"/>
                  <a:pt x="145" y="19"/>
                </a:cubicBezTo>
                <a:cubicBezTo>
                  <a:pt x="145" y="19"/>
                  <a:pt x="145" y="19"/>
                  <a:pt x="145" y="19"/>
                </a:cubicBezTo>
                <a:close/>
                <a:moveTo>
                  <a:pt x="145" y="21"/>
                </a:moveTo>
                <a:cubicBezTo>
                  <a:pt x="145" y="21"/>
                  <a:pt x="145" y="21"/>
                  <a:pt x="145" y="20"/>
                </a:cubicBezTo>
                <a:cubicBezTo>
                  <a:pt x="145" y="20"/>
                  <a:pt x="146" y="20"/>
                  <a:pt x="146" y="20"/>
                </a:cubicBezTo>
                <a:cubicBezTo>
                  <a:pt x="146" y="20"/>
                  <a:pt x="146" y="20"/>
                  <a:pt x="146" y="20"/>
                </a:cubicBezTo>
                <a:cubicBezTo>
                  <a:pt x="146" y="21"/>
                  <a:pt x="145" y="21"/>
                  <a:pt x="145" y="21"/>
                </a:cubicBezTo>
                <a:close/>
                <a:moveTo>
                  <a:pt x="144" y="12"/>
                </a:moveTo>
                <a:cubicBezTo>
                  <a:pt x="146" y="14"/>
                  <a:pt x="147" y="16"/>
                  <a:pt x="147" y="17"/>
                </a:cubicBezTo>
                <a:cubicBezTo>
                  <a:pt x="145" y="17"/>
                  <a:pt x="144" y="17"/>
                  <a:pt x="144" y="17"/>
                </a:cubicBezTo>
                <a:cubicBezTo>
                  <a:pt x="145" y="17"/>
                  <a:pt x="146" y="17"/>
                  <a:pt x="147" y="18"/>
                </a:cubicBezTo>
                <a:cubicBezTo>
                  <a:pt x="147" y="18"/>
                  <a:pt x="147" y="18"/>
                  <a:pt x="147" y="18"/>
                </a:cubicBezTo>
                <a:cubicBezTo>
                  <a:pt x="146" y="18"/>
                  <a:pt x="146" y="19"/>
                  <a:pt x="146" y="19"/>
                </a:cubicBezTo>
                <a:cubicBezTo>
                  <a:pt x="145" y="18"/>
                  <a:pt x="145" y="18"/>
                  <a:pt x="144" y="18"/>
                </a:cubicBezTo>
                <a:cubicBezTo>
                  <a:pt x="144" y="17"/>
                  <a:pt x="143" y="16"/>
                  <a:pt x="143" y="16"/>
                </a:cubicBezTo>
                <a:cubicBezTo>
                  <a:pt x="143" y="16"/>
                  <a:pt x="144" y="15"/>
                  <a:pt x="144" y="15"/>
                </a:cubicBezTo>
                <a:cubicBezTo>
                  <a:pt x="143" y="15"/>
                  <a:pt x="143" y="16"/>
                  <a:pt x="143" y="16"/>
                </a:cubicBezTo>
                <a:cubicBezTo>
                  <a:pt x="142" y="15"/>
                  <a:pt x="141" y="14"/>
                  <a:pt x="141" y="14"/>
                </a:cubicBezTo>
                <a:cubicBezTo>
                  <a:pt x="142" y="13"/>
                  <a:pt x="143" y="12"/>
                  <a:pt x="144" y="12"/>
                </a:cubicBezTo>
                <a:close/>
                <a:moveTo>
                  <a:pt x="143" y="11"/>
                </a:moveTo>
                <a:cubicBezTo>
                  <a:pt x="143" y="11"/>
                  <a:pt x="143" y="11"/>
                  <a:pt x="143" y="11"/>
                </a:cubicBezTo>
                <a:cubicBezTo>
                  <a:pt x="142" y="12"/>
                  <a:pt x="141" y="13"/>
                  <a:pt x="140" y="13"/>
                </a:cubicBezTo>
                <a:cubicBezTo>
                  <a:pt x="139" y="13"/>
                  <a:pt x="139" y="13"/>
                  <a:pt x="138" y="13"/>
                </a:cubicBezTo>
                <a:cubicBezTo>
                  <a:pt x="140" y="12"/>
                  <a:pt x="142" y="11"/>
                  <a:pt x="143" y="11"/>
                </a:cubicBezTo>
                <a:close/>
                <a:moveTo>
                  <a:pt x="138" y="13"/>
                </a:moveTo>
                <a:cubicBezTo>
                  <a:pt x="138" y="13"/>
                  <a:pt x="139" y="13"/>
                  <a:pt x="139" y="14"/>
                </a:cubicBezTo>
                <a:cubicBezTo>
                  <a:pt x="139" y="14"/>
                  <a:pt x="138" y="14"/>
                  <a:pt x="138" y="15"/>
                </a:cubicBezTo>
                <a:cubicBezTo>
                  <a:pt x="137" y="14"/>
                  <a:pt x="137" y="14"/>
                  <a:pt x="136" y="14"/>
                </a:cubicBezTo>
                <a:cubicBezTo>
                  <a:pt x="137" y="13"/>
                  <a:pt x="137" y="13"/>
                  <a:pt x="138" y="13"/>
                </a:cubicBezTo>
                <a:close/>
                <a:moveTo>
                  <a:pt x="135" y="14"/>
                </a:moveTo>
                <a:cubicBezTo>
                  <a:pt x="136" y="15"/>
                  <a:pt x="136" y="15"/>
                  <a:pt x="137" y="16"/>
                </a:cubicBezTo>
                <a:cubicBezTo>
                  <a:pt x="136" y="16"/>
                  <a:pt x="135" y="16"/>
                  <a:pt x="135" y="17"/>
                </a:cubicBezTo>
                <a:cubicBezTo>
                  <a:pt x="134" y="17"/>
                  <a:pt x="134" y="16"/>
                  <a:pt x="133" y="16"/>
                </a:cubicBezTo>
                <a:cubicBezTo>
                  <a:pt x="134" y="15"/>
                  <a:pt x="134" y="15"/>
                  <a:pt x="135" y="14"/>
                </a:cubicBezTo>
                <a:close/>
                <a:moveTo>
                  <a:pt x="133" y="16"/>
                </a:moveTo>
                <a:cubicBezTo>
                  <a:pt x="133" y="17"/>
                  <a:pt x="134" y="17"/>
                  <a:pt x="134" y="17"/>
                </a:cubicBezTo>
                <a:cubicBezTo>
                  <a:pt x="134" y="18"/>
                  <a:pt x="134" y="18"/>
                  <a:pt x="133" y="18"/>
                </a:cubicBezTo>
                <a:cubicBezTo>
                  <a:pt x="133" y="18"/>
                  <a:pt x="133" y="17"/>
                  <a:pt x="132" y="17"/>
                </a:cubicBezTo>
                <a:cubicBezTo>
                  <a:pt x="132" y="17"/>
                  <a:pt x="133" y="17"/>
                  <a:pt x="133" y="16"/>
                </a:cubicBezTo>
                <a:close/>
                <a:moveTo>
                  <a:pt x="132" y="17"/>
                </a:moveTo>
                <a:cubicBezTo>
                  <a:pt x="132" y="18"/>
                  <a:pt x="133" y="18"/>
                  <a:pt x="133" y="18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7"/>
                </a:cubicBezTo>
                <a:close/>
                <a:moveTo>
                  <a:pt x="132" y="18"/>
                </a:move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9"/>
                  <a:pt x="133" y="19"/>
                  <a:pt x="133" y="19"/>
                </a:cubicBezTo>
                <a:cubicBezTo>
                  <a:pt x="133" y="19"/>
                  <a:pt x="132" y="19"/>
                  <a:pt x="132" y="19"/>
                </a:cubicBezTo>
                <a:cubicBezTo>
                  <a:pt x="132" y="19"/>
                  <a:pt x="132" y="19"/>
                  <a:pt x="131" y="19"/>
                </a:cubicBezTo>
                <a:cubicBezTo>
                  <a:pt x="131" y="18"/>
                  <a:pt x="131" y="18"/>
                  <a:pt x="132" y="18"/>
                </a:cubicBezTo>
                <a:close/>
                <a:moveTo>
                  <a:pt x="131" y="20"/>
                </a:moveTo>
                <a:cubicBezTo>
                  <a:pt x="131" y="20"/>
                  <a:pt x="131" y="20"/>
                  <a:pt x="131" y="21"/>
                </a:cubicBezTo>
                <a:cubicBezTo>
                  <a:pt x="131" y="21"/>
                  <a:pt x="131" y="21"/>
                  <a:pt x="131" y="21"/>
                </a:cubicBezTo>
                <a:cubicBezTo>
                  <a:pt x="131" y="21"/>
                  <a:pt x="131" y="21"/>
                  <a:pt x="131" y="20"/>
                </a:cubicBezTo>
                <a:cubicBezTo>
                  <a:pt x="131" y="20"/>
                  <a:pt x="131" y="20"/>
                  <a:pt x="131" y="20"/>
                </a:cubicBezTo>
                <a:close/>
                <a:moveTo>
                  <a:pt x="130" y="21"/>
                </a:moveTo>
                <a:cubicBezTo>
                  <a:pt x="131" y="21"/>
                  <a:pt x="131" y="21"/>
                  <a:pt x="131" y="21"/>
                </a:cubicBezTo>
                <a:cubicBezTo>
                  <a:pt x="131" y="21"/>
                  <a:pt x="131" y="22"/>
                  <a:pt x="131" y="22"/>
                </a:cubicBezTo>
                <a:cubicBezTo>
                  <a:pt x="131" y="22"/>
                  <a:pt x="130" y="22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lose/>
                <a:moveTo>
                  <a:pt x="128" y="20"/>
                </a:move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lose/>
                <a:moveTo>
                  <a:pt x="129" y="20"/>
                </a:moveTo>
                <a:cubicBezTo>
                  <a:pt x="128" y="20"/>
                  <a:pt x="128" y="20"/>
                  <a:pt x="128" y="19"/>
                </a:cubicBezTo>
                <a:cubicBezTo>
                  <a:pt x="128" y="19"/>
                  <a:pt x="129" y="19"/>
                  <a:pt x="129" y="19"/>
                </a:cubicBezTo>
                <a:cubicBezTo>
                  <a:pt x="129" y="19"/>
                  <a:pt x="129" y="19"/>
                  <a:pt x="129" y="20"/>
                </a:cubicBezTo>
                <a:close/>
                <a:moveTo>
                  <a:pt x="127" y="17"/>
                </a:moveTo>
                <a:cubicBezTo>
                  <a:pt x="128" y="17"/>
                  <a:pt x="129" y="18"/>
                  <a:pt x="129" y="18"/>
                </a:cubicBezTo>
                <a:cubicBezTo>
                  <a:pt x="129" y="19"/>
                  <a:pt x="129" y="19"/>
                  <a:pt x="129" y="19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8" y="18"/>
                  <a:pt x="128" y="18"/>
                  <a:pt x="127" y="17"/>
                </a:cubicBezTo>
                <a:cubicBezTo>
                  <a:pt x="127" y="17"/>
                  <a:pt x="127" y="17"/>
                  <a:pt x="127" y="17"/>
                </a:cubicBezTo>
                <a:close/>
                <a:moveTo>
                  <a:pt x="126" y="18"/>
                </a:moveTo>
                <a:cubicBezTo>
                  <a:pt x="126" y="18"/>
                  <a:pt x="126" y="18"/>
                  <a:pt x="126" y="19"/>
                </a:cubicBezTo>
                <a:cubicBezTo>
                  <a:pt x="125" y="19"/>
                  <a:pt x="125" y="18"/>
                  <a:pt x="125" y="18"/>
                </a:cubicBezTo>
                <a:cubicBezTo>
                  <a:pt x="125" y="18"/>
                  <a:pt x="125" y="18"/>
                  <a:pt x="126" y="18"/>
                </a:cubicBezTo>
                <a:close/>
                <a:moveTo>
                  <a:pt x="124" y="19"/>
                </a:moveTo>
                <a:cubicBezTo>
                  <a:pt x="125" y="19"/>
                  <a:pt x="125" y="19"/>
                  <a:pt x="126" y="19"/>
                </a:cubicBezTo>
                <a:cubicBezTo>
                  <a:pt x="125" y="20"/>
                  <a:pt x="125" y="20"/>
                  <a:pt x="125" y="21"/>
                </a:cubicBezTo>
                <a:cubicBezTo>
                  <a:pt x="125" y="21"/>
                  <a:pt x="125" y="21"/>
                  <a:pt x="124" y="21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0"/>
                  <a:pt x="124" y="20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lose/>
                <a:moveTo>
                  <a:pt x="104" y="24"/>
                </a:moveTo>
                <a:cubicBezTo>
                  <a:pt x="104" y="24"/>
                  <a:pt x="104" y="23"/>
                  <a:pt x="104" y="23"/>
                </a:cubicBezTo>
                <a:cubicBezTo>
                  <a:pt x="104" y="23"/>
                  <a:pt x="104" y="22"/>
                  <a:pt x="104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5" y="23"/>
                  <a:pt x="104" y="23"/>
                  <a:pt x="104" y="24"/>
                </a:cubicBezTo>
                <a:close/>
                <a:moveTo>
                  <a:pt x="105" y="22"/>
                </a:moveTo>
                <a:cubicBezTo>
                  <a:pt x="105" y="22"/>
                  <a:pt x="105" y="22"/>
                  <a:pt x="104" y="22"/>
                </a:cubicBezTo>
                <a:cubicBezTo>
                  <a:pt x="105" y="21"/>
                  <a:pt x="105" y="20"/>
                  <a:pt x="105" y="20"/>
                </a:cubicBezTo>
                <a:cubicBezTo>
                  <a:pt x="106" y="20"/>
                  <a:pt x="106" y="20"/>
                  <a:pt x="106" y="21"/>
                </a:cubicBezTo>
                <a:cubicBezTo>
                  <a:pt x="106" y="21"/>
                  <a:pt x="105" y="22"/>
                  <a:pt x="105" y="22"/>
                </a:cubicBezTo>
                <a:close/>
                <a:moveTo>
                  <a:pt x="107" y="20"/>
                </a:moveTo>
                <a:cubicBezTo>
                  <a:pt x="106" y="20"/>
                  <a:pt x="106" y="20"/>
                  <a:pt x="106" y="19"/>
                </a:cubicBezTo>
                <a:cubicBezTo>
                  <a:pt x="106" y="19"/>
                  <a:pt x="107" y="18"/>
                  <a:pt x="107" y="18"/>
                </a:cubicBezTo>
                <a:cubicBezTo>
                  <a:pt x="108" y="18"/>
                  <a:pt x="108" y="19"/>
                  <a:pt x="108" y="19"/>
                </a:cubicBezTo>
                <a:cubicBezTo>
                  <a:pt x="108" y="19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lose/>
                <a:moveTo>
                  <a:pt x="113" y="16"/>
                </a:moveTo>
                <a:cubicBezTo>
                  <a:pt x="112" y="16"/>
                  <a:pt x="111" y="15"/>
                  <a:pt x="110" y="15"/>
                </a:cubicBezTo>
                <a:cubicBezTo>
                  <a:pt x="111" y="14"/>
                  <a:pt x="112" y="14"/>
                  <a:pt x="112" y="13"/>
                </a:cubicBezTo>
                <a:cubicBezTo>
                  <a:pt x="114" y="15"/>
                  <a:pt x="116" y="16"/>
                  <a:pt x="117" y="17"/>
                </a:cubicBezTo>
                <a:cubicBezTo>
                  <a:pt x="116" y="17"/>
                  <a:pt x="115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3" y="16"/>
                </a:cubicBezTo>
                <a:close/>
                <a:moveTo>
                  <a:pt x="113" y="16"/>
                </a:moveTo>
                <a:cubicBezTo>
                  <a:pt x="113" y="16"/>
                  <a:pt x="113" y="16"/>
                  <a:pt x="112" y="17"/>
                </a:cubicBezTo>
                <a:cubicBezTo>
                  <a:pt x="112" y="16"/>
                  <a:pt x="111" y="16"/>
                  <a:pt x="110" y="16"/>
                </a:cubicBezTo>
                <a:cubicBezTo>
                  <a:pt x="110" y="16"/>
                  <a:pt x="111" y="16"/>
                  <a:pt x="112" y="17"/>
                </a:cubicBezTo>
                <a:cubicBezTo>
                  <a:pt x="111" y="17"/>
                  <a:pt x="110" y="18"/>
                  <a:pt x="109" y="18"/>
                </a:cubicBezTo>
                <a:cubicBezTo>
                  <a:pt x="109" y="18"/>
                  <a:pt x="108" y="17"/>
                  <a:pt x="108" y="17"/>
                </a:cubicBezTo>
                <a:cubicBezTo>
                  <a:pt x="108" y="16"/>
                  <a:pt x="109" y="16"/>
                  <a:pt x="110" y="15"/>
                </a:cubicBezTo>
                <a:cubicBezTo>
                  <a:pt x="111" y="15"/>
                  <a:pt x="112" y="16"/>
                  <a:pt x="113" y="16"/>
                </a:cubicBezTo>
                <a:close/>
                <a:moveTo>
                  <a:pt x="107" y="25"/>
                </a:moveTo>
                <a:cubicBezTo>
                  <a:pt x="107" y="24"/>
                  <a:pt x="107" y="24"/>
                  <a:pt x="107" y="23"/>
                </a:cubicBezTo>
                <a:cubicBezTo>
                  <a:pt x="107" y="24"/>
                  <a:pt x="107" y="24"/>
                  <a:pt x="107" y="25"/>
                </a:cubicBezTo>
                <a:close/>
                <a:moveTo>
                  <a:pt x="108" y="22"/>
                </a:moveTo>
                <a:cubicBezTo>
                  <a:pt x="108" y="22"/>
                  <a:pt x="108" y="22"/>
                  <a:pt x="108" y="22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8" y="22"/>
                </a:cubicBezTo>
                <a:close/>
                <a:moveTo>
                  <a:pt x="108" y="21"/>
                </a:moveTo>
                <a:cubicBezTo>
                  <a:pt x="109" y="20"/>
                  <a:pt x="109" y="20"/>
                  <a:pt x="109" y="20"/>
                </a:cubicBezTo>
                <a:cubicBezTo>
                  <a:pt x="110" y="20"/>
                  <a:pt x="110" y="20"/>
                  <a:pt x="110" y="21"/>
                </a:cubicBezTo>
                <a:cubicBezTo>
                  <a:pt x="110" y="21"/>
                  <a:pt x="110" y="21"/>
                  <a:pt x="109" y="21"/>
                </a:cubicBezTo>
                <a:cubicBezTo>
                  <a:pt x="109" y="21"/>
                  <a:pt x="109" y="21"/>
                  <a:pt x="108" y="21"/>
                </a:cubicBezTo>
                <a:close/>
                <a:moveTo>
                  <a:pt x="110" y="24"/>
                </a:moveTo>
                <a:cubicBezTo>
                  <a:pt x="110" y="24"/>
                  <a:pt x="110" y="23"/>
                  <a:pt x="110" y="22"/>
                </a:cubicBezTo>
                <a:cubicBezTo>
                  <a:pt x="110" y="22"/>
                  <a:pt x="111" y="22"/>
                  <a:pt x="111" y="22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4"/>
                  <a:pt x="110" y="24"/>
                </a:cubicBezTo>
                <a:close/>
                <a:moveTo>
                  <a:pt x="110" y="22"/>
                </a:moveTo>
                <a:cubicBezTo>
                  <a:pt x="110" y="21"/>
                  <a:pt x="110" y="21"/>
                  <a:pt x="110" y="21"/>
                </a:cubicBezTo>
                <a:cubicBezTo>
                  <a:pt x="111" y="21"/>
                  <a:pt x="111" y="22"/>
                  <a:pt x="111" y="22"/>
                </a:cubicBezTo>
                <a:cubicBezTo>
                  <a:pt x="111" y="22"/>
                  <a:pt x="110" y="22"/>
                  <a:pt x="110" y="22"/>
                </a:cubicBezTo>
                <a:close/>
                <a:moveTo>
                  <a:pt x="110" y="19"/>
                </a:moveTo>
                <a:cubicBezTo>
                  <a:pt x="110" y="19"/>
                  <a:pt x="110" y="19"/>
                  <a:pt x="110" y="18"/>
                </a:cubicBezTo>
                <a:cubicBezTo>
                  <a:pt x="111" y="19"/>
                  <a:pt x="111" y="19"/>
                  <a:pt x="112" y="19"/>
                </a:cubicBezTo>
                <a:cubicBezTo>
                  <a:pt x="112" y="20"/>
                  <a:pt x="111" y="20"/>
                  <a:pt x="111" y="20"/>
                </a:cubicBezTo>
                <a:cubicBezTo>
                  <a:pt x="111" y="19"/>
                  <a:pt x="110" y="19"/>
                  <a:pt x="110" y="19"/>
                </a:cubicBezTo>
                <a:close/>
                <a:moveTo>
                  <a:pt x="113" y="22"/>
                </a:move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lose/>
                <a:moveTo>
                  <a:pt x="113" y="22"/>
                </a:moveTo>
                <a:cubicBezTo>
                  <a:pt x="113" y="22"/>
                  <a:pt x="113" y="22"/>
                  <a:pt x="113" y="22"/>
                </a:cubicBezTo>
                <a:cubicBezTo>
                  <a:pt x="112" y="21"/>
                  <a:pt x="112" y="21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3" y="20"/>
                  <a:pt x="113" y="21"/>
                  <a:pt x="114" y="21"/>
                </a:cubicBezTo>
                <a:cubicBezTo>
                  <a:pt x="114" y="21"/>
                  <a:pt x="113" y="22"/>
                  <a:pt x="113" y="22"/>
                </a:cubicBezTo>
                <a:close/>
                <a:moveTo>
                  <a:pt x="114" y="23"/>
                </a:move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4" y="23"/>
                  <a:pt x="114" y="23"/>
                </a:cubicBezTo>
                <a:close/>
                <a:moveTo>
                  <a:pt x="112" y="19"/>
                </a:moveTo>
                <a:cubicBezTo>
                  <a:pt x="113" y="19"/>
                  <a:pt x="114" y="18"/>
                  <a:pt x="114" y="18"/>
                </a:cubicBezTo>
                <a:cubicBezTo>
                  <a:pt x="113" y="19"/>
                  <a:pt x="113" y="19"/>
                  <a:pt x="112" y="19"/>
                </a:cubicBezTo>
                <a:cubicBezTo>
                  <a:pt x="112" y="19"/>
                  <a:pt x="111" y="19"/>
                  <a:pt x="110" y="18"/>
                </a:cubicBezTo>
                <a:cubicBezTo>
                  <a:pt x="111" y="18"/>
                  <a:pt x="112" y="17"/>
                  <a:pt x="112" y="17"/>
                </a:cubicBezTo>
                <a:cubicBezTo>
                  <a:pt x="113" y="18"/>
                  <a:pt x="115" y="19"/>
                  <a:pt x="115" y="20"/>
                </a:cubicBezTo>
                <a:cubicBezTo>
                  <a:pt x="115" y="20"/>
                  <a:pt x="115" y="21"/>
                  <a:pt x="114" y="21"/>
                </a:cubicBezTo>
                <a:cubicBezTo>
                  <a:pt x="114" y="20"/>
                  <a:pt x="113" y="20"/>
                  <a:pt x="112" y="19"/>
                </a:cubicBezTo>
                <a:close/>
                <a:moveTo>
                  <a:pt x="116" y="23"/>
                </a:moveTo>
                <a:cubicBezTo>
                  <a:pt x="116" y="23"/>
                  <a:pt x="116" y="23"/>
                  <a:pt x="116" y="23"/>
                </a:cubicBezTo>
                <a:cubicBezTo>
                  <a:pt x="116" y="22"/>
                  <a:pt x="116" y="22"/>
                  <a:pt x="115" y="22"/>
                </a:cubicBezTo>
                <a:cubicBezTo>
                  <a:pt x="115" y="21"/>
                  <a:pt x="116" y="21"/>
                  <a:pt x="116" y="21"/>
                </a:cubicBezTo>
                <a:cubicBezTo>
                  <a:pt x="116" y="22"/>
                  <a:pt x="116" y="22"/>
                  <a:pt x="117" y="23"/>
                </a:cubicBezTo>
                <a:cubicBezTo>
                  <a:pt x="116" y="23"/>
                  <a:pt x="116" y="23"/>
                  <a:pt x="116" y="23"/>
                </a:cubicBezTo>
                <a:close/>
                <a:moveTo>
                  <a:pt x="113" y="17"/>
                </a:moveTo>
                <a:cubicBezTo>
                  <a:pt x="113" y="17"/>
                  <a:pt x="113" y="16"/>
                  <a:pt x="113" y="16"/>
                </a:cubicBezTo>
                <a:cubicBezTo>
                  <a:pt x="115" y="17"/>
                  <a:pt x="116" y="17"/>
                  <a:pt x="118" y="18"/>
                </a:cubicBezTo>
                <a:cubicBezTo>
                  <a:pt x="118" y="18"/>
                  <a:pt x="118" y="19"/>
                  <a:pt x="118" y="19"/>
                </a:cubicBezTo>
                <a:cubicBezTo>
                  <a:pt x="118" y="19"/>
                  <a:pt x="117" y="19"/>
                  <a:pt x="117" y="20"/>
                </a:cubicBezTo>
                <a:cubicBezTo>
                  <a:pt x="116" y="19"/>
                  <a:pt x="114" y="18"/>
                  <a:pt x="113" y="17"/>
                </a:cubicBezTo>
                <a:close/>
                <a:moveTo>
                  <a:pt x="117" y="20"/>
                </a:moveTo>
                <a:cubicBezTo>
                  <a:pt x="118" y="20"/>
                  <a:pt x="118" y="20"/>
                  <a:pt x="119" y="19"/>
                </a:cubicBezTo>
                <a:cubicBezTo>
                  <a:pt x="119" y="20"/>
                  <a:pt x="119" y="20"/>
                  <a:pt x="119" y="21"/>
                </a:cubicBezTo>
                <a:cubicBezTo>
                  <a:pt x="119" y="21"/>
                  <a:pt x="119" y="21"/>
                  <a:pt x="118" y="21"/>
                </a:cubicBezTo>
                <a:cubicBezTo>
                  <a:pt x="118" y="21"/>
                  <a:pt x="118" y="21"/>
                  <a:pt x="117" y="20"/>
                </a:cubicBezTo>
                <a:close/>
                <a:moveTo>
                  <a:pt x="119" y="22"/>
                </a:moveTo>
                <a:cubicBezTo>
                  <a:pt x="119" y="22"/>
                  <a:pt x="119" y="22"/>
                  <a:pt x="120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22"/>
                  <a:pt x="119" y="22"/>
                  <a:pt x="119" y="23"/>
                </a:cubicBezTo>
                <a:cubicBezTo>
                  <a:pt x="119" y="22"/>
                  <a:pt x="119" y="22"/>
                  <a:pt x="119" y="22"/>
                </a:cubicBezTo>
                <a:close/>
                <a:moveTo>
                  <a:pt x="119" y="23"/>
                </a:moveTo>
                <a:cubicBezTo>
                  <a:pt x="119" y="23"/>
                  <a:pt x="120" y="23"/>
                  <a:pt x="120" y="22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19" y="23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lose/>
                <a:moveTo>
                  <a:pt x="120" y="23"/>
                </a:moveTo>
                <a:cubicBezTo>
                  <a:pt x="119" y="23"/>
                  <a:pt x="119" y="23"/>
                  <a:pt x="119" y="23"/>
                </a:cubicBezTo>
                <a:cubicBezTo>
                  <a:pt x="119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lose/>
                <a:moveTo>
                  <a:pt x="120" y="24"/>
                </a:move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lose/>
                <a:moveTo>
                  <a:pt x="122" y="19"/>
                </a:moveTo>
                <a:cubicBezTo>
                  <a:pt x="121" y="19"/>
                  <a:pt x="121" y="19"/>
                  <a:pt x="121" y="19"/>
                </a:cubicBezTo>
                <a:cubicBezTo>
                  <a:pt x="121" y="19"/>
                  <a:pt x="121" y="19"/>
                  <a:pt x="120" y="19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19"/>
                  <a:pt x="121" y="19"/>
                  <a:pt x="122" y="19"/>
                </a:cubicBezTo>
                <a:close/>
                <a:moveTo>
                  <a:pt x="115" y="12"/>
                </a:moveTo>
                <a:cubicBezTo>
                  <a:pt x="118" y="14"/>
                  <a:pt x="120" y="16"/>
                  <a:pt x="121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1" y="17"/>
                  <a:pt x="121" y="18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18"/>
                  <a:pt x="121" y="18"/>
                  <a:pt x="120" y="18"/>
                </a:cubicBezTo>
                <a:cubicBezTo>
                  <a:pt x="119" y="17"/>
                  <a:pt x="116" y="15"/>
                  <a:pt x="113" y="13"/>
                </a:cubicBezTo>
                <a:cubicBezTo>
                  <a:pt x="114" y="13"/>
                  <a:pt x="114" y="12"/>
                  <a:pt x="115" y="12"/>
                </a:cubicBezTo>
                <a:close/>
                <a:moveTo>
                  <a:pt x="113" y="11"/>
                </a:moveTo>
                <a:cubicBezTo>
                  <a:pt x="113" y="12"/>
                  <a:pt x="114" y="12"/>
                  <a:pt x="114" y="12"/>
                </a:cubicBezTo>
                <a:cubicBezTo>
                  <a:pt x="113" y="12"/>
                  <a:pt x="113" y="12"/>
                  <a:pt x="112" y="13"/>
                </a:cubicBezTo>
                <a:cubicBezTo>
                  <a:pt x="112" y="12"/>
                  <a:pt x="112" y="12"/>
                  <a:pt x="111" y="12"/>
                </a:cubicBezTo>
                <a:cubicBezTo>
                  <a:pt x="112" y="12"/>
                  <a:pt x="113" y="12"/>
                  <a:pt x="113" y="11"/>
                </a:cubicBezTo>
                <a:close/>
                <a:moveTo>
                  <a:pt x="111" y="12"/>
                </a:moveTo>
                <a:cubicBezTo>
                  <a:pt x="111" y="12"/>
                  <a:pt x="111" y="13"/>
                  <a:pt x="112" y="13"/>
                </a:cubicBezTo>
                <a:cubicBezTo>
                  <a:pt x="110" y="14"/>
                  <a:pt x="108" y="15"/>
                  <a:pt x="107" y="16"/>
                </a:cubicBezTo>
                <a:cubicBezTo>
                  <a:pt x="106" y="16"/>
                  <a:pt x="105" y="16"/>
                  <a:pt x="105" y="15"/>
                </a:cubicBezTo>
                <a:cubicBezTo>
                  <a:pt x="107" y="14"/>
                  <a:pt x="109" y="13"/>
                  <a:pt x="111" y="12"/>
                </a:cubicBezTo>
                <a:close/>
                <a:moveTo>
                  <a:pt x="104" y="16"/>
                </a:moveTo>
                <a:cubicBezTo>
                  <a:pt x="105" y="16"/>
                  <a:pt x="106" y="16"/>
                  <a:pt x="106" y="17"/>
                </a:cubicBezTo>
                <a:cubicBezTo>
                  <a:pt x="105" y="17"/>
                  <a:pt x="105" y="18"/>
                  <a:pt x="104" y="18"/>
                </a:cubicBezTo>
                <a:cubicBezTo>
                  <a:pt x="104" y="18"/>
                  <a:pt x="103" y="18"/>
                  <a:pt x="103" y="17"/>
                </a:cubicBezTo>
                <a:cubicBezTo>
                  <a:pt x="103" y="17"/>
                  <a:pt x="104" y="16"/>
                  <a:pt x="104" y="16"/>
                </a:cubicBezTo>
                <a:close/>
                <a:moveTo>
                  <a:pt x="103" y="17"/>
                </a:moveTo>
                <a:cubicBezTo>
                  <a:pt x="103" y="18"/>
                  <a:pt x="104" y="18"/>
                  <a:pt x="104" y="18"/>
                </a:cubicBezTo>
                <a:cubicBezTo>
                  <a:pt x="103" y="19"/>
                  <a:pt x="102" y="20"/>
                  <a:pt x="102" y="21"/>
                </a:cubicBezTo>
                <a:cubicBezTo>
                  <a:pt x="102" y="21"/>
                  <a:pt x="101" y="21"/>
                  <a:pt x="101" y="21"/>
                </a:cubicBezTo>
                <a:cubicBezTo>
                  <a:pt x="102" y="19"/>
                  <a:pt x="102" y="18"/>
                  <a:pt x="103" y="17"/>
                </a:cubicBezTo>
                <a:close/>
                <a:moveTo>
                  <a:pt x="101" y="21"/>
                </a:moveTo>
                <a:cubicBezTo>
                  <a:pt x="101" y="22"/>
                  <a:pt x="101" y="22"/>
                  <a:pt x="101" y="22"/>
                </a:cubicBezTo>
                <a:cubicBezTo>
                  <a:pt x="101" y="22"/>
                  <a:pt x="101" y="23"/>
                  <a:pt x="101" y="23"/>
                </a:cubicBezTo>
                <a:cubicBezTo>
                  <a:pt x="101" y="23"/>
                  <a:pt x="101" y="22"/>
                  <a:pt x="101" y="21"/>
                </a:cubicBezTo>
                <a:close/>
                <a:moveTo>
                  <a:pt x="99" y="20"/>
                </a:moveTo>
                <a:cubicBezTo>
                  <a:pt x="99" y="21"/>
                  <a:pt x="99" y="21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9" y="21"/>
                  <a:pt x="98" y="20"/>
                  <a:pt x="98" y="20"/>
                </a:cubicBezTo>
                <a:cubicBezTo>
                  <a:pt x="99" y="20"/>
                  <a:pt x="99" y="20"/>
                  <a:pt x="99" y="20"/>
                </a:cubicBezTo>
                <a:close/>
                <a:moveTo>
                  <a:pt x="95" y="22"/>
                </a:moveTo>
                <a:cubicBezTo>
                  <a:pt x="95" y="21"/>
                  <a:pt x="94" y="20"/>
                  <a:pt x="94" y="20"/>
                </a:cubicBezTo>
                <a:cubicBezTo>
                  <a:pt x="95" y="20"/>
                  <a:pt x="95" y="20"/>
                  <a:pt x="96" y="21"/>
                </a:cubicBezTo>
                <a:cubicBezTo>
                  <a:pt x="95" y="22"/>
                  <a:pt x="95" y="22"/>
                  <a:pt x="95" y="22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8"/>
                </a:cubicBezTo>
                <a:cubicBezTo>
                  <a:pt x="95" y="18"/>
                  <a:pt x="94" y="18"/>
                  <a:pt x="94" y="18"/>
                </a:cubicBezTo>
                <a:cubicBezTo>
                  <a:pt x="95" y="18"/>
                  <a:pt x="95" y="18"/>
                  <a:pt x="96" y="19"/>
                </a:cubicBezTo>
                <a:cubicBezTo>
                  <a:pt x="96" y="19"/>
                  <a:pt x="96" y="20"/>
                  <a:pt x="96" y="20"/>
                </a:cubicBezTo>
                <a:cubicBezTo>
                  <a:pt x="95" y="20"/>
                  <a:pt x="94" y="19"/>
                  <a:pt x="93" y="19"/>
                </a:cubicBezTo>
                <a:cubicBezTo>
                  <a:pt x="93" y="18"/>
                  <a:pt x="93" y="18"/>
                  <a:pt x="92" y="17"/>
                </a:cubicBezTo>
                <a:cubicBezTo>
                  <a:pt x="94" y="16"/>
                  <a:pt x="95" y="16"/>
                  <a:pt x="96" y="16"/>
                </a:cubicBezTo>
                <a:close/>
                <a:moveTo>
                  <a:pt x="65" y="27"/>
                </a:moveTo>
                <a:cubicBezTo>
                  <a:pt x="66" y="25"/>
                  <a:pt x="66" y="24"/>
                  <a:pt x="67" y="23"/>
                </a:cubicBezTo>
                <a:cubicBezTo>
                  <a:pt x="67" y="23"/>
                  <a:pt x="67" y="24"/>
                  <a:pt x="67" y="24"/>
                </a:cubicBezTo>
                <a:cubicBezTo>
                  <a:pt x="66" y="26"/>
                  <a:pt x="65" y="27"/>
                  <a:pt x="65" y="27"/>
                </a:cubicBezTo>
                <a:close/>
                <a:moveTo>
                  <a:pt x="74" y="26"/>
                </a:move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4" y="26"/>
                </a:cubicBezTo>
                <a:close/>
                <a:moveTo>
                  <a:pt x="76" y="26"/>
                </a:moveTo>
                <a:cubicBezTo>
                  <a:pt x="76" y="26"/>
                  <a:pt x="76" y="26"/>
                  <a:pt x="76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5"/>
                  <a:pt x="76" y="25"/>
                  <a:pt x="76" y="24"/>
                </a:cubicBezTo>
                <a:cubicBezTo>
                  <a:pt x="76" y="25"/>
                  <a:pt x="76" y="26"/>
                  <a:pt x="76" y="26"/>
                </a:cubicBezTo>
                <a:close/>
                <a:moveTo>
                  <a:pt x="78" y="25"/>
                </a:moveTo>
                <a:cubicBezTo>
                  <a:pt x="78" y="25"/>
                  <a:pt x="78" y="25"/>
                  <a:pt x="78" y="26"/>
                </a:cubicBezTo>
                <a:cubicBezTo>
                  <a:pt x="78" y="25"/>
                  <a:pt x="77" y="25"/>
                  <a:pt x="77" y="24"/>
                </a:cubicBezTo>
                <a:cubicBezTo>
                  <a:pt x="77" y="24"/>
                  <a:pt x="77" y="23"/>
                  <a:pt x="78" y="23"/>
                </a:cubicBezTo>
                <a:cubicBezTo>
                  <a:pt x="78" y="24"/>
                  <a:pt x="78" y="24"/>
                  <a:pt x="78" y="25"/>
                </a:cubicBezTo>
                <a:close/>
                <a:moveTo>
                  <a:pt x="79" y="22"/>
                </a:moveTo>
                <a:cubicBezTo>
                  <a:pt x="79" y="22"/>
                  <a:pt x="79" y="22"/>
                  <a:pt x="80" y="22"/>
                </a:cubicBezTo>
                <a:cubicBezTo>
                  <a:pt x="80" y="22"/>
                  <a:pt x="81" y="22"/>
                  <a:pt x="81" y="22"/>
                </a:cubicBezTo>
                <a:cubicBezTo>
                  <a:pt x="81" y="22"/>
                  <a:pt x="81" y="23"/>
                  <a:pt x="81" y="23"/>
                </a:cubicBezTo>
                <a:cubicBezTo>
                  <a:pt x="81" y="23"/>
                  <a:pt x="80" y="24"/>
                  <a:pt x="80" y="24"/>
                </a:cubicBezTo>
                <a:cubicBezTo>
                  <a:pt x="79" y="24"/>
                  <a:pt x="79" y="23"/>
                  <a:pt x="79" y="22"/>
                </a:cubicBezTo>
                <a:close/>
                <a:moveTo>
                  <a:pt x="80" y="21"/>
                </a:moveTo>
                <a:cubicBezTo>
                  <a:pt x="80" y="21"/>
                  <a:pt x="80" y="21"/>
                  <a:pt x="80" y="21"/>
                </a:cubicBezTo>
                <a:cubicBezTo>
                  <a:pt x="81" y="21"/>
                  <a:pt x="81" y="22"/>
                  <a:pt x="81" y="22"/>
                </a:cubicBezTo>
                <a:cubicBezTo>
                  <a:pt x="81" y="22"/>
                  <a:pt x="80" y="22"/>
                  <a:pt x="80" y="21"/>
                </a:cubicBezTo>
                <a:close/>
                <a:moveTo>
                  <a:pt x="81" y="25"/>
                </a:moveTo>
                <a:cubicBezTo>
                  <a:pt x="81" y="25"/>
                  <a:pt x="80" y="25"/>
                  <a:pt x="80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81" y="25"/>
                  <a:pt x="81" y="25"/>
                  <a:pt x="81" y="24"/>
                </a:cubicBezTo>
                <a:cubicBezTo>
                  <a:pt x="81" y="24"/>
                  <a:pt x="81" y="25"/>
                  <a:pt x="81" y="25"/>
                </a:cubicBezTo>
                <a:close/>
                <a:moveTo>
                  <a:pt x="82" y="21"/>
                </a:moveTo>
                <a:cubicBezTo>
                  <a:pt x="82" y="20"/>
                  <a:pt x="82" y="20"/>
                  <a:pt x="83" y="20"/>
                </a:cubicBezTo>
                <a:cubicBezTo>
                  <a:pt x="83" y="21"/>
                  <a:pt x="83" y="21"/>
                  <a:pt x="84" y="21"/>
                </a:cubicBezTo>
                <a:cubicBezTo>
                  <a:pt x="83" y="21"/>
                  <a:pt x="83" y="22"/>
                  <a:pt x="83" y="22"/>
                </a:cubicBezTo>
                <a:cubicBezTo>
                  <a:pt x="83" y="21"/>
                  <a:pt x="82" y="21"/>
                  <a:pt x="82" y="21"/>
                </a:cubicBezTo>
                <a:close/>
                <a:moveTo>
                  <a:pt x="85" y="21"/>
                </a:moveTo>
                <a:cubicBezTo>
                  <a:pt x="84" y="20"/>
                  <a:pt x="84" y="20"/>
                  <a:pt x="83" y="20"/>
                </a:cubicBezTo>
                <a:cubicBezTo>
                  <a:pt x="84" y="20"/>
                  <a:pt x="84" y="20"/>
                  <a:pt x="85" y="19"/>
                </a:cubicBezTo>
                <a:cubicBezTo>
                  <a:pt x="85" y="20"/>
                  <a:pt x="85" y="20"/>
                  <a:pt x="85" y="20"/>
                </a:cubicBezTo>
                <a:cubicBezTo>
                  <a:pt x="85" y="20"/>
                  <a:pt x="85" y="20"/>
                  <a:pt x="85" y="21"/>
                </a:cubicBezTo>
                <a:close/>
                <a:moveTo>
                  <a:pt x="86" y="21"/>
                </a:moveTo>
                <a:cubicBezTo>
                  <a:pt x="86" y="21"/>
                  <a:pt x="86" y="21"/>
                  <a:pt x="86" y="22"/>
                </a:cubicBezTo>
                <a:cubicBezTo>
                  <a:pt x="86" y="21"/>
                  <a:pt x="86" y="21"/>
                  <a:pt x="85" y="21"/>
                </a:cubicBezTo>
                <a:cubicBezTo>
                  <a:pt x="86" y="21"/>
                  <a:pt x="86" y="21"/>
                  <a:pt x="86" y="21"/>
                </a:cubicBezTo>
                <a:close/>
                <a:moveTo>
                  <a:pt x="84" y="21"/>
                </a:moveTo>
                <a:cubicBezTo>
                  <a:pt x="84" y="21"/>
                  <a:pt x="84" y="21"/>
                  <a:pt x="84" y="21"/>
                </a:cubicBezTo>
                <a:cubicBezTo>
                  <a:pt x="84" y="21"/>
                  <a:pt x="84" y="21"/>
                  <a:pt x="83" y="20"/>
                </a:cubicBezTo>
                <a:cubicBezTo>
                  <a:pt x="84" y="21"/>
                  <a:pt x="84" y="21"/>
                  <a:pt x="84" y="21"/>
                </a:cubicBezTo>
                <a:close/>
                <a:moveTo>
                  <a:pt x="85" y="23"/>
                </a:move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3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5" y="22"/>
                  <a:pt x="85" y="23"/>
                  <a:pt x="85" y="23"/>
                </a:cubicBezTo>
                <a:close/>
                <a:moveTo>
                  <a:pt x="85" y="21"/>
                </a:moveTo>
                <a:cubicBezTo>
                  <a:pt x="85" y="21"/>
                  <a:pt x="85" y="21"/>
                  <a:pt x="85" y="21"/>
                </a:cubicBezTo>
                <a:cubicBezTo>
                  <a:pt x="86" y="22"/>
                  <a:pt x="86" y="22"/>
                  <a:pt x="87" y="22"/>
                </a:cubicBezTo>
                <a:cubicBezTo>
                  <a:pt x="87" y="23"/>
                  <a:pt x="87" y="23"/>
                  <a:pt x="87" y="23"/>
                </a:cubicBezTo>
                <a:cubicBezTo>
                  <a:pt x="87" y="23"/>
                  <a:pt x="86" y="23"/>
                  <a:pt x="86" y="23"/>
                </a:cubicBezTo>
                <a:cubicBezTo>
                  <a:pt x="86" y="22"/>
                  <a:pt x="85" y="22"/>
                  <a:pt x="85" y="21"/>
                </a:cubicBezTo>
                <a:close/>
                <a:moveTo>
                  <a:pt x="86" y="23"/>
                </a:moveTo>
                <a:cubicBezTo>
                  <a:pt x="86" y="23"/>
                  <a:pt x="87" y="23"/>
                  <a:pt x="87" y="23"/>
                </a:cubicBezTo>
                <a:cubicBezTo>
                  <a:pt x="87" y="23"/>
                  <a:pt x="87" y="23"/>
                  <a:pt x="87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3"/>
                  <a:pt x="86" y="23"/>
                  <a:pt x="86" y="23"/>
                </a:cubicBezTo>
                <a:close/>
                <a:moveTo>
                  <a:pt x="87" y="25"/>
                </a:moveTo>
                <a:cubicBezTo>
                  <a:pt x="87" y="25"/>
                  <a:pt x="87" y="25"/>
                  <a:pt x="87" y="25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4"/>
                  <a:pt x="87" y="24"/>
                  <a:pt x="87" y="25"/>
                </a:cubicBezTo>
                <a:close/>
                <a:moveTo>
                  <a:pt x="90" y="24"/>
                </a:moveTo>
                <a:cubicBezTo>
                  <a:pt x="89" y="23"/>
                  <a:pt x="89" y="21"/>
                  <a:pt x="87" y="20"/>
                </a:cubicBezTo>
                <a:cubicBezTo>
                  <a:pt x="88" y="20"/>
                  <a:pt x="88" y="19"/>
                  <a:pt x="88" y="19"/>
                </a:cubicBezTo>
                <a:cubicBezTo>
                  <a:pt x="90" y="21"/>
                  <a:pt x="90" y="22"/>
                  <a:pt x="90" y="24"/>
                </a:cubicBezTo>
                <a:cubicBezTo>
                  <a:pt x="90" y="24"/>
                  <a:pt x="90" y="24"/>
                  <a:pt x="90" y="24"/>
                </a:cubicBezTo>
                <a:close/>
                <a:moveTo>
                  <a:pt x="88" y="16"/>
                </a:moveTo>
                <a:cubicBezTo>
                  <a:pt x="89" y="17"/>
                  <a:pt x="90" y="17"/>
                  <a:pt x="91" y="18"/>
                </a:cubicBezTo>
                <a:cubicBezTo>
                  <a:pt x="90" y="18"/>
                  <a:pt x="90" y="18"/>
                  <a:pt x="90" y="18"/>
                </a:cubicBezTo>
                <a:cubicBezTo>
                  <a:pt x="89" y="17"/>
                  <a:pt x="88" y="17"/>
                  <a:pt x="88" y="16"/>
                </a:cubicBezTo>
                <a:close/>
                <a:moveTo>
                  <a:pt x="92" y="21"/>
                </a:moveTo>
                <a:cubicBezTo>
                  <a:pt x="92" y="20"/>
                  <a:pt x="91" y="19"/>
                  <a:pt x="90" y="18"/>
                </a:cubicBezTo>
                <a:cubicBezTo>
                  <a:pt x="90" y="18"/>
                  <a:pt x="91" y="18"/>
                  <a:pt x="91" y="18"/>
                </a:cubicBezTo>
                <a:cubicBezTo>
                  <a:pt x="91" y="18"/>
                  <a:pt x="91" y="18"/>
                  <a:pt x="92" y="18"/>
                </a:cubicBezTo>
                <a:cubicBezTo>
                  <a:pt x="92" y="19"/>
                  <a:pt x="92" y="20"/>
                  <a:pt x="92" y="21"/>
                </a:cubicBezTo>
                <a:close/>
                <a:moveTo>
                  <a:pt x="83" y="12"/>
                </a:moveTo>
                <a:cubicBezTo>
                  <a:pt x="88" y="13"/>
                  <a:pt x="90" y="15"/>
                  <a:pt x="91" y="17"/>
                </a:cubicBezTo>
                <a:cubicBezTo>
                  <a:pt x="91" y="17"/>
                  <a:pt x="91" y="17"/>
                  <a:pt x="91" y="17"/>
                </a:cubicBezTo>
                <a:cubicBezTo>
                  <a:pt x="90" y="17"/>
                  <a:pt x="89" y="16"/>
                  <a:pt x="87" y="16"/>
                </a:cubicBezTo>
                <a:cubicBezTo>
                  <a:pt x="86" y="15"/>
                  <a:pt x="84" y="13"/>
                  <a:pt x="81" y="12"/>
                </a:cubicBezTo>
                <a:cubicBezTo>
                  <a:pt x="82" y="12"/>
                  <a:pt x="82" y="12"/>
                  <a:pt x="83" y="12"/>
                </a:cubicBezTo>
                <a:close/>
                <a:moveTo>
                  <a:pt x="81" y="13"/>
                </a:moveTo>
                <a:cubicBezTo>
                  <a:pt x="83" y="14"/>
                  <a:pt x="86" y="16"/>
                  <a:pt x="88" y="19"/>
                </a:cubicBezTo>
                <a:cubicBezTo>
                  <a:pt x="88" y="19"/>
                  <a:pt x="87" y="19"/>
                  <a:pt x="87" y="20"/>
                </a:cubicBezTo>
                <a:cubicBezTo>
                  <a:pt x="86" y="19"/>
                  <a:pt x="86" y="19"/>
                  <a:pt x="86" y="19"/>
                </a:cubicBezTo>
                <a:cubicBezTo>
                  <a:pt x="87" y="19"/>
                  <a:pt x="88" y="19"/>
                  <a:pt x="88" y="19"/>
                </a:cubicBezTo>
                <a:cubicBezTo>
                  <a:pt x="87" y="19"/>
                  <a:pt x="86" y="19"/>
                  <a:pt x="86" y="19"/>
                </a:cubicBezTo>
                <a:cubicBezTo>
                  <a:pt x="85" y="18"/>
                  <a:pt x="83" y="17"/>
                  <a:pt x="81" y="16"/>
                </a:cubicBezTo>
                <a:cubicBezTo>
                  <a:pt x="81" y="16"/>
                  <a:pt x="83" y="17"/>
                  <a:pt x="85" y="19"/>
                </a:cubicBezTo>
                <a:cubicBezTo>
                  <a:pt x="84" y="19"/>
                  <a:pt x="83" y="20"/>
                  <a:pt x="83" y="20"/>
                </a:cubicBezTo>
                <a:cubicBezTo>
                  <a:pt x="82" y="20"/>
                  <a:pt x="82" y="20"/>
                  <a:pt x="82" y="20"/>
                </a:cubicBezTo>
                <a:cubicBezTo>
                  <a:pt x="82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2" y="20"/>
                  <a:pt x="82" y="20"/>
                  <a:pt x="82" y="20"/>
                </a:cubicBezTo>
                <a:cubicBezTo>
                  <a:pt x="82" y="20"/>
                  <a:pt x="82" y="20"/>
                  <a:pt x="81" y="20"/>
                </a:cubicBezTo>
                <a:cubicBezTo>
                  <a:pt x="79" y="18"/>
                  <a:pt x="77" y="17"/>
                  <a:pt x="75" y="16"/>
                </a:cubicBezTo>
                <a:cubicBezTo>
                  <a:pt x="77" y="14"/>
                  <a:pt x="79" y="13"/>
                  <a:pt x="81" y="13"/>
                </a:cubicBezTo>
                <a:close/>
                <a:moveTo>
                  <a:pt x="74" y="16"/>
                </a:moveTo>
                <a:cubicBezTo>
                  <a:pt x="77" y="18"/>
                  <a:pt x="79" y="19"/>
                  <a:pt x="80" y="21"/>
                </a:cubicBezTo>
                <a:cubicBezTo>
                  <a:pt x="80" y="21"/>
                  <a:pt x="80" y="21"/>
                  <a:pt x="79" y="21"/>
                </a:cubicBezTo>
                <a:cubicBezTo>
                  <a:pt x="78" y="21"/>
                  <a:pt x="77" y="20"/>
                  <a:pt x="75" y="20"/>
                </a:cubicBezTo>
                <a:cubicBezTo>
                  <a:pt x="75" y="20"/>
                  <a:pt x="77" y="20"/>
                  <a:pt x="79" y="21"/>
                </a:cubicBezTo>
                <a:cubicBezTo>
                  <a:pt x="79" y="21"/>
                  <a:pt x="78" y="22"/>
                  <a:pt x="78" y="22"/>
                </a:cubicBezTo>
                <a:cubicBezTo>
                  <a:pt x="77" y="21"/>
                  <a:pt x="76" y="21"/>
                  <a:pt x="75" y="20"/>
                </a:cubicBezTo>
                <a:cubicBezTo>
                  <a:pt x="75" y="20"/>
                  <a:pt x="76" y="21"/>
                  <a:pt x="77" y="22"/>
                </a:cubicBezTo>
                <a:cubicBezTo>
                  <a:pt x="77" y="22"/>
                  <a:pt x="76" y="23"/>
                  <a:pt x="76" y="23"/>
                </a:cubicBezTo>
                <a:cubicBezTo>
                  <a:pt x="75" y="23"/>
                  <a:pt x="75" y="22"/>
                  <a:pt x="74" y="22"/>
                </a:cubicBezTo>
                <a:cubicBezTo>
                  <a:pt x="74" y="22"/>
                  <a:pt x="75" y="22"/>
                  <a:pt x="76" y="23"/>
                </a:cubicBezTo>
                <a:cubicBezTo>
                  <a:pt x="75" y="24"/>
                  <a:pt x="74" y="25"/>
                  <a:pt x="73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3" y="25"/>
                  <a:pt x="73" y="25"/>
                </a:cubicBezTo>
                <a:cubicBezTo>
                  <a:pt x="73" y="26"/>
                  <a:pt x="72" y="26"/>
                  <a:pt x="72" y="27"/>
                </a:cubicBezTo>
                <a:cubicBezTo>
                  <a:pt x="69" y="24"/>
                  <a:pt x="75" y="21"/>
                  <a:pt x="75" y="21"/>
                </a:cubicBezTo>
                <a:cubicBezTo>
                  <a:pt x="72" y="23"/>
                  <a:pt x="70" y="24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70" y="21"/>
                  <a:pt x="75" y="19"/>
                  <a:pt x="75" y="19"/>
                </a:cubicBezTo>
                <a:cubicBezTo>
                  <a:pt x="72" y="20"/>
                  <a:pt x="70" y="22"/>
                  <a:pt x="68" y="23"/>
                </a:cubicBezTo>
                <a:cubicBezTo>
                  <a:pt x="68" y="23"/>
                  <a:pt x="67" y="23"/>
                  <a:pt x="67" y="22"/>
                </a:cubicBezTo>
                <a:cubicBezTo>
                  <a:pt x="69" y="20"/>
                  <a:pt x="71" y="18"/>
                  <a:pt x="74" y="16"/>
                </a:cubicBezTo>
                <a:close/>
                <a:moveTo>
                  <a:pt x="72" y="15"/>
                </a:moveTo>
                <a:cubicBezTo>
                  <a:pt x="73" y="15"/>
                  <a:pt x="73" y="15"/>
                  <a:pt x="73" y="16"/>
                </a:cubicBezTo>
                <a:cubicBezTo>
                  <a:pt x="70" y="18"/>
                  <a:pt x="67" y="19"/>
                  <a:pt x="66" y="21"/>
                </a:cubicBezTo>
                <a:cubicBezTo>
                  <a:pt x="65" y="21"/>
                  <a:pt x="65" y="20"/>
                  <a:pt x="64" y="20"/>
                </a:cubicBezTo>
                <a:cubicBezTo>
                  <a:pt x="66" y="17"/>
                  <a:pt x="70" y="16"/>
                  <a:pt x="72" y="15"/>
                </a:cubicBezTo>
                <a:close/>
                <a:moveTo>
                  <a:pt x="64" y="20"/>
                </a:moveTo>
                <a:cubicBezTo>
                  <a:pt x="65" y="21"/>
                  <a:pt x="65" y="21"/>
                  <a:pt x="65" y="21"/>
                </a:cubicBezTo>
                <a:cubicBezTo>
                  <a:pt x="64" y="23"/>
                  <a:pt x="63" y="24"/>
                  <a:pt x="63" y="25"/>
                </a:cubicBezTo>
                <a:cubicBezTo>
                  <a:pt x="63" y="25"/>
                  <a:pt x="63" y="24"/>
                  <a:pt x="63" y="24"/>
                </a:cubicBezTo>
                <a:cubicBezTo>
                  <a:pt x="63" y="23"/>
                  <a:pt x="63" y="21"/>
                  <a:pt x="64" y="20"/>
                </a:cubicBezTo>
                <a:close/>
                <a:moveTo>
                  <a:pt x="61" y="22"/>
                </a:moveTo>
                <a:cubicBezTo>
                  <a:pt x="61" y="22"/>
                  <a:pt x="61" y="23"/>
                  <a:pt x="61" y="23"/>
                </a:cubicBezTo>
                <a:cubicBezTo>
                  <a:pt x="61" y="23"/>
                  <a:pt x="60" y="23"/>
                  <a:pt x="60" y="23"/>
                </a:cubicBezTo>
                <a:cubicBezTo>
                  <a:pt x="60" y="23"/>
                  <a:pt x="60" y="22"/>
                  <a:pt x="60" y="22"/>
                </a:cubicBezTo>
                <a:cubicBezTo>
                  <a:pt x="61" y="22"/>
                  <a:pt x="61" y="22"/>
                  <a:pt x="61" y="22"/>
                </a:cubicBezTo>
                <a:close/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lose/>
                <a:moveTo>
                  <a:pt x="46" y="22"/>
                </a:moveTo>
                <a:cubicBezTo>
                  <a:pt x="46" y="22"/>
                  <a:pt x="46" y="22"/>
                  <a:pt x="46" y="21"/>
                </a:cubicBezTo>
                <a:cubicBezTo>
                  <a:pt x="46" y="21"/>
                  <a:pt x="47" y="21"/>
                  <a:pt x="47" y="21"/>
                </a:cubicBezTo>
                <a:cubicBezTo>
                  <a:pt x="47" y="21"/>
                  <a:pt x="46" y="21"/>
                  <a:pt x="46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22"/>
                  <a:pt x="46" y="22"/>
                  <a:pt x="46" y="22"/>
                </a:cubicBezTo>
                <a:close/>
                <a:moveTo>
                  <a:pt x="47" y="20"/>
                </a:move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47" y="19"/>
                  <a:pt x="47" y="19"/>
                </a:cubicBezTo>
                <a:cubicBezTo>
                  <a:pt x="47" y="19"/>
                  <a:pt x="48" y="19"/>
                  <a:pt x="48" y="20"/>
                </a:cubicBezTo>
                <a:cubicBezTo>
                  <a:pt x="48" y="20"/>
                  <a:pt x="47" y="20"/>
                  <a:pt x="47" y="20"/>
                </a:cubicBezTo>
                <a:close/>
                <a:moveTo>
                  <a:pt x="48" y="19"/>
                </a:moveTo>
                <a:cubicBezTo>
                  <a:pt x="48" y="19"/>
                  <a:pt x="47" y="19"/>
                  <a:pt x="47" y="19"/>
                </a:cubicBezTo>
                <a:cubicBezTo>
                  <a:pt x="47" y="19"/>
                  <a:pt x="47" y="18"/>
                  <a:pt x="48" y="18"/>
                </a:cubicBezTo>
                <a:cubicBezTo>
                  <a:pt x="48" y="18"/>
                  <a:pt x="48" y="19"/>
                  <a:pt x="49" y="19"/>
                </a:cubicBezTo>
                <a:cubicBezTo>
                  <a:pt x="48" y="19"/>
                  <a:pt x="48" y="19"/>
                  <a:pt x="48" y="19"/>
                </a:cubicBezTo>
                <a:close/>
                <a:moveTo>
                  <a:pt x="50" y="22"/>
                </a:move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0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2"/>
                  <a:pt x="50" y="22"/>
                </a:cubicBezTo>
                <a:close/>
                <a:moveTo>
                  <a:pt x="52" y="20"/>
                </a:moveTo>
                <a:cubicBezTo>
                  <a:pt x="52" y="20"/>
                  <a:pt x="53" y="19"/>
                  <a:pt x="53" y="19"/>
                </a:cubicBezTo>
                <a:cubicBezTo>
                  <a:pt x="53" y="19"/>
                  <a:pt x="53" y="20"/>
                  <a:pt x="54" y="20"/>
                </a:cubicBezTo>
                <a:cubicBezTo>
                  <a:pt x="53" y="20"/>
                  <a:pt x="52" y="20"/>
                  <a:pt x="52" y="20"/>
                </a:cubicBezTo>
                <a:cubicBezTo>
                  <a:pt x="53" y="20"/>
                  <a:pt x="53" y="20"/>
                  <a:pt x="54" y="20"/>
                </a:cubicBezTo>
                <a:cubicBezTo>
                  <a:pt x="54" y="20"/>
                  <a:pt x="54" y="21"/>
                  <a:pt x="54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2" y="21"/>
                  <a:pt x="52" y="20"/>
                  <a:pt x="52" y="20"/>
                </a:cubicBezTo>
                <a:close/>
                <a:moveTo>
                  <a:pt x="53" y="22"/>
                </a:moveTo>
                <a:cubicBezTo>
                  <a:pt x="53" y="21"/>
                  <a:pt x="53" y="21"/>
                  <a:pt x="53" y="21"/>
                </a:cubicBezTo>
                <a:cubicBezTo>
                  <a:pt x="53" y="21"/>
                  <a:pt x="54" y="21"/>
                  <a:pt x="54" y="21"/>
                </a:cubicBezTo>
                <a:cubicBezTo>
                  <a:pt x="54" y="21"/>
                  <a:pt x="54" y="22"/>
                  <a:pt x="54" y="22"/>
                </a:cubicBezTo>
                <a:cubicBezTo>
                  <a:pt x="54" y="22"/>
                  <a:pt x="54" y="22"/>
                  <a:pt x="53" y="22"/>
                </a:cubicBezTo>
                <a:close/>
                <a:moveTo>
                  <a:pt x="57" y="23"/>
                </a:moveTo>
                <a:cubicBezTo>
                  <a:pt x="57" y="23"/>
                  <a:pt x="57" y="24"/>
                  <a:pt x="57" y="24"/>
                </a:cubicBezTo>
                <a:cubicBezTo>
                  <a:pt x="57" y="24"/>
                  <a:pt x="57" y="23"/>
                  <a:pt x="57" y="23"/>
                </a:cubicBezTo>
                <a:cubicBezTo>
                  <a:pt x="56" y="23"/>
                  <a:pt x="56" y="22"/>
                  <a:pt x="56" y="22"/>
                </a:cubicBezTo>
                <a:cubicBezTo>
                  <a:pt x="56" y="22"/>
                  <a:pt x="56" y="21"/>
                  <a:pt x="57" y="21"/>
                </a:cubicBezTo>
                <a:cubicBezTo>
                  <a:pt x="57" y="22"/>
                  <a:pt x="58" y="22"/>
                  <a:pt x="58" y="22"/>
                </a:cubicBezTo>
                <a:cubicBezTo>
                  <a:pt x="58" y="23"/>
                  <a:pt x="57" y="23"/>
                  <a:pt x="57" y="23"/>
                </a:cubicBezTo>
                <a:close/>
                <a:moveTo>
                  <a:pt x="58" y="21"/>
                </a:moveTo>
                <a:cubicBezTo>
                  <a:pt x="58" y="21"/>
                  <a:pt x="57" y="21"/>
                  <a:pt x="57" y="21"/>
                </a:cubicBezTo>
                <a:cubicBezTo>
                  <a:pt x="57" y="21"/>
                  <a:pt x="58" y="21"/>
                  <a:pt x="58" y="20"/>
                </a:cubicBezTo>
                <a:cubicBezTo>
                  <a:pt x="58" y="21"/>
                  <a:pt x="58" y="21"/>
                  <a:pt x="58" y="21"/>
                </a:cubicBezTo>
                <a:close/>
                <a:moveTo>
                  <a:pt x="55" y="15"/>
                </a:moveTo>
                <a:cubicBezTo>
                  <a:pt x="57" y="17"/>
                  <a:pt x="58" y="18"/>
                  <a:pt x="58" y="20"/>
                </a:cubicBezTo>
                <a:cubicBezTo>
                  <a:pt x="58" y="20"/>
                  <a:pt x="57" y="21"/>
                  <a:pt x="56" y="21"/>
                </a:cubicBezTo>
                <a:cubicBezTo>
                  <a:pt x="56" y="21"/>
                  <a:pt x="56" y="21"/>
                  <a:pt x="55" y="21"/>
                </a:cubicBezTo>
                <a:cubicBezTo>
                  <a:pt x="55" y="21"/>
                  <a:pt x="55" y="20"/>
                  <a:pt x="55" y="20"/>
                </a:cubicBezTo>
                <a:cubicBezTo>
                  <a:pt x="57" y="20"/>
                  <a:pt x="57" y="20"/>
                  <a:pt x="57" y="20"/>
                </a:cubicBezTo>
                <a:cubicBezTo>
                  <a:pt x="57" y="20"/>
                  <a:pt x="56" y="20"/>
                  <a:pt x="55" y="20"/>
                </a:cubicBezTo>
                <a:cubicBezTo>
                  <a:pt x="55" y="20"/>
                  <a:pt x="54" y="19"/>
                  <a:pt x="54" y="18"/>
                </a:cubicBezTo>
                <a:cubicBezTo>
                  <a:pt x="55" y="17"/>
                  <a:pt x="56" y="17"/>
                  <a:pt x="56" y="17"/>
                </a:cubicBezTo>
                <a:cubicBezTo>
                  <a:pt x="55" y="17"/>
                  <a:pt x="54" y="18"/>
                  <a:pt x="53" y="18"/>
                </a:cubicBezTo>
                <a:cubicBezTo>
                  <a:pt x="53" y="18"/>
                  <a:pt x="53" y="17"/>
                  <a:pt x="52" y="17"/>
                </a:cubicBezTo>
                <a:cubicBezTo>
                  <a:pt x="53" y="16"/>
                  <a:pt x="54" y="15"/>
                  <a:pt x="55" y="15"/>
                </a:cubicBezTo>
                <a:close/>
                <a:moveTo>
                  <a:pt x="52" y="18"/>
                </a:moveTo>
                <a:cubicBezTo>
                  <a:pt x="52" y="18"/>
                  <a:pt x="52" y="18"/>
                  <a:pt x="53" y="19"/>
                </a:cubicBezTo>
                <a:cubicBezTo>
                  <a:pt x="52" y="19"/>
                  <a:pt x="52" y="19"/>
                  <a:pt x="51" y="20"/>
                </a:cubicBezTo>
                <a:cubicBezTo>
                  <a:pt x="51" y="19"/>
                  <a:pt x="51" y="19"/>
                  <a:pt x="51" y="19"/>
                </a:cubicBezTo>
                <a:cubicBezTo>
                  <a:pt x="51" y="18"/>
                  <a:pt x="51" y="18"/>
                  <a:pt x="52" y="18"/>
                </a:cubicBezTo>
                <a:close/>
                <a:moveTo>
                  <a:pt x="51" y="17"/>
                </a:moveTo>
                <a:cubicBezTo>
                  <a:pt x="50" y="17"/>
                  <a:pt x="50" y="18"/>
                  <a:pt x="49" y="18"/>
                </a:cubicBezTo>
                <a:cubicBezTo>
                  <a:pt x="49" y="18"/>
                  <a:pt x="49" y="17"/>
                  <a:pt x="48" y="17"/>
                </a:cubicBezTo>
                <a:cubicBezTo>
                  <a:pt x="49" y="17"/>
                  <a:pt x="49" y="16"/>
                  <a:pt x="49" y="16"/>
                </a:cubicBezTo>
                <a:cubicBezTo>
                  <a:pt x="50" y="16"/>
                  <a:pt x="50" y="16"/>
                  <a:pt x="51" y="17"/>
                </a:cubicBezTo>
                <a:close/>
                <a:moveTo>
                  <a:pt x="52" y="12"/>
                </a:moveTo>
                <a:cubicBezTo>
                  <a:pt x="50" y="13"/>
                  <a:pt x="49" y="14"/>
                  <a:pt x="48" y="15"/>
                </a:cubicBezTo>
                <a:cubicBezTo>
                  <a:pt x="48" y="15"/>
                  <a:pt x="48" y="15"/>
                  <a:pt x="48" y="14"/>
                </a:cubicBezTo>
                <a:cubicBezTo>
                  <a:pt x="49" y="14"/>
                  <a:pt x="51" y="13"/>
                  <a:pt x="52" y="12"/>
                </a:cubicBezTo>
                <a:close/>
                <a:moveTo>
                  <a:pt x="47" y="15"/>
                </a:moveTo>
                <a:cubicBezTo>
                  <a:pt x="47" y="15"/>
                  <a:pt x="48" y="15"/>
                  <a:pt x="48" y="15"/>
                </a:cubicBezTo>
                <a:cubicBezTo>
                  <a:pt x="48" y="15"/>
                  <a:pt x="47" y="16"/>
                  <a:pt x="47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5"/>
                  <a:pt x="47" y="15"/>
                  <a:pt x="47" y="15"/>
                </a:cubicBezTo>
                <a:close/>
                <a:moveTo>
                  <a:pt x="46" y="14"/>
                </a:moveTo>
                <a:cubicBezTo>
                  <a:pt x="46" y="14"/>
                  <a:pt x="46" y="14"/>
                  <a:pt x="47" y="14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14"/>
                  <a:pt x="46" y="14"/>
                </a:cubicBezTo>
                <a:close/>
                <a:moveTo>
                  <a:pt x="44" y="16"/>
                </a:move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6"/>
                  <a:pt x="46" y="17"/>
                </a:cubicBezTo>
                <a:cubicBezTo>
                  <a:pt x="46" y="17"/>
                  <a:pt x="45" y="18"/>
                  <a:pt x="45" y="18"/>
                </a:cubicBezTo>
                <a:cubicBezTo>
                  <a:pt x="45" y="18"/>
                  <a:pt x="44" y="18"/>
                  <a:pt x="44" y="18"/>
                </a:cubicBezTo>
                <a:cubicBezTo>
                  <a:pt x="44" y="17"/>
                  <a:pt x="44" y="17"/>
                  <a:pt x="44" y="16"/>
                </a:cubicBezTo>
                <a:close/>
                <a:moveTo>
                  <a:pt x="44" y="18"/>
                </a:moveTo>
                <a:cubicBezTo>
                  <a:pt x="44" y="18"/>
                  <a:pt x="44" y="18"/>
                  <a:pt x="45" y="18"/>
                </a:cubicBezTo>
                <a:cubicBezTo>
                  <a:pt x="45" y="18"/>
                  <a:pt x="45" y="19"/>
                  <a:pt x="44" y="19"/>
                </a:cubicBezTo>
                <a:cubicBezTo>
                  <a:pt x="44" y="19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lose/>
                <a:moveTo>
                  <a:pt x="44" y="19"/>
                </a:moveTo>
                <a:cubicBezTo>
                  <a:pt x="44" y="19"/>
                  <a:pt x="44" y="19"/>
                  <a:pt x="44" y="20"/>
                </a:cubicBezTo>
                <a:cubicBezTo>
                  <a:pt x="44" y="20"/>
                  <a:pt x="43" y="20"/>
                  <a:pt x="43" y="20"/>
                </a:cubicBezTo>
                <a:cubicBezTo>
                  <a:pt x="43" y="19"/>
                  <a:pt x="43" y="19"/>
                  <a:pt x="44" y="18"/>
                </a:cubicBezTo>
                <a:cubicBezTo>
                  <a:pt x="44" y="19"/>
                  <a:pt x="44" y="19"/>
                  <a:pt x="44" y="19"/>
                </a:cubicBezTo>
                <a:close/>
                <a:moveTo>
                  <a:pt x="44" y="15"/>
                </a:moveTo>
                <a:cubicBezTo>
                  <a:pt x="43" y="16"/>
                  <a:pt x="42" y="16"/>
                  <a:pt x="42" y="17"/>
                </a:cubicBezTo>
                <a:cubicBezTo>
                  <a:pt x="42" y="17"/>
                  <a:pt x="41" y="17"/>
                  <a:pt x="41" y="18"/>
                </a:cubicBezTo>
                <a:cubicBezTo>
                  <a:pt x="41" y="17"/>
                  <a:pt x="41" y="17"/>
                  <a:pt x="41" y="16"/>
                </a:cubicBezTo>
                <a:cubicBezTo>
                  <a:pt x="42" y="16"/>
                  <a:pt x="42" y="15"/>
                  <a:pt x="43" y="15"/>
                </a:cubicBezTo>
                <a:cubicBezTo>
                  <a:pt x="43" y="15"/>
                  <a:pt x="43" y="15"/>
                  <a:pt x="44" y="15"/>
                </a:cubicBezTo>
                <a:close/>
                <a:moveTo>
                  <a:pt x="38" y="12"/>
                </a:moveTo>
                <a:cubicBezTo>
                  <a:pt x="39" y="12"/>
                  <a:pt x="41" y="13"/>
                  <a:pt x="43" y="15"/>
                </a:cubicBezTo>
                <a:cubicBezTo>
                  <a:pt x="42" y="15"/>
                  <a:pt x="41" y="15"/>
                  <a:pt x="40" y="15"/>
                </a:cubicBezTo>
                <a:cubicBezTo>
                  <a:pt x="40" y="14"/>
                  <a:pt x="39" y="13"/>
                  <a:pt x="38" y="12"/>
                </a:cubicBezTo>
                <a:close/>
                <a:moveTo>
                  <a:pt x="39" y="17"/>
                </a:moveTo>
                <a:cubicBezTo>
                  <a:pt x="39" y="17"/>
                  <a:pt x="38" y="18"/>
                  <a:pt x="38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8" y="17"/>
                  <a:pt x="39" y="17"/>
                </a:cubicBezTo>
                <a:close/>
                <a:moveTo>
                  <a:pt x="37" y="18"/>
                </a:moveTo>
                <a:cubicBezTo>
                  <a:pt x="38" y="18"/>
                  <a:pt x="38" y="18"/>
                  <a:pt x="38" y="19"/>
                </a:cubicBezTo>
                <a:cubicBezTo>
                  <a:pt x="38" y="19"/>
                  <a:pt x="37" y="20"/>
                  <a:pt x="37" y="20"/>
                </a:cubicBezTo>
                <a:cubicBezTo>
                  <a:pt x="37" y="19"/>
                  <a:pt x="37" y="19"/>
                  <a:pt x="37" y="18"/>
                </a:cubicBezTo>
                <a:cubicBezTo>
                  <a:pt x="37" y="18"/>
                  <a:pt x="37" y="18"/>
                  <a:pt x="37" y="18"/>
                </a:cubicBezTo>
                <a:close/>
                <a:moveTo>
                  <a:pt x="29" y="21"/>
                </a:move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9" y="20"/>
                </a:cubicBezTo>
                <a:cubicBezTo>
                  <a:pt x="29" y="21"/>
                  <a:pt x="29" y="21"/>
                  <a:pt x="29" y="21"/>
                </a:cubicBezTo>
                <a:close/>
                <a:moveTo>
                  <a:pt x="9" y="28"/>
                </a:moveTo>
                <a:cubicBezTo>
                  <a:pt x="9" y="28"/>
                  <a:pt x="9" y="28"/>
                  <a:pt x="9" y="28"/>
                </a:cubicBezTo>
                <a:cubicBezTo>
                  <a:pt x="9" y="27"/>
                  <a:pt x="9" y="26"/>
                  <a:pt x="10" y="26"/>
                </a:cubicBezTo>
                <a:cubicBezTo>
                  <a:pt x="10" y="26"/>
                  <a:pt x="10" y="27"/>
                  <a:pt x="9" y="28"/>
                </a:cubicBezTo>
                <a:close/>
                <a:moveTo>
                  <a:pt x="9" y="24"/>
                </a:moveTo>
                <a:cubicBezTo>
                  <a:pt x="9" y="24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4"/>
                  <a:pt x="9" y="24"/>
                  <a:pt x="9" y="24"/>
                </a:cubicBezTo>
                <a:cubicBezTo>
                  <a:pt x="9" y="24"/>
                  <a:pt x="9" y="24"/>
                  <a:pt x="9" y="24"/>
                </a:cubicBezTo>
                <a:close/>
                <a:moveTo>
                  <a:pt x="11" y="26"/>
                </a:moveTo>
                <a:cubicBezTo>
                  <a:pt x="11" y="26"/>
                  <a:pt x="10" y="26"/>
                  <a:pt x="10" y="25"/>
                </a:cubicBezTo>
                <a:cubicBezTo>
                  <a:pt x="10" y="25"/>
                  <a:pt x="11" y="24"/>
                  <a:pt x="11" y="24"/>
                </a:cubicBezTo>
                <a:cubicBezTo>
                  <a:pt x="11" y="24"/>
                  <a:pt x="11" y="25"/>
                  <a:pt x="12" y="26"/>
                </a:cubicBezTo>
                <a:cubicBezTo>
                  <a:pt x="11" y="26"/>
                  <a:pt x="11" y="26"/>
                  <a:pt x="11" y="26"/>
                </a:cubicBezTo>
                <a:close/>
                <a:moveTo>
                  <a:pt x="11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3" y="23"/>
                  <a:pt x="13" y="23"/>
                  <a:pt x="14" y="24"/>
                </a:cubicBezTo>
                <a:cubicBezTo>
                  <a:pt x="13" y="24"/>
                  <a:pt x="13" y="24"/>
                  <a:pt x="12" y="25"/>
                </a:cubicBezTo>
                <a:cubicBezTo>
                  <a:pt x="12" y="24"/>
                  <a:pt x="12" y="24"/>
                  <a:pt x="11" y="23"/>
                </a:cubicBezTo>
                <a:close/>
                <a:moveTo>
                  <a:pt x="13" y="25"/>
                </a:moveTo>
                <a:cubicBezTo>
                  <a:pt x="13" y="25"/>
                  <a:pt x="14" y="24"/>
                  <a:pt x="14" y="24"/>
                </a:cubicBezTo>
                <a:cubicBezTo>
                  <a:pt x="14" y="24"/>
                  <a:pt x="14" y="24"/>
                  <a:pt x="15" y="24"/>
                </a:cubicBezTo>
                <a:cubicBezTo>
                  <a:pt x="15" y="24"/>
                  <a:pt x="15" y="25"/>
                  <a:pt x="15" y="25"/>
                </a:cubicBezTo>
                <a:cubicBezTo>
                  <a:pt x="15" y="25"/>
                  <a:pt x="14" y="26"/>
                  <a:pt x="13" y="26"/>
                </a:cubicBezTo>
                <a:cubicBezTo>
                  <a:pt x="13" y="26"/>
                  <a:pt x="13" y="26"/>
                  <a:pt x="13" y="25"/>
                </a:cubicBezTo>
                <a:close/>
                <a:moveTo>
                  <a:pt x="13" y="26"/>
                </a:move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7"/>
                  <a:pt x="14" y="27"/>
                </a:cubicBezTo>
                <a:cubicBezTo>
                  <a:pt x="14" y="26"/>
                  <a:pt x="15" y="26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4" y="27"/>
                  <a:pt x="14" y="28"/>
                </a:cubicBezTo>
                <a:close/>
                <a:moveTo>
                  <a:pt x="18" y="23"/>
                </a:moveTo>
                <a:cubicBezTo>
                  <a:pt x="18" y="23"/>
                  <a:pt x="17" y="22"/>
                  <a:pt x="17" y="22"/>
                </a:cubicBezTo>
                <a:cubicBezTo>
                  <a:pt x="17" y="22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lose/>
                <a:moveTo>
                  <a:pt x="20" y="26"/>
                </a:move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21" y="23"/>
                </a:move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3"/>
                </a:cubicBezTo>
                <a:close/>
                <a:moveTo>
                  <a:pt x="23" y="24"/>
                </a:moveTo>
                <a:cubicBezTo>
                  <a:pt x="23" y="24"/>
                  <a:pt x="23" y="24"/>
                  <a:pt x="23" y="23"/>
                </a:cubicBezTo>
                <a:cubicBezTo>
                  <a:pt x="23" y="23"/>
                  <a:pt x="23" y="23"/>
                  <a:pt x="23" y="24"/>
                </a:cubicBezTo>
                <a:cubicBezTo>
                  <a:pt x="23" y="24"/>
                  <a:pt x="23" y="24"/>
                  <a:pt x="23" y="24"/>
                </a:cubicBezTo>
                <a:close/>
                <a:moveTo>
                  <a:pt x="21" y="16"/>
                </a:moveTo>
                <a:cubicBezTo>
                  <a:pt x="22" y="17"/>
                  <a:pt x="23" y="18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18"/>
                  <a:pt x="22" y="18"/>
                  <a:pt x="20" y="17"/>
                </a:cubicBezTo>
                <a:cubicBezTo>
                  <a:pt x="21" y="17"/>
                  <a:pt x="21" y="16"/>
                  <a:pt x="21" y="16"/>
                </a:cubicBezTo>
                <a:close/>
                <a:moveTo>
                  <a:pt x="19" y="18"/>
                </a:moveTo>
                <a:cubicBezTo>
                  <a:pt x="19" y="18"/>
                  <a:pt x="20" y="18"/>
                  <a:pt x="20" y="18"/>
                </a:cubicBezTo>
                <a:cubicBezTo>
                  <a:pt x="20" y="18"/>
                  <a:pt x="19" y="18"/>
                  <a:pt x="19" y="18"/>
                </a:cubicBezTo>
                <a:cubicBezTo>
                  <a:pt x="19" y="18"/>
                  <a:pt x="19" y="18"/>
                  <a:pt x="19" y="18"/>
                </a:cubicBezTo>
                <a:close/>
                <a:moveTo>
                  <a:pt x="19" y="18"/>
                </a:moveTo>
                <a:cubicBezTo>
                  <a:pt x="20" y="18"/>
                  <a:pt x="21" y="20"/>
                  <a:pt x="21" y="21"/>
                </a:cubicBezTo>
                <a:cubicBezTo>
                  <a:pt x="21" y="22"/>
                  <a:pt x="21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1"/>
                  <a:pt x="19" y="20"/>
                  <a:pt x="17" y="19"/>
                </a:cubicBezTo>
                <a:cubicBezTo>
                  <a:pt x="17" y="19"/>
                  <a:pt x="18" y="20"/>
                  <a:pt x="19" y="21"/>
                </a:cubicBezTo>
                <a:cubicBezTo>
                  <a:pt x="18" y="20"/>
                  <a:pt x="17" y="20"/>
                  <a:pt x="16" y="19"/>
                </a:cubicBezTo>
                <a:cubicBezTo>
                  <a:pt x="17" y="19"/>
                  <a:pt x="18" y="18"/>
                  <a:pt x="19" y="18"/>
                </a:cubicBezTo>
                <a:close/>
                <a:moveTo>
                  <a:pt x="16" y="19"/>
                </a:moveTo>
                <a:cubicBezTo>
                  <a:pt x="17" y="20"/>
                  <a:pt x="18" y="21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2"/>
                  <a:pt x="16" y="22"/>
                  <a:pt x="15" y="21"/>
                </a:cubicBezTo>
                <a:cubicBezTo>
                  <a:pt x="15" y="21"/>
                  <a:pt x="15" y="21"/>
                  <a:pt x="14" y="21"/>
                </a:cubicBezTo>
                <a:cubicBezTo>
                  <a:pt x="15" y="20"/>
                  <a:pt x="15" y="20"/>
                  <a:pt x="16" y="19"/>
                </a:cubicBezTo>
                <a:close/>
                <a:moveTo>
                  <a:pt x="14" y="21"/>
                </a:moveTo>
                <a:cubicBezTo>
                  <a:pt x="14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2"/>
                  <a:pt x="17" y="23"/>
                  <a:pt x="18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6" y="23"/>
                  <a:pt x="16" y="23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3"/>
                  <a:pt x="16" y="23"/>
                </a:cubicBezTo>
                <a:cubicBezTo>
                  <a:pt x="15" y="22"/>
                  <a:pt x="14" y="22"/>
                  <a:pt x="14" y="21"/>
                </a:cubicBezTo>
                <a:cubicBezTo>
                  <a:pt x="14" y="21"/>
                  <a:pt x="14" y="21"/>
                  <a:pt x="14" y="21"/>
                </a:cubicBezTo>
                <a:close/>
                <a:moveTo>
                  <a:pt x="14" y="23"/>
                </a:moveTo>
                <a:cubicBezTo>
                  <a:pt x="14" y="23"/>
                  <a:pt x="14" y="23"/>
                  <a:pt x="14" y="23"/>
                </a:cubicBezTo>
                <a:cubicBezTo>
                  <a:pt x="14" y="23"/>
                  <a:pt x="13" y="23"/>
                  <a:pt x="12" y="23"/>
                </a:cubicBezTo>
                <a:cubicBezTo>
                  <a:pt x="12" y="22"/>
                  <a:pt x="13" y="22"/>
                  <a:pt x="13" y="22"/>
                </a:cubicBezTo>
                <a:cubicBezTo>
                  <a:pt x="13" y="22"/>
                  <a:pt x="14" y="23"/>
                  <a:pt x="14" y="23"/>
                </a:cubicBezTo>
                <a:close/>
                <a:moveTo>
                  <a:pt x="11" y="20"/>
                </a:move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2" y="22"/>
                  <a:pt x="11" y="22"/>
                </a:cubicBezTo>
                <a:cubicBezTo>
                  <a:pt x="11" y="22"/>
                  <a:pt x="10" y="22"/>
                  <a:pt x="10" y="22"/>
                </a:cubicBezTo>
                <a:cubicBezTo>
                  <a:pt x="10" y="21"/>
                  <a:pt x="11" y="21"/>
                  <a:pt x="11" y="20"/>
                </a:cubicBezTo>
                <a:close/>
                <a:moveTo>
                  <a:pt x="10" y="22"/>
                </a:moveTo>
                <a:cubicBezTo>
                  <a:pt x="10" y="22"/>
                  <a:pt x="11" y="22"/>
                  <a:pt x="11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3"/>
                  <a:pt x="11" y="23"/>
                </a:cubicBezTo>
                <a:cubicBezTo>
                  <a:pt x="10" y="22"/>
                  <a:pt x="10" y="22"/>
                  <a:pt x="9" y="22"/>
                </a:cubicBezTo>
                <a:cubicBezTo>
                  <a:pt x="9" y="22"/>
                  <a:pt x="10" y="22"/>
                  <a:pt x="10" y="22"/>
                </a:cubicBezTo>
                <a:close/>
                <a:moveTo>
                  <a:pt x="9" y="22"/>
                </a:moveTo>
                <a:cubicBezTo>
                  <a:pt x="10" y="22"/>
                  <a:pt x="10" y="23"/>
                  <a:pt x="10" y="23"/>
                </a:cubicBezTo>
                <a:cubicBezTo>
                  <a:pt x="9" y="23"/>
                  <a:pt x="9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3"/>
                  <a:pt x="9" y="23"/>
                  <a:pt x="9" y="22"/>
                </a:cubicBezTo>
                <a:close/>
                <a:moveTo>
                  <a:pt x="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lose/>
                <a:moveTo>
                  <a:pt x="8" y="25"/>
                </a:moveTo>
                <a:cubicBezTo>
                  <a:pt x="8" y="24"/>
                  <a:pt x="8" y="24"/>
                  <a:pt x="9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5"/>
                  <a:pt x="8" y="26"/>
                  <a:pt x="7" y="26"/>
                </a:cubicBezTo>
                <a:cubicBezTo>
                  <a:pt x="7" y="26"/>
                  <a:pt x="7" y="25"/>
                  <a:pt x="8" y="25"/>
                </a:cubicBezTo>
                <a:close/>
                <a:moveTo>
                  <a:pt x="6" y="26"/>
                </a:move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7"/>
                  <a:pt x="5" y="27"/>
                  <a:pt x="5" y="28"/>
                </a:cubicBezTo>
                <a:cubicBezTo>
                  <a:pt x="5" y="28"/>
                  <a:pt x="5" y="27"/>
                  <a:pt x="5" y="27"/>
                </a:cubicBezTo>
                <a:cubicBezTo>
                  <a:pt x="5" y="27"/>
                  <a:pt x="5" y="26"/>
                  <a:pt x="6" y="26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991240" y="493186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尝试非动画版</a:t>
            </a:r>
            <a:endParaRPr lang="zh-CN" altLang="en-US" sz="3200" b="1" dirty="0"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7176915"/>
      </p:ext>
    </p:extLst>
  </p:cSld>
  <p:clrMapOvr>
    <a:masterClrMapping/>
  </p:clrMapOvr>
  <p:transition spd="slow" advTm="117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5E-6 -4.07407E-6 L 0.17566 -4.07407E-6 " pathEditMode="relative" rAng="0" ptsTypes="AA">
                                      <p:cBhvr>
                                        <p:cTn id="6" dur="4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1.11111E-6 L 0.06628 1.11111E-6 " pathEditMode="relative" rAng="0" ptsTypes="AA">
                                      <p:cBhvr>
                                        <p:cTn id="8" dur="4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2.22222E-6 L -0.11263 -0.0002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-1.11111E-6 L -0.03411 0.075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6" y="37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3.125E-6 0.1666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29248" y="150534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5EC2A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最后的最后</a:t>
            </a:r>
            <a:endParaRPr lang="zh-CN" altLang="en-US" sz="2400" b="1" dirty="0">
              <a:solidFill>
                <a:srgbClr val="5EC2A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95452" y="1935654"/>
            <a:ext cx="531427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0" dirty="0" smtClean="0">
                <a:solidFill>
                  <a:srgbClr val="5EC2A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逼格</a:t>
            </a:r>
            <a:endParaRPr lang="zh-CN" altLang="en-US" sz="20000" dirty="0">
              <a:solidFill>
                <a:srgbClr val="5EC2A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75587" y="193565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5EC2A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博主想说：各种求包养，求留言，求分享，求告诉你的朋友</a:t>
            </a:r>
            <a:endParaRPr lang="zh-CN" altLang="en-US" sz="2400" b="1" dirty="0">
              <a:solidFill>
                <a:srgbClr val="5EC2A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95554" y="4626745"/>
            <a:ext cx="48484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200" dirty="0" smtClean="0"/>
              <a:t>www.tretars.com</a:t>
            </a:r>
            <a:endParaRPr lang="zh-CN" altLang="en-US" sz="5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14" y="2485868"/>
            <a:ext cx="3033429" cy="30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36859"/>
      </p:ext>
    </p:extLst>
  </p:cSld>
  <p:clrMapOvr>
    <a:masterClrMapping/>
  </p:clrMapOvr>
  <p:transition spd="slow" advTm="3088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sp>
        <p:nvSpPr>
          <p:cNvPr id="4" name="正五边形 3"/>
          <p:cNvSpPr/>
          <p:nvPr/>
        </p:nvSpPr>
        <p:spPr>
          <a:xfrm>
            <a:off x="4394944" y="2517462"/>
            <a:ext cx="2706549" cy="2447774"/>
          </a:xfrm>
          <a:custGeom>
            <a:avLst/>
            <a:gdLst>
              <a:gd name="connsiteX0" fmla="*/ 3 w 2706555"/>
              <a:gd name="connsiteY0" fmla="*/ 768391 h 2011680"/>
              <a:gd name="connsiteX1" fmla="*/ 1353278 w 2706555"/>
              <a:gd name="connsiteY1" fmla="*/ 0 h 2011680"/>
              <a:gd name="connsiteX2" fmla="*/ 2706552 w 2706555"/>
              <a:gd name="connsiteY2" fmla="*/ 768391 h 2011680"/>
              <a:gd name="connsiteX3" fmla="*/ 2189647 w 2706555"/>
              <a:gd name="connsiteY3" fmla="*/ 2011675 h 2011680"/>
              <a:gd name="connsiteX4" fmla="*/ 516908 w 2706555"/>
              <a:gd name="connsiteY4" fmla="*/ 2011675 h 2011680"/>
              <a:gd name="connsiteX5" fmla="*/ 3 w 2706555"/>
              <a:gd name="connsiteY5" fmla="*/ 768391 h 2011680"/>
              <a:gd name="connsiteX0" fmla="*/ 0 w 2706549"/>
              <a:gd name="connsiteY0" fmla="*/ 838730 h 2082014"/>
              <a:gd name="connsiteX1" fmla="*/ 903108 w 2706549"/>
              <a:gd name="connsiteY1" fmla="*/ 0 h 2082014"/>
              <a:gd name="connsiteX2" fmla="*/ 2706549 w 2706549"/>
              <a:gd name="connsiteY2" fmla="*/ 838730 h 2082014"/>
              <a:gd name="connsiteX3" fmla="*/ 2189644 w 2706549"/>
              <a:gd name="connsiteY3" fmla="*/ 2082014 h 2082014"/>
              <a:gd name="connsiteX4" fmla="*/ 516905 w 2706549"/>
              <a:gd name="connsiteY4" fmla="*/ 2082014 h 2082014"/>
              <a:gd name="connsiteX5" fmla="*/ 0 w 2706549"/>
              <a:gd name="connsiteY5" fmla="*/ 838730 h 2082014"/>
              <a:gd name="connsiteX0" fmla="*/ 0 w 2706549"/>
              <a:gd name="connsiteY0" fmla="*/ 838730 h 2082014"/>
              <a:gd name="connsiteX1" fmla="*/ 903108 w 2706549"/>
              <a:gd name="connsiteY1" fmla="*/ 0 h 2082014"/>
              <a:gd name="connsiteX2" fmla="*/ 2706549 w 2706549"/>
              <a:gd name="connsiteY2" fmla="*/ 838730 h 2082014"/>
              <a:gd name="connsiteX3" fmla="*/ 2569472 w 2706549"/>
              <a:gd name="connsiteY3" fmla="*/ 1969472 h 2082014"/>
              <a:gd name="connsiteX4" fmla="*/ 516905 w 2706549"/>
              <a:gd name="connsiteY4" fmla="*/ 2082014 h 2082014"/>
              <a:gd name="connsiteX5" fmla="*/ 0 w 2706549"/>
              <a:gd name="connsiteY5" fmla="*/ 838730 h 2082014"/>
              <a:gd name="connsiteX0" fmla="*/ 0 w 2706549"/>
              <a:gd name="connsiteY0" fmla="*/ 838730 h 2250826"/>
              <a:gd name="connsiteX1" fmla="*/ 903108 w 2706549"/>
              <a:gd name="connsiteY1" fmla="*/ 0 h 2250826"/>
              <a:gd name="connsiteX2" fmla="*/ 2706549 w 2706549"/>
              <a:gd name="connsiteY2" fmla="*/ 838730 h 2250826"/>
              <a:gd name="connsiteX3" fmla="*/ 2569472 w 2706549"/>
              <a:gd name="connsiteY3" fmla="*/ 1969472 h 2250826"/>
              <a:gd name="connsiteX4" fmla="*/ 1065545 w 2706549"/>
              <a:gd name="connsiteY4" fmla="*/ 2250826 h 2250826"/>
              <a:gd name="connsiteX5" fmla="*/ 0 w 2706549"/>
              <a:gd name="connsiteY5" fmla="*/ 838730 h 2250826"/>
              <a:gd name="connsiteX0" fmla="*/ 0 w 2706549"/>
              <a:gd name="connsiteY0" fmla="*/ 1035678 h 2447774"/>
              <a:gd name="connsiteX1" fmla="*/ 2028524 w 2706549"/>
              <a:gd name="connsiteY1" fmla="*/ 0 h 2447774"/>
              <a:gd name="connsiteX2" fmla="*/ 2706549 w 2706549"/>
              <a:gd name="connsiteY2" fmla="*/ 1035678 h 2447774"/>
              <a:gd name="connsiteX3" fmla="*/ 2569472 w 2706549"/>
              <a:gd name="connsiteY3" fmla="*/ 2166420 h 2447774"/>
              <a:gd name="connsiteX4" fmla="*/ 1065545 w 2706549"/>
              <a:gd name="connsiteY4" fmla="*/ 2447774 h 2447774"/>
              <a:gd name="connsiteX5" fmla="*/ 0 w 2706549"/>
              <a:gd name="connsiteY5" fmla="*/ 1035678 h 244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6549" h="2447774">
                <a:moveTo>
                  <a:pt x="0" y="1035678"/>
                </a:moveTo>
                <a:lnTo>
                  <a:pt x="2028524" y="0"/>
                </a:lnTo>
                <a:lnTo>
                  <a:pt x="2706549" y="1035678"/>
                </a:lnTo>
                <a:lnTo>
                  <a:pt x="2569472" y="2166420"/>
                </a:lnTo>
                <a:lnTo>
                  <a:pt x="1065545" y="2447774"/>
                </a:lnTo>
                <a:lnTo>
                  <a:pt x="0" y="1035678"/>
                </a:lnTo>
                <a:close/>
              </a:path>
            </a:pathLst>
          </a:cu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154308" y="3040467"/>
            <a:ext cx="1187820" cy="1160599"/>
            <a:chOff x="5831388" y="4505912"/>
            <a:chExt cx="590763" cy="577225"/>
          </a:xfrm>
          <a:solidFill>
            <a:schemeClr val="tx1"/>
          </a:solidFill>
        </p:grpSpPr>
        <p:sp>
          <p:nvSpPr>
            <p:cNvPr id="11" name="Freeform 335"/>
            <p:cNvSpPr>
              <a:spLocks/>
            </p:cNvSpPr>
            <p:nvPr/>
          </p:nvSpPr>
          <p:spPr bwMode="auto">
            <a:xfrm>
              <a:off x="6072616" y="4505912"/>
              <a:ext cx="81230" cy="95999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36"/>
            <p:cNvSpPr>
              <a:spLocks/>
            </p:cNvSpPr>
            <p:nvPr/>
          </p:nvSpPr>
          <p:spPr bwMode="auto">
            <a:xfrm>
              <a:off x="5897849" y="4590833"/>
              <a:ext cx="366765" cy="381534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37"/>
            <p:cNvSpPr>
              <a:spLocks noEditPoints="1"/>
            </p:cNvSpPr>
            <p:nvPr/>
          </p:nvSpPr>
          <p:spPr bwMode="auto">
            <a:xfrm>
              <a:off x="5831388" y="4750832"/>
              <a:ext cx="130460" cy="119384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38"/>
            <p:cNvSpPr>
              <a:spLocks/>
            </p:cNvSpPr>
            <p:nvPr/>
          </p:nvSpPr>
          <p:spPr bwMode="auto">
            <a:xfrm>
              <a:off x="5840003" y="4727448"/>
              <a:ext cx="582148" cy="355689"/>
            </a:xfrm>
            <a:custGeom>
              <a:avLst/>
              <a:gdLst>
                <a:gd name="T0" fmla="*/ 473 w 473"/>
                <a:gd name="T1" fmla="*/ 0 h 289"/>
                <a:gd name="T2" fmla="*/ 390 w 473"/>
                <a:gd name="T3" fmla="*/ 33 h 289"/>
                <a:gd name="T4" fmla="*/ 407 w 473"/>
                <a:gd name="T5" fmla="*/ 45 h 289"/>
                <a:gd name="T6" fmla="*/ 303 w 473"/>
                <a:gd name="T7" fmla="*/ 156 h 289"/>
                <a:gd name="T8" fmla="*/ 210 w 473"/>
                <a:gd name="T9" fmla="*/ 147 h 289"/>
                <a:gd name="T10" fmla="*/ 137 w 473"/>
                <a:gd name="T11" fmla="*/ 222 h 289"/>
                <a:gd name="T12" fmla="*/ 61 w 473"/>
                <a:gd name="T13" fmla="*/ 185 h 289"/>
                <a:gd name="T14" fmla="*/ 0 w 473"/>
                <a:gd name="T15" fmla="*/ 263 h 289"/>
                <a:gd name="T16" fmla="*/ 33 w 473"/>
                <a:gd name="T17" fmla="*/ 289 h 289"/>
                <a:gd name="T18" fmla="*/ 73 w 473"/>
                <a:gd name="T19" fmla="*/ 239 h 289"/>
                <a:gd name="T20" fmla="*/ 147 w 473"/>
                <a:gd name="T21" fmla="*/ 274 h 289"/>
                <a:gd name="T22" fmla="*/ 227 w 473"/>
                <a:gd name="T23" fmla="*/ 192 h 289"/>
                <a:gd name="T24" fmla="*/ 319 w 473"/>
                <a:gd name="T25" fmla="*/ 201 h 289"/>
                <a:gd name="T26" fmla="*/ 442 w 473"/>
                <a:gd name="T27" fmla="*/ 71 h 289"/>
                <a:gd name="T28" fmla="*/ 466 w 473"/>
                <a:gd name="T29" fmla="*/ 88 h 289"/>
                <a:gd name="T30" fmla="*/ 473 w 473"/>
                <a:gd name="T3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89">
                  <a:moveTo>
                    <a:pt x="473" y="0"/>
                  </a:moveTo>
                  <a:lnTo>
                    <a:pt x="390" y="33"/>
                  </a:lnTo>
                  <a:lnTo>
                    <a:pt x="407" y="45"/>
                  </a:lnTo>
                  <a:lnTo>
                    <a:pt x="303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5"/>
                  </a:lnTo>
                  <a:lnTo>
                    <a:pt x="0" y="263"/>
                  </a:lnTo>
                  <a:lnTo>
                    <a:pt x="33" y="289"/>
                  </a:lnTo>
                  <a:lnTo>
                    <a:pt x="73" y="239"/>
                  </a:lnTo>
                  <a:lnTo>
                    <a:pt x="147" y="274"/>
                  </a:lnTo>
                  <a:lnTo>
                    <a:pt x="227" y="192"/>
                  </a:lnTo>
                  <a:lnTo>
                    <a:pt x="319" y="201"/>
                  </a:lnTo>
                  <a:lnTo>
                    <a:pt x="442" y="71"/>
                  </a:lnTo>
                  <a:lnTo>
                    <a:pt x="466" y="88"/>
                  </a:lnTo>
                  <a:lnTo>
                    <a:pt x="4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 rot="19800000">
            <a:off x="5639306" y="397038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逼格</a:t>
            </a:r>
            <a:endParaRPr lang="zh-CN" altLang="en-US" sz="3600" dirty="0"/>
          </a:p>
        </p:txBody>
      </p:sp>
      <p:cxnSp>
        <p:nvCxnSpPr>
          <p:cNvPr id="17" name="直接连接符 16"/>
          <p:cNvCxnSpPr>
            <a:stCxn id="4" idx="0"/>
            <a:endCxn id="5" idx="4"/>
          </p:cNvCxnSpPr>
          <p:nvPr/>
        </p:nvCxnSpPr>
        <p:spPr>
          <a:xfrm flipH="1" flipV="1">
            <a:off x="3191658" y="3394177"/>
            <a:ext cx="1203286" cy="158963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4" idx="4"/>
            <a:endCxn id="8" idx="3"/>
          </p:cNvCxnSpPr>
          <p:nvPr/>
        </p:nvCxnSpPr>
        <p:spPr>
          <a:xfrm flipH="1">
            <a:off x="4394944" y="4965236"/>
            <a:ext cx="1065545" cy="621358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4" idx="3"/>
            <a:endCxn id="7" idx="0"/>
          </p:cNvCxnSpPr>
          <p:nvPr/>
        </p:nvCxnSpPr>
        <p:spPr>
          <a:xfrm>
            <a:off x="6964416" y="4683882"/>
            <a:ext cx="1377114" cy="1253451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" idx="2"/>
            <a:endCxn id="9" idx="0"/>
          </p:cNvCxnSpPr>
          <p:nvPr/>
        </p:nvCxnSpPr>
        <p:spPr>
          <a:xfrm flipV="1">
            <a:off x="7101493" y="3433705"/>
            <a:ext cx="2015170" cy="119435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4" idx="1"/>
            <a:endCxn id="6" idx="5"/>
          </p:cNvCxnSpPr>
          <p:nvPr/>
        </p:nvCxnSpPr>
        <p:spPr>
          <a:xfrm flipH="1" flipV="1">
            <a:off x="6327873" y="1675974"/>
            <a:ext cx="95595" cy="841488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451802" y="954946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/>
              <a:t>Bige</a:t>
            </a:r>
            <a:r>
              <a:rPr lang="en-US" altLang="zh-CN" sz="3600" dirty="0"/>
              <a:t> title</a:t>
            </a:r>
            <a:endParaRPr lang="zh-CN" altLang="en-US" sz="3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451803" y="1601277"/>
            <a:ext cx="2576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李益达，夜空中最亮逗比！李益达，夜空中最亮逗比！李益达，夜空中最亮逗比！李益达，夜空中最亮逗比！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740000" y="2974436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/>
              <a:t>Bige</a:t>
            </a:r>
            <a:r>
              <a:rPr lang="en-US" altLang="zh-CN" sz="3600" dirty="0"/>
              <a:t> title</a:t>
            </a:r>
            <a:endParaRPr lang="zh-CN" altLang="en-US" sz="3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9740001" y="3620767"/>
            <a:ext cx="2576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李益达，夜空中最亮逗比！李益达，夜空中最亮逗比！李益达，夜空中最亮逗比！李益达，夜空中最亮逗比！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80481" y="5477015"/>
            <a:ext cx="2023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Bige</a:t>
            </a:r>
            <a:r>
              <a:rPr lang="en-US" altLang="zh-CN" sz="3600" dirty="0" smtClean="0"/>
              <a:t> PPT</a:t>
            </a:r>
            <a:endParaRPr lang="zh-CN" altLang="en-US" sz="3600" dirty="0"/>
          </a:p>
        </p:txBody>
      </p:sp>
      <p:sp>
        <p:nvSpPr>
          <p:cNvPr id="34" name="文本框 33"/>
          <p:cNvSpPr txBox="1"/>
          <p:nvPr/>
        </p:nvSpPr>
        <p:spPr>
          <a:xfrm>
            <a:off x="5650468" y="6123346"/>
            <a:ext cx="2576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李益达，夜空中最亮逗比！李益达，夜空中最亮逗比！李益达，夜空中最亮逗比！李益达，夜空中最亮逗比！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204444" y="1324643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Bige</a:t>
            </a:r>
            <a:r>
              <a:rPr lang="en-US" altLang="zh-CN" sz="3600" dirty="0" smtClean="0"/>
              <a:t> title</a:t>
            </a:r>
            <a:endParaRPr lang="zh-CN" altLang="en-US" sz="3600" dirty="0"/>
          </a:p>
        </p:txBody>
      </p:sp>
      <p:sp>
        <p:nvSpPr>
          <p:cNvPr id="36" name="文本框 35"/>
          <p:cNvSpPr txBox="1"/>
          <p:nvPr/>
        </p:nvSpPr>
        <p:spPr>
          <a:xfrm>
            <a:off x="3191658" y="1970974"/>
            <a:ext cx="2576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李益达，夜空中最亮逗比！李益达，夜空中最亮逗比！李益达，夜空中最亮逗比！李益达，夜空中最亮逗比！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66620" y="4430521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/>
              <a:t>Bige</a:t>
            </a:r>
            <a:r>
              <a:rPr lang="en-US" altLang="zh-CN" sz="3600" dirty="0"/>
              <a:t> title</a:t>
            </a:r>
            <a:endParaRPr lang="zh-CN" altLang="en-US" sz="3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636607" y="5076852"/>
            <a:ext cx="2576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李益达，夜空中最亮逗比！李益达，夜空中最亮逗比！李益达，夜空中最亮逗比！李益达，夜空中最亮逗比！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529341" y="625148"/>
            <a:ext cx="2063160" cy="1918758"/>
            <a:chOff x="6529341" y="625148"/>
            <a:chExt cx="2063160" cy="1918758"/>
          </a:xfrm>
        </p:grpSpPr>
        <p:sp>
          <p:nvSpPr>
            <p:cNvPr id="6" name="正五边形 3"/>
            <p:cNvSpPr/>
            <p:nvPr/>
          </p:nvSpPr>
          <p:spPr>
            <a:xfrm rot="3138207">
              <a:off x="6601542" y="552947"/>
              <a:ext cx="1918758" cy="2063160"/>
            </a:xfrm>
            <a:custGeom>
              <a:avLst/>
              <a:gdLst>
                <a:gd name="connsiteX0" fmla="*/ 3 w 2706555"/>
                <a:gd name="connsiteY0" fmla="*/ 768391 h 2011680"/>
                <a:gd name="connsiteX1" fmla="*/ 1353278 w 2706555"/>
                <a:gd name="connsiteY1" fmla="*/ 0 h 2011680"/>
                <a:gd name="connsiteX2" fmla="*/ 2706552 w 2706555"/>
                <a:gd name="connsiteY2" fmla="*/ 768391 h 2011680"/>
                <a:gd name="connsiteX3" fmla="*/ 2189647 w 2706555"/>
                <a:gd name="connsiteY3" fmla="*/ 2011675 h 2011680"/>
                <a:gd name="connsiteX4" fmla="*/ 516908 w 2706555"/>
                <a:gd name="connsiteY4" fmla="*/ 2011675 h 2011680"/>
                <a:gd name="connsiteX5" fmla="*/ 3 w 2706555"/>
                <a:gd name="connsiteY5" fmla="*/ 768391 h 2011680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189644 w 2706549"/>
                <a:gd name="connsiteY3" fmla="*/ 2082014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569472 w 2706549"/>
                <a:gd name="connsiteY3" fmla="*/ 1969472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250826"/>
                <a:gd name="connsiteX1" fmla="*/ 903108 w 2706549"/>
                <a:gd name="connsiteY1" fmla="*/ 0 h 2250826"/>
                <a:gd name="connsiteX2" fmla="*/ 2706549 w 2706549"/>
                <a:gd name="connsiteY2" fmla="*/ 838730 h 2250826"/>
                <a:gd name="connsiteX3" fmla="*/ 2569472 w 2706549"/>
                <a:gd name="connsiteY3" fmla="*/ 1969472 h 2250826"/>
                <a:gd name="connsiteX4" fmla="*/ 1065545 w 2706549"/>
                <a:gd name="connsiteY4" fmla="*/ 2250826 h 2250826"/>
                <a:gd name="connsiteX5" fmla="*/ 0 w 2706549"/>
                <a:gd name="connsiteY5" fmla="*/ 838730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918758 w 1918758"/>
                <a:gd name="connsiteY2" fmla="*/ 838730 h 2250826"/>
                <a:gd name="connsiteX3" fmla="*/ 1781681 w 1918758"/>
                <a:gd name="connsiteY3" fmla="*/ 1969472 h 2250826"/>
                <a:gd name="connsiteX4" fmla="*/ 277754 w 1918758"/>
                <a:gd name="connsiteY4" fmla="*/ 2250826 h 2250826"/>
                <a:gd name="connsiteX5" fmla="*/ 0 w 1918758"/>
                <a:gd name="connsiteY5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612809 w 1918758"/>
                <a:gd name="connsiteY2" fmla="*/ 131739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062975 w 1918758"/>
                <a:gd name="connsiteY2" fmla="*/ 188010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763606 h 2063160"/>
                <a:gd name="connsiteX1" fmla="*/ 621754 w 1918758"/>
                <a:gd name="connsiteY1" fmla="*/ 501651 h 2063160"/>
                <a:gd name="connsiteX2" fmla="*/ 1062975 w 1918758"/>
                <a:gd name="connsiteY2" fmla="*/ 344 h 2063160"/>
                <a:gd name="connsiteX3" fmla="*/ 1918758 w 1918758"/>
                <a:gd name="connsiteY3" fmla="*/ 651064 h 2063160"/>
                <a:gd name="connsiteX4" fmla="*/ 1781681 w 1918758"/>
                <a:gd name="connsiteY4" fmla="*/ 1781806 h 2063160"/>
                <a:gd name="connsiteX5" fmla="*/ 277754 w 1918758"/>
                <a:gd name="connsiteY5" fmla="*/ 2063160 h 2063160"/>
                <a:gd name="connsiteX6" fmla="*/ 0 w 1918758"/>
                <a:gd name="connsiteY6" fmla="*/ 763606 h 20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8758" h="2063160">
                  <a:moveTo>
                    <a:pt x="0" y="763606"/>
                  </a:moveTo>
                  <a:lnTo>
                    <a:pt x="621754" y="501651"/>
                  </a:lnTo>
                  <a:cubicBezTo>
                    <a:pt x="646908" y="517429"/>
                    <a:pt x="1037821" y="-15434"/>
                    <a:pt x="1062975" y="344"/>
                  </a:cubicBezTo>
                  <a:lnTo>
                    <a:pt x="1918758" y="651064"/>
                  </a:lnTo>
                  <a:lnTo>
                    <a:pt x="1781681" y="1781806"/>
                  </a:lnTo>
                  <a:lnTo>
                    <a:pt x="277754" y="2063160"/>
                  </a:lnTo>
                  <a:lnTo>
                    <a:pt x="0" y="763606"/>
                  </a:lnTo>
                  <a:close/>
                </a:path>
              </a:pathLst>
            </a:custGeom>
            <a:solidFill>
              <a:srgbClr val="F1C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016554" y="1200155"/>
              <a:ext cx="987238" cy="994141"/>
              <a:chOff x="10902951" y="987425"/>
              <a:chExt cx="681038" cy="685800"/>
            </a:xfrm>
            <a:solidFill>
              <a:schemeClr val="tx1"/>
            </a:solidFill>
          </p:grpSpPr>
          <p:sp>
            <p:nvSpPr>
              <p:cNvPr id="40" name="Freeform 257"/>
              <p:cNvSpPr>
                <a:spLocks/>
              </p:cNvSpPr>
              <p:nvPr/>
            </p:nvSpPr>
            <p:spPr bwMode="auto">
              <a:xfrm>
                <a:off x="11115676" y="1147762"/>
                <a:ext cx="141288" cy="200025"/>
              </a:xfrm>
              <a:custGeom>
                <a:avLst/>
                <a:gdLst>
                  <a:gd name="T0" fmla="*/ 98 w 113"/>
                  <a:gd name="T1" fmla="*/ 0 h 160"/>
                  <a:gd name="T2" fmla="*/ 84 w 113"/>
                  <a:gd name="T3" fmla="*/ 14 h 160"/>
                  <a:gd name="T4" fmla="*/ 84 w 113"/>
                  <a:gd name="T5" fmla="*/ 131 h 160"/>
                  <a:gd name="T6" fmla="*/ 14 w 113"/>
                  <a:gd name="T7" fmla="*/ 131 h 160"/>
                  <a:gd name="T8" fmla="*/ 0 w 113"/>
                  <a:gd name="T9" fmla="*/ 145 h 160"/>
                  <a:gd name="T10" fmla="*/ 14 w 113"/>
                  <a:gd name="T11" fmla="*/ 160 h 160"/>
                  <a:gd name="T12" fmla="*/ 99 w 113"/>
                  <a:gd name="T13" fmla="*/ 160 h 160"/>
                  <a:gd name="T14" fmla="*/ 113 w 113"/>
                  <a:gd name="T15" fmla="*/ 146 h 160"/>
                  <a:gd name="T16" fmla="*/ 113 w 113"/>
                  <a:gd name="T17" fmla="*/ 142 h 160"/>
                  <a:gd name="T18" fmla="*/ 113 w 113"/>
                  <a:gd name="T19" fmla="*/ 14 h 160"/>
                  <a:gd name="T20" fmla="*/ 98 w 113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160">
                    <a:moveTo>
                      <a:pt x="98" y="0"/>
                    </a:moveTo>
                    <a:cubicBezTo>
                      <a:pt x="90" y="0"/>
                      <a:pt x="84" y="6"/>
                      <a:pt x="84" y="14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6" y="131"/>
                      <a:pt x="0" y="138"/>
                      <a:pt x="0" y="145"/>
                    </a:cubicBezTo>
                    <a:cubicBezTo>
                      <a:pt x="0" y="153"/>
                      <a:pt x="6" y="160"/>
                      <a:pt x="14" y="160"/>
                    </a:cubicBezTo>
                    <a:cubicBezTo>
                      <a:pt x="99" y="160"/>
                      <a:pt x="99" y="160"/>
                      <a:pt x="99" y="160"/>
                    </a:cubicBezTo>
                    <a:cubicBezTo>
                      <a:pt x="107" y="160"/>
                      <a:pt x="113" y="154"/>
                      <a:pt x="113" y="146"/>
                    </a:cubicBezTo>
                    <a:cubicBezTo>
                      <a:pt x="113" y="144"/>
                      <a:pt x="113" y="143"/>
                      <a:pt x="113" y="142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6"/>
                      <a:pt x="106" y="0"/>
                      <a:pt x="9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58"/>
              <p:cNvSpPr>
                <a:spLocks/>
              </p:cNvSpPr>
              <p:nvPr/>
            </p:nvSpPr>
            <p:spPr bwMode="auto">
              <a:xfrm>
                <a:off x="10902951" y="990600"/>
                <a:ext cx="371475" cy="677862"/>
              </a:xfrm>
              <a:custGeom>
                <a:avLst/>
                <a:gdLst>
                  <a:gd name="T0" fmla="*/ 0 w 298"/>
                  <a:gd name="T1" fmla="*/ 272 h 544"/>
                  <a:gd name="T2" fmla="*/ 272 w 298"/>
                  <a:gd name="T3" fmla="*/ 544 h 544"/>
                  <a:gd name="T4" fmla="*/ 298 w 298"/>
                  <a:gd name="T5" fmla="*/ 543 h 544"/>
                  <a:gd name="T6" fmla="*/ 298 w 298"/>
                  <a:gd name="T7" fmla="*/ 515 h 544"/>
                  <a:gd name="T8" fmla="*/ 283 w 298"/>
                  <a:gd name="T9" fmla="*/ 516 h 544"/>
                  <a:gd name="T10" fmla="*/ 283 w 298"/>
                  <a:gd name="T11" fmla="*/ 456 h 544"/>
                  <a:gd name="T12" fmla="*/ 264 w 298"/>
                  <a:gd name="T13" fmla="*/ 456 h 544"/>
                  <a:gd name="T14" fmla="*/ 264 w 298"/>
                  <a:gd name="T15" fmla="*/ 516 h 544"/>
                  <a:gd name="T16" fmla="*/ 159 w 298"/>
                  <a:gd name="T17" fmla="*/ 489 h 544"/>
                  <a:gd name="T18" fmla="*/ 189 w 298"/>
                  <a:gd name="T19" fmla="*/ 437 h 544"/>
                  <a:gd name="T20" fmla="*/ 173 w 298"/>
                  <a:gd name="T21" fmla="*/ 428 h 544"/>
                  <a:gd name="T22" fmla="*/ 143 w 298"/>
                  <a:gd name="T23" fmla="*/ 480 h 544"/>
                  <a:gd name="T24" fmla="*/ 66 w 298"/>
                  <a:gd name="T25" fmla="*/ 403 h 544"/>
                  <a:gd name="T26" fmla="*/ 118 w 298"/>
                  <a:gd name="T27" fmla="*/ 373 h 544"/>
                  <a:gd name="T28" fmla="*/ 109 w 298"/>
                  <a:gd name="T29" fmla="*/ 357 h 544"/>
                  <a:gd name="T30" fmla="*/ 57 w 298"/>
                  <a:gd name="T31" fmla="*/ 387 h 544"/>
                  <a:gd name="T32" fmla="*/ 28 w 298"/>
                  <a:gd name="T33" fmla="*/ 283 h 544"/>
                  <a:gd name="T34" fmla="*/ 88 w 298"/>
                  <a:gd name="T35" fmla="*/ 283 h 544"/>
                  <a:gd name="T36" fmla="*/ 88 w 298"/>
                  <a:gd name="T37" fmla="*/ 264 h 544"/>
                  <a:gd name="T38" fmla="*/ 28 w 298"/>
                  <a:gd name="T39" fmla="*/ 264 h 544"/>
                  <a:gd name="T40" fmla="*/ 56 w 298"/>
                  <a:gd name="T41" fmla="*/ 159 h 544"/>
                  <a:gd name="T42" fmla="*/ 108 w 298"/>
                  <a:gd name="T43" fmla="*/ 189 h 544"/>
                  <a:gd name="T44" fmla="*/ 117 w 298"/>
                  <a:gd name="T45" fmla="*/ 173 h 544"/>
                  <a:gd name="T46" fmla="*/ 65 w 298"/>
                  <a:gd name="T47" fmla="*/ 143 h 544"/>
                  <a:gd name="T48" fmla="*/ 141 w 298"/>
                  <a:gd name="T49" fmla="*/ 66 h 544"/>
                  <a:gd name="T50" fmla="*/ 171 w 298"/>
                  <a:gd name="T51" fmla="*/ 118 h 544"/>
                  <a:gd name="T52" fmla="*/ 187 w 298"/>
                  <a:gd name="T53" fmla="*/ 109 h 544"/>
                  <a:gd name="T54" fmla="*/ 157 w 298"/>
                  <a:gd name="T55" fmla="*/ 57 h 544"/>
                  <a:gd name="T56" fmla="*/ 262 w 298"/>
                  <a:gd name="T57" fmla="*/ 28 h 544"/>
                  <a:gd name="T58" fmla="*/ 262 w 298"/>
                  <a:gd name="T59" fmla="*/ 88 h 544"/>
                  <a:gd name="T60" fmla="*/ 280 w 298"/>
                  <a:gd name="T61" fmla="*/ 88 h 544"/>
                  <a:gd name="T62" fmla="*/ 280 w 298"/>
                  <a:gd name="T63" fmla="*/ 28 h 544"/>
                  <a:gd name="T64" fmla="*/ 298 w 298"/>
                  <a:gd name="T65" fmla="*/ 29 h 544"/>
                  <a:gd name="T66" fmla="*/ 298 w 298"/>
                  <a:gd name="T67" fmla="*/ 1 h 544"/>
                  <a:gd name="T68" fmla="*/ 272 w 298"/>
                  <a:gd name="T69" fmla="*/ 0 h 544"/>
                  <a:gd name="T70" fmla="*/ 0 w 298"/>
                  <a:gd name="T71" fmla="*/ 272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8" h="544">
                    <a:moveTo>
                      <a:pt x="0" y="272"/>
                    </a:moveTo>
                    <a:cubicBezTo>
                      <a:pt x="0" y="422"/>
                      <a:pt x="122" y="544"/>
                      <a:pt x="272" y="544"/>
                    </a:cubicBezTo>
                    <a:cubicBezTo>
                      <a:pt x="281" y="544"/>
                      <a:pt x="289" y="544"/>
                      <a:pt x="298" y="543"/>
                    </a:cubicBezTo>
                    <a:cubicBezTo>
                      <a:pt x="298" y="515"/>
                      <a:pt x="298" y="515"/>
                      <a:pt x="298" y="515"/>
                    </a:cubicBezTo>
                    <a:cubicBezTo>
                      <a:pt x="293" y="516"/>
                      <a:pt x="288" y="516"/>
                      <a:pt x="283" y="516"/>
                    </a:cubicBezTo>
                    <a:cubicBezTo>
                      <a:pt x="283" y="456"/>
                      <a:pt x="283" y="456"/>
                      <a:pt x="283" y="456"/>
                    </a:cubicBezTo>
                    <a:cubicBezTo>
                      <a:pt x="264" y="456"/>
                      <a:pt x="264" y="456"/>
                      <a:pt x="264" y="456"/>
                    </a:cubicBezTo>
                    <a:cubicBezTo>
                      <a:pt x="264" y="516"/>
                      <a:pt x="264" y="516"/>
                      <a:pt x="264" y="516"/>
                    </a:cubicBezTo>
                    <a:cubicBezTo>
                      <a:pt x="227" y="515"/>
                      <a:pt x="191" y="505"/>
                      <a:pt x="159" y="489"/>
                    </a:cubicBezTo>
                    <a:cubicBezTo>
                      <a:pt x="189" y="437"/>
                      <a:pt x="189" y="437"/>
                      <a:pt x="189" y="437"/>
                    </a:cubicBezTo>
                    <a:cubicBezTo>
                      <a:pt x="173" y="428"/>
                      <a:pt x="173" y="428"/>
                      <a:pt x="173" y="428"/>
                    </a:cubicBezTo>
                    <a:cubicBezTo>
                      <a:pt x="143" y="480"/>
                      <a:pt x="143" y="480"/>
                      <a:pt x="143" y="480"/>
                    </a:cubicBezTo>
                    <a:cubicBezTo>
                      <a:pt x="112" y="460"/>
                      <a:pt x="86" y="434"/>
                      <a:pt x="66" y="403"/>
                    </a:cubicBezTo>
                    <a:cubicBezTo>
                      <a:pt x="118" y="373"/>
                      <a:pt x="118" y="373"/>
                      <a:pt x="118" y="373"/>
                    </a:cubicBezTo>
                    <a:cubicBezTo>
                      <a:pt x="109" y="357"/>
                      <a:pt x="109" y="357"/>
                      <a:pt x="109" y="357"/>
                    </a:cubicBezTo>
                    <a:cubicBezTo>
                      <a:pt x="57" y="387"/>
                      <a:pt x="57" y="387"/>
                      <a:pt x="57" y="387"/>
                    </a:cubicBezTo>
                    <a:cubicBezTo>
                      <a:pt x="40" y="356"/>
                      <a:pt x="30" y="320"/>
                      <a:pt x="28" y="283"/>
                    </a:cubicBezTo>
                    <a:cubicBezTo>
                      <a:pt x="88" y="283"/>
                      <a:pt x="88" y="283"/>
                      <a:pt x="88" y="283"/>
                    </a:cubicBezTo>
                    <a:cubicBezTo>
                      <a:pt x="88" y="264"/>
                      <a:pt x="88" y="264"/>
                      <a:pt x="88" y="264"/>
                    </a:cubicBezTo>
                    <a:cubicBezTo>
                      <a:pt x="28" y="264"/>
                      <a:pt x="28" y="264"/>
                      <a:pt x="28" y="264"/>
                    </a:cubicBezTo>
                    <a:cubicBezTo>
                      <a:pt x="29" y="226"/>
                      <a:pt x="39" y="191"/>
                      <a:pt x="56" y="159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17" y="173"/>
                      <a:pt x="117" y="173"/>
                      <a:pt x="117" y="173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84" y="112"/>
                      <a:pt x="110" y="86"/>
                      <a:pt x="141" y="66"/>
                    </a:cubicBezTo>
                    <a:cubicBezTo>
                      <a:pt x="171" y="118"/>
                      <a:pt x="171" y="118"/>
                      <a:pt x="171" y="118"/>
                    </a:cubicBezTo>
                    <a:cubicBezTo>
                      <a:pt x="187" y="109"/>
                      <a:pt x="187" y="109"/>
                      <a:pt x="187" y="109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88" y="40"/>
                      <a:pt x="224" y="30"/>
                      <a:pt x="262" y="28"/>
                    </a:cubicBezTo>
                    <a:cubicBezTo>
                      <a:pt x="262" y="88"/>
                      <a:pt x="262" y="88"/>
                      <a:pt x="262" y="88"/>
                    </a:cubicBezTo>
                    <a:cubicBezTo>
                      <a:pt x="280" y="88"/>
                      <a:pt x="280" y="88"/>
                      <a:pt x="280" y="88"/>
                    </a:cubicBezTo>
                    <a:cubicBezTo>
                      <a:pt x="280" y="28"/>
                      <a:pt x="280" y="28"/>
                      <a:pt x="280" y="28"/>
                    </a:cubicBezTo>
                    <a:cubicBezTo>
                      <a:pt x="286" y="28"/>
                      <a:pt x="292" y="28"/>
                      <a:pt x="298" y="29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89" y="1"/>
                      <a:pt x="281" y="0"/>
                      <a:pt x="272" y="0"/>
                    </a:cubicBezTo>
                    <a:cubicBezTo>
                      <a:pt x="122" y="0"/>
                      <a:pt x="0" y="122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59"/>
              <p:cNvSpPr>
                <a:spLocks/>
              </p:cNvSpPr>
              <p:nvPr/>
            </p:nvSpPr>
            <p:spPr bwMode="auto">
              <a:xfrm>
                <a:off x="11288714" y="987425"/>
                <a:ext cx="295275" cy="685800"/>
              </a:xfrm>
              <a:custGeom>
                <a:avLst/>
                <a:gdLst>
                  <a:gd name="T0" fmla="*/ 187 w 237"/>
                  <a:gd name="T1" fmla="*/ 338 h 551"/>
                  <a:gd name="T2" fmla="*/ 56 w 237"/>
                  <a:gd name="T3" fmla="*/ 256 h 551"/>
                  <a:gd name="T4" fmla="*/ 43 w 237"/>
                  <a:gd name="T5" fmla="*/ 256 h 551"/>
                  <a:gd name="T6" fmla="*/ 99 w 237"/>
                  <a:gd name="T7" fmla="*/ 170 h 551"/>
                  <a:gd name="T8" fmla="*/ 110 w 237"/>
                  <a:gd name="T9" fmla="*/ 154 h 551"/>
                  <a:gd name="T10" fmla="*/ 106 w 237"/>
                  <a:gd name="T11" fmla="*/ 136 h 551"/>
                  <a:gd name="T12" fmla="*/ 107 w 237"/>
                  <a:gd name="T13" fmla="*/ 131 h 551"/>
                  <a:gd name="T14" fmla="*/ 108 w 237"/>
                  <a:gd name="T15" fmla="*/ 122 h 551"/>
                  <a:gd name="T16" fmla="*/ 1 w 237"/>
                  <a:gd name="T17" fmla="*/ 0 h 551"/>
                  <a:gd name="T18" fmla="*/ 0 w 237"/>
                  <a:gd name="T19" fmla="*/ 0 h 551"/>
                  <a:gd name="T20" fmla="*/ 0 w 237"/>
                  <a:gd name="T21" fmla="*/ 551 h 551"/>
                  <a:gd name="T22" fmla="*/ 66 w 237"/>
                  <a:gd name="T23" fmla="*/ 551 h 551"/>
                  <a:gd name="T24" fmla="*/ 141 w 237"/>
                  <a:gd name="T25" fmla="*/ 527 h 551"/>
                  <a:gd name="T26" fmla="*/ 147 w 237"/>
                  <a:gd name="T27" fmla="*/ 527 h 551"/>
                  <a:gd name="T28" fmla="*/ 147 w 237"/>
                  <a:gd name="T29" fmla="*/ 527 h 551"/>
                  <a:gd name="T30" fmla="*/ 235 w 237"/>
                  <a:gd name="T31" fmla="*/ 489 h 551"/>
                  <a:gd name="T32" fmla="*/ 237 w 237"/>
                  <a:gd name="T33" fmla="*/ 486 h 551"/>
                  <a:gd name="T34" fmla="*/ 237 w 237"/>
                  <a:gd name="T35" fmla="*/ 482 h 551"/>
                  <a:gd name="T36" fmla="*/ 187 w 237"/>
                  <a:gd name="T37" fmla="*/ 338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7" h="551">
                    <a:moveTo>
                      <a:pt x="187" y="338"/>
                    </a:moveTo>
                    <a:cubicBezTo>
                      <a:pt x="162" y="306"/>
                      <a:pt x="124" y="268"/>
                      <a:pt x="56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68" y="239"/>
                      <a:pt x="88" y="208"/>
                      <a:pt x="99" y="170"/>
                    </a:cubicBezTo>
                    <a:cubicBezTo>
                      <a:pt x="104" y="169"/>
                      <a:pt x="108" y="163"/>
                      <a:pt x="110" y="154"/>
                    </a:cubicBezTo>
                    <a:cubicBezTo>
                      <a:pt x="111" y="146"/>
                      <a:pt x="110" y="139"/>
                      <a:pt x="106" y="136"/>
                    </a:cubicBezTo>
                    <a:cubicBezTo>
                      <a:pt x="106" y="135"/>
                      <a:pt x="107" y="133"/>
                      <a:pt x="107" y="131"/>
                    </a:cubicBezTo>
                    <a:cubicBezTo>
                      <a:pt x="108" y="127"/>
                      <a:pt x="108" y="124"/>
                      <a:pt x="108" y="122"/>
                    </a:cubicBezTo>
                    <a:cubicBezTo>
                      <a:pt x="112" y="68"/>
                      <a:pt x="87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551"/>
                      <a:pt x="0" y="551"/>
                      <a:pt x="0" y="551"/>
                    </a:cubicBezTo>
                    <a:cubicBezTo>
                      <a:pt x="66" y="551"/>
                      <a:pt x="66" y="551"/>
                      <a:pt x="66" y="551"/>
                    </a:cubicBezTo>
                    <a:cubicBezTo>
                      <a:pt x="94" y="547"/>
                      <a:pt x="124" y="540"/>
                      <a:pt x="141" y="527"/>
                    </a:cubicBezTo>
                    <a:cubicBezTo>
                      <a:pt x="143" y="527"/>
                      <a:pt x="145" y="527"/>
                      <a:pt x="147" y="527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69" y="527"/>
                      <a:pt x="210" y="522"/>
                      <a:pt x="235" y="489"/>
                    </a:cubicBezTo>
                    <a:cubicBezTo>
                      <a:pt x="237" y="486"/>
                      <a:pt x="237" y="486"/>
                      <a:pt x="237" y="486"/>
                    </a:cubicBezTo>
                    <a:cubicBezTo>
                      <a:pt x="237" y="482"/>
                      <a:pt x="237" y="482"/>
                      <a:pt x="237" y="482"/>
                    </a:cubicBezTo>
                    <a:cubicBezTo>
                      <a:pt x="237" y="444"/>
                      <a:pt x="224" y="387"/>
                      <a:pt x="187" y="3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8341530" y="5219114"/>
            <a:ext cx="1255885" cy="1427452"/>
            <a:chOff x="8341530" y="5219114"/>
            <a:chExt cx="1255885" cy="1427452"/>
          </a:xfrm>
        </p:grpSpPr>
        <p:sp>
          <p:nvSpPr>
            <p:cNvPr id="7" name="正五边形 3"/>
            <p:cNvSpPr/>
            <p:nvPr/>
          </p:nvSpPr>
          <p:spPr>
            <a:xfrm>
              <a:off x="8341530" y="5219114"/>
              <a:ext cx="1255885" cy="1427452"/>
            </a:xfrm>
            <a:custGeom>
              <a:avLst/>
              <a:gdLst>
                <a:gd name="connsiteX0" fmla="*/ 3 w 2706555"/>
                <a:gd name="connsiteY0" fmla="*/ 768391 h 2011680"/>
                <a:gd name="connsiteX1" fmla="*/ 1353278 w 2706555"/>
                <a:gd name="connsiteY1" fmla="*/ 0 h 2011680"/>
                <a:gd name="connsiteX2" fmla="*/ 2706552 w 2706555"/>
                <a:gd name="connsiteY2" fmla="*/ 768391 h 2011680"/>
                <a:gd name="connsiteX3" fmla="*/ 2189647 w 2706555"/>
                <a:gd name="connsiteY3" fmla="*/ 2011675 h 2011680"/>
                <a:gd name="connsiteX4" fmla="*/ 516908 w 2706555"/>
                <a:gd name="connsiteY4" fmla="*/ 2011675 h 2011680"/>
                <a:gd name="connsiteX5" fmla="*/ 3 w 2706555"/>
                <a:gd name="connsiteY5" fmla="*/ 768391 h 2011680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189644 w 2706549"/>
                <a:gd name="connsiteY3" fmla="*/ 2082014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569472 w 2706549"/>
                <a:gd name="connsiteY3" fmla="*/ 1969472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250826"/>
                <a:gd name="connsiteX1" fmla="*/ 903108 w 2706549"/>
                <a:gd name="connsiteY1" fmla="*/ 0 h 2250826"/>
                <a:gd name="connsiteX2" fmla="*/ 2706549 w 2706549"/>
                <a:gd name="connsiteY2" fmla="*/ 838730 h 2250826"/>
                <a:gd name="connsiteX3" fmla="*/ 2569472 w 2706549"/>
                <a:gd name="connsiteY3" fmla="*/ 1969472 h 2250826"/>
                <a:gd name="connsiteX4" fmla="*/ 1065545 w 2706549"/>
                <a:gd name="connsiteY4" fmla="*/ 2250826 h 2250826"/>
                <a:gd name="connsiteX5" fmla="*/ 0 w 2706549"/>
                <a:gd name="connsiteY5" fmla="*/ 838730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918758 w 1918758"/>
                <a:gd name="connsiteY2" fmla="*/ 838730 h 2250826"/>
                <a:gd name="connsiteX3" fmla="*/ 1781681 w 1918758"/>
                <a:gd name="connsiteY3" fmla="*/ 1969472 h 2250826"/>
                <a:gd name="connsiteX4" fmla="*/ 277754 w 1918758"/>
                <a:gd name="connsiteY4" fmla="*/ 2250826 h 2250826"/>
                <a:gd name="connsiteX5" fmla="*/ 0 w 1918758"/>
                <a:gd name="connsiteY5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612809 w 1918758"/>
                <a:gd name="connsiteY2" fmla="*/ 131739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062975 w 1918758"/>
                <a:gd name="connsiteY2" fmla="*/ 188010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763606 h 2063160"/>
                <a:gd name="connsiteX1" fmla="*/ 621754 w 1918758"/>
                <a:gd name="connsiteY1" fmla="*/ 501651 h 2063160"/>
                <a:gd name="connsiteX2" fmla="*/ 1062975 w 1918758"/>
                <a:gd name="connsiteY2" fmla="*/ 344 h 2063160"/>
                <a:gd name="connsiteX3" fmla="*/ 1918758 w 1918758"/>
                <a:gd name="connsiteY3" fmla="*/ 651064 h 2063160"/>
                <a:gd name="connsiteX4" fmla="*/ 1781681 w 1918758"/>
                <a:gd name="connsiteY4" fmla="*/ 1781806 h 2063160"/>
                <a:gd name="connsiteX5" fmla="*/ 277754 w 1918758"/>
                <a:gd name="connsiteY5" fmla="*/ 2063160 h 2063160"/>
                <a:gd name="connsiteX6" fmla="*/ 0 w 1918758"/>
                <a:gd name="connsiteY6" fmla="*/ 763606 h 2063160"/>
                <a:gd name="connsiteX0" fmla="*/ 0 w 1918758"/>
                <a:gd name="connsiteY0" fmla="*/ 721432 h 2020986"/>
                <a:gd name="connsiteX1" fmla="*/ 621754 w 1918758"/>
                <a:gd name="connsiteY1" fmla="*/ 459477 h 2020986"/>
                <a:gd name="connsiteX2" fmla="*/ 1470938 w 1918758"/>
                <a:gd name="connsiteY2" fmla="*/ 373 h 2020986"/>
                <a:gd name="connsiteX3" fmla="*/ 1918758 w 1918758"/>
                <a:gd name="connsiteY3" fmla="*/ 608890 h 2020986"/>
                <a:gd name="connsiteX4" fmla="*/ 1781681 w 1918758"/>
                <a:gd name="connsiteY4" fmla="*/ 1739632 h 2020986"/>
                <a:gd name="connsiteX5" fmla="*/ 277754 w 1918758"/>
                <a:gd name="connsiteY5" fmla="*/ 2020986 h 2020986"/>
                <a:gd name="connsiteX6" fmla="*/ 0 w 1918758"/>
                <a:gd name="connsiteY6" fmla="*/ 721432 h 2020986"/>
                <a:gd name="connsiteX0" fmla="*/ 0 w 1918758"/>
                <a:gd name="connsiteY0" fmla="*/ 721432 h 2020986"/>
                <a:gd name="connsiteX1" fmla="*/ 621754 w 1918758"/>
                <a:gd name="connsiteY1" fmla="*/ 459477 h 2020986"/>
                <a:gd name="connsiteX2" fmla="*/ 1470938 w 1918758"/>
                <a:gd name="connsiteY2" fmla="*/ 373 h 2020986"/>
                <a:gd name="connsiteX3" fmla="*/ 1918758 w 1918758"/>
                <a:gd name="connsiteY3" fmla="*/ 608890 h 2020986"/>
                <a:gd name="connsiteX4" fmla="*/ 1908290 w 1918758"/>
                <a:gd name="connsiteY4" fmla="*/ 1795903 h 2020986"/>
                <a:gd name="connsiteX5" fmla="*/ 277754 w 1918758"/>
                <a:gd name="connsiteY5" fmla="*/ 2020986 h 2020986"/>
                <a:gd name="connsiteX6" fmla="*/ 0 w 1918758"/>
                <a:gd name="connsiteY6" fmla="*/ 721432 h 2020986"/>
                <a:gd name="connsiteX0" fmla="*/ 0 w 1778081"/>
                <a:gd name="connsiteY0" fmla="*/ 1016854 h 2020986"/>
                <a:gd name="connsiteX1" fmla="*/ 481077 w 1778081"/>
                <a:gd name="connsiteY1" fmla="*/ 459477 h 2020986"/>
                <a:gd name="connsiteX2" fmla="*/ 1330261 w 1778081"/>
                <a:gd name="connsiteY2" fmla="*/ 373 h 2020986"/>
                <a:gd name="connsiteX3" fmla="*/ 1778081 w 1778081"/>
                <a:gd name="connsiteY3" fmla="*/ 608890 h 2020986"/>
                <a:gd name="connsiteX4" fmla="*/ 1767613 w 1778081"/>
                <a:gd name="connsiteY4" fmla="*/ 1795903 h 2020986"/>
                <a:gd name="connsiteX5" fmla="*/ 137077 w 1778081"/>
                <a:gd name="connsiteY5" fmla="*/ 2020986 h 2020986"/>
                <a:gd name="connsiteX6" fmla="*/ 0 w 1778081"/>
                <a:gd name="connsiteY6" fmla="*/ 1016854 h 20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081" h="2020986">
                  <a:moveTo>
                    <a:pt x="0" y="1016854"/>
                  </a:moveTo>
                  <a:lnTo>
                    <a:pt x="481077" y="459477"/>
                  </a:lnTo>
                  <a:cubicBezTo>
                    <a:pt x="506231" y="475255"/>
                    <a:pt x="1305107" y="-15405"/>
                    <a:pt x="1330261" y="373"/>
                  </a:cubicBezTo>
                  <a:lnTo>
                    <a:pt x="1778081" y="608890"/>
                  </a:lnTo>
                  <a:cubicBezTo>
                    <a:pt x="1774592" y="1004561"/>
                    <a:pt x="1771102" y="1400232"/>
                    <a:pt x="1767613" y="1795903"/>
                  </a:cubicBezTo>
                  <a:lnTo>
                    <a:pt x="137077" y="2020986"/>
                  </a:lnTo>
                  <a:lnTo>
                    <a:pt x="0" y="1016854"/>
                  </a:lnTo>
                  <a:close/>
                </a:path>
              </a:pathLst>
            </a:custGeom>
            <a:solidFill>
              <a:srgbClr val="A2D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583758" y="5489652"/>
              <a:ext cx="846131" cy="899403"/>
              <a:chOff x="581025" y="1023938"/>
              <a:chExt cx="857251" cy="911224"/>
            </a:xfrm>
            <a:solidFill>
              <a:schemeClr val="tx1"/>
            </a:solidFill>
          </p:grpSpPr>
          <p:sp>
            <p:nvSpPr>
              <p:cNvPr id="44" name="Rectangle 159"/>
              <p:cNvSpPr>
                <a:spLocks noChangeArrowheads="1"/>
              </p:cNvSpPr>
              <p:nvPr/>
            </p:nvSpPr>
            <p:spPr bwMode="auto">
              <a:xfrm>
                <a:off x="1331913" y="1739900"/>
                <a:ext cx="106363" cy="1730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60"/>
              <p:cNvSpPr>
                <a:spLocks/>
              </p:cNvSpPr>
              <p:nvPr/>
            </p:nvSpPr>
            <p:spPr bwMode="auto">
              <a:xfrm>
                <a:off x="581025" y="1612900"/>
                <a:ext cx="739775" cy="322262"/>
              </a:xfrm>
              <a:custGeom>
                <a:avLst/>
                <a:gdLst>
                  <a:gd name="T0" fmla="*/ 1040 w 1040"/>
                  <a:gd name="T1" fmla="*/ 198 h 455"/>
                  <a:gd name="T2" fmla="*/ 1040 w 1040"/>
                  <a:gd name="T3" fmla="*/ 400 h 455"/>
                  <a:gd name="T4" fmla="*/ 780 w 1040"/>
                  <a:gd name="T5" fmla="*/ 425 h 455"/>
                  <a:gd name="T6" fmla="*/ 450 w 1040"/>
                  <a:gd name="T7" fmla="*/ 425 h 455"/>
                  <a:gd name="T8" fmla="*/ 250 w 1040"/>
                  <a:gd name="T9" fmla="*/ 348 h 455"/>
                  <a:gd name="T10" fmla="*/ 92 w 1040"/>
                  <a:gd name="T11" fmla="*/ 227 h 455"/>
                  <a:gd name="T12" fmla="*/ 26 w 1040"/>
                  <a:gd name="T13" fmla="*/ 99 h 455"/>
                  <a:gd name="T14" fmla="*/ 9 w 1040"/>
                  <a:gd name="T15" fmla="*/ 31 h 455"/>
                  <a:gd name="T16" fmla="*/ 81 w 1040"/>
                  <a:gd name="T17" fmla="*/ 33 h 455"/>
                  <a:gd name="T18" fmla="*/ 155 w 1040"/>
                  <a:gd name="T19" fmla="*/ 157 h 455"/>
                  <a:gd name="T20" fmla="*/ 327 w 1040"/>
                  <a:gd name="T21" fmla="*/ 253 h 455"/>
                  <a:gd name="T22" fmla="*/ 500 w 1040"/>
                  <a:gd name="T23" fmla="*/ 253 h 455"/>
                  <a:gd name="T24" fmla="*/ 599 w 1040"/>
                  <a:gd name="T25" fmla="*/ 205 h 455"/>
                  <a:gd name="T26" fmla="*/ 478 w 1040"/>
                  <a:gd name="T27" fmla="*/ 205 h 455"/>
                  <a:gd name="T28" fmla="*/ 382 w 1040"/>
                  <a:gd name="T29" fmla="*/ 139 h 455"/>
                  <a:gd name="T30" fmla="*/ 452 w 1040"/>
                  <a:gd name="T31" fmla="*/ 99 h 455"/>
                  <a:gd name="T32" fmla="*/ 511 w 1040"/>
                  <a:gd name="T33" fmla="*/ 99 h 455"/>
                  <a:gd name="T34" fmla="*/ 684 w 1040"/>
                  <a:gd name="T35" fmla="*/ 99 h 455"/>
                  <a:gd name="T36" fmla="*/ 754 w 1040"/>
                  <a:gd name="T37" fmla="*/ 117 h 455"/>
                  <a:gd name="T38" fmla="*/ 894 w 1040"/>
                  <a:gd name="T39" fmla="*/ 179 h 455"/>
                  <a:gd name="T40" fmla="*/ 991 w 1040"/>
                  <a:gd name="T41" fmla="*/ 198 h 455"/>
                  <a:gd name="T42" fmla="*/ 1040 w 1040"/>
                  <a:gd name="T43" fmla="*/ 198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0" h="455">
                    <a:moveTo>
                      <a:pt x="1040" y="198"/>
                    </a:moveTo>
                    <a:cubicBezTo>
                      <a:pt x="1040" y="400"/>
                      <a:pt x="1040" y="400"/>
                      <a:pt x="1040" y="400"/>
                    </a:cubicBezTo>
                    <a:cubicBezTo>
                      <a:pt x="1040" y="400"/>
                      <a:pt x="843" y="407"/>
                      <a:pt x="780" y="425"/>
                    </a:cubicBezTo>
                    <a:cubicBezTo>
                      <a:pt x="780" y="425"/>
                      <a:pt x="628" y="455"/>
                      <a:pt x="450" y="425"/>
                    </a:cubicBezTo>
                    <a:cubicBezTo>
                      <a:pt x="390" y="416"/>
                      <a:pt x="250" y="348"/>
                      <a:pt x="250" y="348"/>
                    </a:cubicBezTo>
                    <a:cubicBezTo>
                      <a:pt x="92" y="227"/>
                      <a:pt x="92" y="227"/>
                      <a:pt x="92" y="227"/>
                    </a:cubicBezTo>
                    <a:cubicBezTo>
                      <a:pt x="92" y="227"/>
                      <a:pt x="59" y="168"/>
                      <a:pt x="26" y="99"/>
                    </a:cubicBezTo>
                    <a:cubicBezTo>
                      <a:pt x="18" y="82"/>
                      <a:pt x="0" y="50"/>
                      <a:pt x="9" y="31"/>
                    </a:cubicBezTo>
                    <a:cubicBezTo>
                      <a:pt x="23" y="0"/>
                      <a:pt x="62" y="12"/>
                      <a:pt x="81" y="33"/>
                    </a:cubicBezTo>
                    <a:cubicBezTo>
                      <a:pt x="155" y="157"/>
                      <a:pt x="155" y="157"/>
                      <a:pt x="155" y="157"/>
                    </a:cubicBezTo>
                    <a:cubicBezTo>
                      <a:pt x="327" y="253"/>
                      <a:pt x="327" y="253"/>
                      <a:pt x="327" y="253"/>
                    </a:cubicBezTo>
                    <a:cubicBezTo>
                      <a:pt x="327" y="253"/>
                      <a:pt x="426" y="253"/>
                      <a:pt x="500" y="253"/>
                    </a:cubicBezTo>
                    <a:cubicBezTo>
                      <a:pt x="573" y="253"/>
                      <a:pt x="599" y="205"/>
                      <a:pt x="599" y="205"/>
                    </a:cubicBezTo>
                    <a:cubicBezTo>
                      <a:pt x="599" y="205"/>
                      <a:pt x="551" y="205"/>
                      <a:pt x="478" y="205"/>
                    </a:cubicBezTo>
                    <a:cubicBezTo>
                      <a:pt x="404" y="205"/>
                      <a:pt x="382" y="190"/>
                      <a:pt x="382" y="139"/>
                    </a:cubicBezTo>
                    <a:cubicBezTo>
                      <a:pt x="382" y="88"/>
                      <a:pt x="452" y="99"/>
                      <a:pt x="452" y="99"/>
                    </a:cubicBezTo>
                    <a:cubicBezTo>
                      <a:pt x="511" y="99"/>
                      <a:pt x="511" y="99"/>
                      <a:pt x="511" y="99"/>
                    </a:cubicBezTo>
                    <a:cubicBezTo>
                      <a:pt x="511" y="99"/>
                      <a:pt x="639" y="99"/>
                      <a:pt x="684" y="99"/>
                    </a:cubicBezTo>
                    <a:cubicBezTo>
                      <a:pt x="729" y="99"/>
                      <a:pt x="754" y="117"/>
                      <a:pt x="754" y="117"/>
                    </a:cubicBezTo>
                    <a:cubicBezTo>
                      <a:pt x="894" y="179"/>
                      <a:pt x="894" y="179"/>
                      <a:pt x="894" y="179"/>
                    </a:cubicBezTo>
                    <a:cubicBezTo>
                      <a:pt x="894" y="179"/>
                      <a:pt x="942" y="198"/>
                      <a:pt x="991" y="198"/>
                    </a:cubicBezTo>
                    <a:cubicBezTo>
                      <a:pt x="1040" y="198"/>
                      <a:pt x="1040" y="198"/>
                      <a:pt x="104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61"/>
              <p:cNvSpPr>
                <a:spLocks/>
              </p:cNvSpPr>
              <p:nvPr/>
            </p:nvSpPr>
            <p:spPr bwMode="auto">
              <a:xfrm>
                <a:off x="1211263" y="1431925"/>
                <a:ext cx="92075" cy="201612"/>
              </a:xfrm>
              <a:custGeom>
                <a:avLst/>
                <a:gdLst>
                  <a:gd name="T0" fmla="*/ 0 w 129"/>
                  <a:gd name="T1" fmla="*/ 0 h 283"/>
                  <a:gd name="T2" fmla="*/ 129 w 129"/>
                  <a:gd name="T3" fmla="*/ 142 h 283"/>
                  <a:gd name="T4" fmla="*/ 0 w 129"/>
                  <a:gd name="T5" fmla="*/ 283 h 283"/>
                  <a:gd name="T6" fmla="*/ 0 w 129"/>
                  <a:gd name="T7" fmla="*/ 248 h 283"/>
                  <a:gd name="T8" fmla="*/ 31 w 129"/>
                  <a:gd name="T9" fmla="*/ 248 h 283"/>
                  <a:gd name="T10" fmla="*/ 62 w 129"/>
                  <a:gd name="T11" fmla="*/ 224 h 283"/>
                  <a:gd name="T12" fmla="*/ 62 w 129"/>
                  <a:gd name="T13" fmla="*/ 153 h 283"/>
                  <a:gd name="T14" fmla="*/ 31 w 129"/>
                  <a:gd name="T15" fmla="*/ 129 h 283"/>
                  <a:gd name="T16" fmla="*/ 0 w 129"/>
                  <a:gd name="T17" fmla="*/ 129 h 283"/>
                  <a:gd name="T18" fmla="*/ 0 w 129"/>
                  <a:gd name="T19" fmla="*/ 54 h 283"/>
                  <a:gd name="T20" fmla="*/ 15 w 129"/>
                  <a:gd name="T21" fmla="*/ 54 h 283"/>
                  <a:gd name="T22" fmla="*/ 34 w 129"/>
                  <a:gd name="T23" fmla="*/ 70 h 283"/>
                  <a:gd name="T24" fmla="*/ 34 w 129"/>
                  <a:gd name="T25" fmla="*/ 92 h 283"/>
                  <a:gd name="T26" fmla="*/ 62 w 129"/>
                  <a:gd name="T27" fmla="*/ 92 h 283"/>
                  <a:gd name="T28" fmla="*/ 62 w 129"/>
                  <a:gd name="T29" fmla="*/ 56 h 283"/>
                  <a:gd name="T30" fmla="*/ 32 w 129"/>
                  <a:gd name="T31" fmla="*/ 32 h 283"/>
                  <a:gd name="T32" fmla="*/ 0 w 129"/>
                  <a:gd name="T33" fmla="*/ 32 h 283"/>
                  <a:gd name="T34" fmla="*/ 0 w 129"/>
                  <a:gd name="T35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" h="283">
                    <a:moveTo>
                      <a:pt x="0" y="0"/>
                    </a:moveTo>
                    <a:cubicBezTo>
                      <a:pt x="72" y="6"/>
                      <a:pt x="129" y="67"/>
                      <a:pt x="129" y="142"/>
                    </a:cubicBezTo>
                    <a:cubicBezTo>
                      <a:pt x="129" y="216"/>
                      <a:pt x="72" y="277"/>
                      <a:pt x="0" y="283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31" y="248"/>
                      <a:pt x="31" y="248"/>
                      <a:pt x="31" y="248"/>
                    </a:cubicBezTo>
                    <a:cubicBezTo>
                      <a:pt x="48" y="248"/>
                      <a:pt x="62" y="237"/>
                      <a:pt x="62" y="224"/>
                    </a:cubicBezTo>
                    <a:cubicBezTo>
                      <a:pt x="62" y="153"/>
                      <a:pt x="62" y="153"/>
                      <a:pt x="62" y="153"/>
                    </a:cubicBezTo>
                    <a:cubicBezTo>
                      <a:pt x="62" y="140"/>
                      <a:pt x="48" y="129"/>
                      <a:pt x="31" y="1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6" y="54"/>
                      <a:pt x="34" y="61"/>
                      <a:pt x="34" y="70"/>
                    </a:cubicBezTo>
                    <a:cubicBezTo>
                      <a:pt x="34" y="92"/>
                      <a:pt x="34" y="92"/>
                      <a:pt x="34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43"/>
                      <a:pt x="49" y="32"/>
                      <a:pt x="32" y="3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62"/>
              <p:cNvSpPr>
                <a:spLocks/>
              </p:cNvSpPr>
              <p:nvPr/>
            </p:nvSpPr>
            <p:spPr bwMode="auto">
              <a:xfrm>
                <a:off x="1211263" y="1539875"/>
                <a:ext cx="23813" cy="52387"/>
              </a:xfrm>
              <a:custGeom>
                <a:avLst/>
                <a:gdLst>
                  <a:gd name="T0" fmla="*/ 34 w 34"/>
                  <a:gd name="T1" fmla="*/ 16 h 75"/>
                  <a:gd name="T2" fmla="*/ 34 w 34"/>
                  <a:gd name="T3" fmla="*/ 60 h 75"/>
                  <a:gd name="T4" fmla="*/ 15 w 34"/>
                  <a:gd name="T5" fmla="*/ 75 h 75"/>
                  <a:gd name="T6" fmla="*/ 0 w 34"/>
                  <a:gd name="T7" fmla="*/ 75 h 75"/>
                  <a:gd name="T8" fmla="*/ 0 w 34"/>
                  <a:gd name="T9" fmla="*/ 0 h 75"/>
                  <a:gd name="T10" fmla="*/ 15 w 34"/>
                  <a:gd name="T11" fmla="*/ 0 h 75"/>
                  <a:gd name="T12" fmla="*/ 34 w 34"/>
                  <a:gd name="T13" fmla="*/ 1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75">
                    <a:moveTo>
                      <a:pt x="34" y="16"/>
                    </a:move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8"/>
                      <a:pt x="25" y="75"/>
                      <a:pt x="15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5" y="0"/>
                      <a:pt x="34" y="7"/>
                      <a:pt x="3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63"/>
              <p:cNvSpPr>
                <a:spLocks/>
              </p:cNvSpPr>
              <p:nvPr/>
            </p:nvSpPr>
            <p:spPr bwMode="auto">
              <a:xfrm>
                <a:off x="1100138" y="1431925"/>
                <a:ext cx="93663" cy="201612"/>
              </a:xfrm>
              <a:custGeom>
                <a:avLst/>
                <a:gdLst>
                  <a:gd name="T0" fmla="*/ 130 w 130"/>
                  <a:gd name="T1" fmla="*/ 248 h 283"/>
                  <a:gd name="T2" fmla="*/ 130 w 130"/>
                  <a:gd name="T3" fmla="*/ 283 h 283"/>
                  <a:gd name="T4" fmla="*/ 0 w 130"/>
                  <a:gd name="T5" fmla="*/ 142 h 283"/>
                  <a:gd name="T6" fmla="*/ 130 w 130"/>
                  <a:gd name="T7" fmla="*/ 0 h 283"/>
                  <a:gd name="T8" fmla="*/ 130 w 130"/>
                  <a:gd name="T9" fmla="*/ 32 h 283"/>
                  <a:gd name="T10" fmla="*/ 98 w 130"/>
                  <a:gd name="T11" fmla="*/ 32 h 283"/>
                  <a:gd name="T12" fmla="*/ 67 w 130"/>
                  <a:gd name="T13" fmla="*/ 56 h 283"/>
                  <a:gd name="T14" fmla="*/ 67 w 130"/>
                  <a:gd name="T15" fmla="*/ 127 h 283"/>
                  <a:gd name="T16" fmla="*/ 98 w 130"/>
                  <a:gd name="T17" fmla="*/ 151 h 283"/>
                  <a:gd name="T18" fmla="*/ 130 w 130"/>
                  <a:gd name="T19" fmla="*/ 151 h 283"/>
                  <a:gd name="T20" fmla="*/ 130 w 130"/>
                  <a:gd name="T21" fmla="*/ 226 h 283"/>
                  <a:gd name="T22" fmla="*/ 114 w 130"/>
                  <a:gd name="T23" fmla="*/ 226 h 283"/>
                  <a:gd name="T24" fmla="*/ 95 w 130"/>
                  <a:gd name="T25" fmla="*/ 211 h 283"/>
                  <a:gd name="T26" fmla="*/ 95 w 130"/>
                  <a:gd name="T27" fmla="*/ 189 h 283"/>
                  <a:gd name="T28" fmla="*/ 67 w 130"/>
                  <a:gd name="T29" fmla="*/ 189 h 283"/>
                  <a:gd name="T30" fmla="*/ 67 w 130"/>
                  <a:gd name="T31" fmla="*/ 224 h 283"/>
                  <a:gd name="T32" fmla="*/ 98 w 130"/>
                  <a:gd name="T33" fmla="*/ 248 h 283"/>
                  <a:gd name="T34" fmla="*/ 130 w 130"/>
                  <a:gd name="T35" fmla="*/ 24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283">
                    <a:moveTo>
                      <a:pt x="130" y="248"/>
                    </a:moveTo>
                    <a:cubicBezTo>
                      <a:pt x="130" y="283"/>
                      <a:pt x="130" y="283"/>
                      <a:pt x="130" y="283"/>
                    </a:cubicBezTo>
                    <a:cubicBezTo>
                      <a:pt x="57" y="277"/>
                      <a:pt x="0" y="216"/>
                      <a:pt x="0" y="142"/>
                    </a:cubicBezTo>
                    <a:cubicBezTo>
                      <a:pt x="0" y="67"/>
                      <a:pt x="57" y="6"/>
                      <a:pt x="130" y="0"/>
                    </a:cubicBezTo>
                    <a:cubicBezTo>
                      <a:pt x="130" y="32"/>
                      <a:pt x="130" y="32"/>
                      <a:pt x="130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81" y="32"/>
                      <a:pt x="67" y="43"/>
                      <a:pt x="67" y="56"/>
                    </a:cubicBezTo>
                    <a:cubicBezTo>
                      <a:pt x="67" y="127"/>
                      <a:pt x="67" y="127"/>
                      <a:pt x="67" y="127"/>
                    </a:cubicBezTo>
                    <a:cubicBezTo>
                      <a:pt x="67" y="140"/>
                      <a:pt x="81" y="151"/>
                      <a:pt x="98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30" y="226"/>
                      <a:pt x="130" y="226"/>
                      <a:pt x="130" y="226"/>
                    </a:cubicBezTo>
                    <a:cubicBezTo>
                      <a:pt x="114" y="226"/>
                      <a:pt x="114" y="226"/>
                      <a:pt x="114" y="226"/>
                    </a:cubicBezTo>
                    <a:cubicBezTo>
                      <a:pt x="104" y="226"/>
                      <a:pt x="95" y="219"/>
                      <a:pt x="95" y="211"/>
                    </a:cubicBezTo>
                    <a:cubicBezTo>
                      <a:pt x="95" y="189"/>
                      <a:pt x="95" y="189"/>
                      <a:pt x="95" y="189"/>
                    </a:cubicBezTo>
                    <a:cubicBezTo>
                      <a:pt x="67" y="189"/>
                      <a:pt x="67" y="189"/>
                      <a:pt x="67" y="189"/>
                    </a:cubicBezTo>
                    <a:cubicBezTo>
                      <a:pt x="67" y="224"/>
                      <a:pt x="67" y="224"/>
                      <a:pt x="67" y="224"/>
                    </a:cubicBezTo>
                    <a:cubicBezTo>
                      <a:pt x="67" y="237"/>
                      <a:pt x="81" y="248"/>
                      <a:pt x="98" y="248"/>
                    </a:cubicBezTo>
                    <a:lnTo>
                      <a:pt x="13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64"/>
              <p:cNvSpPr>
                <a:spLocks/>
              </p:cNvSpPr>
              <p:nvPr/>
            </p:nvSpPr>
            <p:spPr bwMode="auto">
              <a:xfrm>
                <a:off x="1168400" y="1470025"/>
                <a:ext cx="25400" cy="53975"/>
              </a:xfrm>
              <a:custGeom>
                <a:avLst/>
                <a:gdLst>
                  <a:gd name="T0" fmla="*/ 35 w 35"/>
                  <a:gd name="T1" fmla="*/ 0 h 75"/>
                  <a:gd name="T2" fmla="*/ 35 w 35"/>
                  <a:gd name="T3" fmla="*/ 75 h 75"/>
                  <a:gd name="T4" fmla="*/ 20 w 35"/>
                  <a:gd name="T5" fmla="*/ 75 h 75"/>
                  <a:gd name="T6" fmla="*/ 0 w 35"/>
                  <a:gd name="T7" fmla="*/ 60 h 75"/>
                  <a:gd name="T8" fmla="*/ 0 w 35"/>
                  <a:gd name="T9" fmla="*/ 16 h 75"/>
                  <a:gd name="T10" fmla="*/ 20 w 35"/>
                  <a:gd name="T11" fmla="*/ 0 h 75"/>
                  <a:gd name="T12" fmla="*/ 35 w 35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75">
                    <a:moveTo>
                      <a:pt x="35" y="0"/>
                    </a:moveTo>
                    <a:cubicBezTo>
                      <a:pt x="35" y="75"/>
                      <a:pt x="35" y="75"/>
                      <a:pt x="35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9" y="75"/>
                      <a:pt x="0" y="68"/>
                      <a:pt x="0" y="6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9" y="0"/>
                      <a:pt x="20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65"/>
              <p:cNvSpPr>
                <a:spLocks/>
              </p:cNvSpPr>
              <p:nvPr/>
            </p:nvSpPr>
            <p:spPr bwMode="auto">
              <a:xfrm>
                <a:off x="1046163" y="1023938"/>
                <a:ext cx="184150" cy="403225"/>
              </a:xfrm>
              <a:custGeom>
                <a:avLst/>
                <a:gdLst>
                  <a:gd name="T0" fmla="*/ 0 w 260"/>
                  <a:gd name="T1" fmla="*/ 0 h 568"/>
                  <a:gd name="T2" fmla="*/ 260 w 260"/>
                  <a:gd name="T3" fmla="*/ 284 h 568"/>
                  <a:gd name="T4" fmla="*/ 0 w 260"/>
                  <a:gd name="T5" fmla="*/ 568 h 568"/>
                  <a:gd name="T6" fmla="*/ 0 w 260"/>
                  <a:gd name="T7" fmla="*/ 498 h 568"/>
                  <a:gd name="T8" fmla="*/ 63 w 260"/>
                  <a:gd name="T9" fmla="*/ 498 h 568"/>
                  <a:gd name="T10" fmla="*/ 125 w 260"/>
                  <a:gd name="T11" fmla="*/ 449 h 568"/>
                  <a:gd name="T12" fmla="*/ 125 w 260"/>
                  <a:gd name="T13" fmla="*/ 308 h 568"/>
                  <a:gd name="T14" fmla="*/ 63 w 260"/>
                  <a:gd name="T15" fmla="*/ 259 h 568"/>
                  <a:gd name="T16" fmla="*/ 0 w 260"/>
                  <a:gd name="T17" fmla="*/ 259 h 568"/>
                  <a:gd name="T18" fmla="*/ 0 w 260"/>
                  <a:gd name="T19" fmla="*/ 109 h 568"/>
                  <a:gd name="T20" fmla="*/ 31 w 260"/>
                  <a:gd name="T21" fmla="*/ 109 h 568"/>
                  <a:gd name="T22" fmla="*/ 69 w 260"/>
                  <a:gd name="T23" fmla="*/ 139 h 568"/>
                  <a:gd name="T24" fmla="*/ 69 w 260"/>
                  <a:gd name="T25" fmla="*/ 184 h 568"/>
                  <a:gd name="T26" fmla="*/ 126 w 260"/>
                  <a:gd name="T27" fmla="*/ 184 h 568"/>
                  <a:gd name="T28" fmla="*/ 126 w 260"/>
                  <a:gd name="T29" fmla="*/ 113 h 568"/>
                  <a:gd name="T30" fmla="*/ 64 w 260"/>
                  <a:gd name="T31" fmla="*/ 64 h 568"/>
                  <a:gd name="T32" fmla="*/ 0 w 260"/>
                  <a:gd name="T33" fmla="*/ 64 h 568"/>
                  <a:gd name="T34" fmla="*/ 0 w 260"/>
                  <a:gd name="T3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0" h="568">
                    <a:moveTo>
                      <a:pt x="0" y="0"/>
                    </a:moveTo>
                    <a:cubicBezTo>
                      <a:pt x="146" y="12"/>
                      <a:pt x="260" y="135"/>
                      <a:pt x="260" y="284"/>
                    </a:cubicBezTo>
                    <a:cubicBezTo>
                      <a:pt x="260" y="433"/>
                      <a:pt x="146" y="555"/>
                      <a:pt x="0" y="56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63" y="498"/>
                      <a:pt x="63" y="498"/>
                      <a:pt x="63" y="498"/>
                    </a:cubicBezTo>
                    <a:cubicBezTo>
                      <a:pt x="98" y="498"/>
                      <a:pt x="125" y="476"/>
                      <a:pt x="125" y="449"/>
                    </a:cubicBezTo>
                    <a:cubicBezTo>
                      <a:pt x="125" y="308"/>
                      <a:pt x="125" y="308"/>
                      <a:pt x="125" y="308"/>
                    </a:cubicBezTo>
                    <a:cubicBezTo>
                      <a:pt x="125" y="281"/>
                      <a:pt x="98" y="259"/>
                      <a:pt x="63" y="259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52" y="109"/>
                      <a:pt x="69" y="123"/>
                      <a:pt x="69" y="139"/>
                    </a:cubicBezTo>
                    <a:cubicBezTo>
                      <a:pt x="69" y="184"/>
                      <a:pt x="69" y="184"/>
                      <a:pt x="69" y="184"/>
                    </a:cubicBezTo>
                    <a:cubicBezTo>
                      <a:pt x="126" y="184"/>
                      <a:pt x="126" y="184"/>
                      <a:pt x="126" y="184"/>
                    </a:cubicBezTo>
                    <a:cubicBezTo>
                      <a:pt x="126" y="113"/>
                      <a:pt x="126" y="113"/>
                      <a:pt x="126" y="113"/>
                    </a:cubicBezTo>
                    <a:cubicBezTo>
                      <a:pt x="126" y="86"/>
                      <a:pt x="98" y="64"/>
                      <a:pt x="64" y="64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66"/>
              <p:cNvSpPr>
                <a:spLocks/>
              </p:cNvSpPr>
              <p:nvPr/>
            </p:nvSpPr>
            <p:spPr bwMode="auto">
              <a:xfrm>
                <a:off x="1046163" y="1238250"/>
                <a:ext cx="47625" cy="106362"/>
              </a:xfrm>
              <a:custGeom>
                <a:avLst/>
                <a:gdLst>
                  <a:gd name="T0" fmla="*/ 69 w 69"/>
                  <a:gd name="T1" fmla="*/ 31 h 150"/>
                  <a:gd name="T2" fmla="*/ 69 w 69"/>
                  <a:gd name="T3" fmla="*/ 119 h 150"/>
                  <a:gd name="T4" fmla="*/ 30 w 69"/>
                  <a:gd name="T5" fmla="*/ 150 h 150"/>
                  <a:gd name="T6" fmla="*/ 0 w 69"/>
                  <a:gd name="T7" fmla="*/ 150 h 150"/>
                  <a:gd name="T8" fmla="*/ 0 w 69"/>
                  <a:gd name="T9" fmla="*/ 0 h 150"/>
                  <a:gd name="T10" fmla="*/ 30 w 69"/>
                  <a:gd name="T11" fmla="*/ 0 h 150"/>
                  <a:gd name="T12" fmla="*/ 69 w 69"/>
                  <a:gd name="T13" fmla="*/ 3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50">
                    <a:moveTo>
                      <a:pt x="69" y="31"/>
                    </a:moveTo>
                    <a:cubicBezTo>
                      <a:pt x="69" y="119"/>
                      <a:pt x="69" y="119"/>
                      <a:pt x="69" y="119"/>
                    </a:cubicBezTo>
                    <a:cubicBezTo>
                      <a:pt x="69" y="136"/>
                      <a:pt x="51" y="150"/>
                      <a:pt x="30" y="15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51" y="0"/>
                      <a:pt x="69" y="14"/>
                      <a:pt x="6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67"/>
              <p:cNvSpPr>
                <a:spLocks/>
              </p:cNvSpPr>
              <p:nvPr/>
            </p:nvSpPr>
            <p:spPr bwMode="auto">
              <a:xfrm>
                <a:off x="823913" y="1023938"/>
                <a:ext cx="185738" cy="403225"/>
              </a:xfrm>
              <a:custGeom>
                <a:avLst/>
                <a:gdLst>
                  <a:gd name="T0" fmla="*/ 261 w 261"/>
                  <a:gd name="T1" fmla="*/ 498 h 568"/>
                  <a:gd name="T2" fmla="*/ 261 w 261"/>
                  <a:gd name="T3" fmla="*/ 568 h 568"/>
                  <a:gd name="T4" fmla="*/ 0 w 261"/>
                  <a:gd name="T5" fmla="*/ 284 h 568"/>
                  <a:gd name="T6" fmla="*/ 261 w 261"/>
                  <a:gd name="T7" fmla="*/ 0 h 568"/>
                  <a:gd name="T8" fmla="*/ 261 w 261"/>
                  <a:gd name="T9" fmla="*/ 64 h 568"/>
                  <a:gd name="T10" fmla="*/ 197 w 261"/>
                  <a:gd name="T11" fmla="*/ 64 h 568"/>
                  <a:gd name="T12" fmla="*/ 135 w 261"/>
                  <a:gd name="T13" fmla="*/ 113 h 568"/>
                  <a:gd name="T14" fmla="*/ 135 w 261"/>
                  <a:gd name="T15" fmla="*/ 254 h 568"/>
                  <a:gd name="T16" fmla="*/ 197 w 261"/>
                  <a:gd name="T17" fmla="*/ 303 h 568"/>
                  <a:gd name="T18" fmla="*/ 261 w 261"/>
                  <a:gd name="T19" fmla="*/ 303 h 568"/>
                  <a:gd name="T20" fmla="*/ 261 w 261"/>
                  <a:gd name="T21" fmla="*/ 453 h 568"/>
                  <a:gd name="T22" fmla="*/ 230 w 261"/>
                  <a:gd name="T23" fmla="*/ 453 h 568"/>
                  <a:gd name="T24" fmla="*/ 191 w 261"/>
                  <a:gd name="T25" fmla="*/ 422 h 568"/>
                  <a:gd name="T26" fmla="*/ 191 w 261"/>
                  <a:gd name="T27" fmla="*/ 378 h 568"/>
                  <a:gd name="T28" fmla="*/ 135 w 261"/>
                  <a:gd name="T29" fmla="*/ 378 h 568"/>
                  <a:gd name="T30" fmla="*/ 135 w 261"/>
                  <a:gd name="T31" fmla="*/ 449 h 568"/>
                  <a:gd name="T32" fmla="*/ 197 w 261"/>
                  <a:gd name="T33" fmla="*/ 498 h 568"/>
                  <a:gd name="T34" fmla="*/ 261 w 261"/>
                  <a:gd name="T35" fmla="*/ 49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1" h="568">
                    <a:moveTo>
                      <a:pt x="261" y="498"/>
                    </a:moveTo>
                    <a:cubicBezTo>
                      <a:pt x="261" y="568"/>
                      <a:pt x="261" y="568"/>
                      <a:pt x="261" y="568"/>
                    </a:cubicBezTo>
                    <a:cubicBezTo>
                      <a:pt x="115" y="555"/>
                      <a:pt x="0" y="433"/>
                      <a:pt x="0" y="284"/>
                    </a:cubicBezTo>
                    <a:cubicBezTo>
                      <a:pt x="0" y="135"/>
                      <a:pt x="115" y="12"/>
                      <a:pt x="261" y="0"/>
                    </a:cubicBezTo>
                    <a:cubicBezTo>
                      <a:pt x="261" y="64"/>
                      <a:pt x="261" y="64"/>
                      <a:pt x="261" y="64"/>
                    </a:cubicBezTo>
                    <a:cubicBezTo>
                      <a:pt x="197" y="64"/>
                      <a:pt x="197" y="64"/>
                      <a:pt x="197" y="64"/>
                    </a:cubicBezTo>
                    <a:cubicBezTo>
                      <a:pt x="163" y="64"/>
                      <a:pt x="135" y="86"/>
                      <a:pt x="135" y="113"/>
                    </a:cubicBezTo>
                    <a:cubicBezTo>
                      <a:pt x="135" y="254"/>
                      <a:pt x="135" y="254"/>
                      <a:pt x="135" y="254"/>
                    </a:cubicBezTo>
                    <a:cubicBezTo>
                      <a:pt x="135" y="281"/>
                      <a:pt x="163" y="303"/>
                      <a:pt x="197" y="303"/>
                    </a:cubicBezTo>
                    <a:cubicBezTo>
                      <a:pt x="261" y="303"/>
                      <a:pt x="261" y="303"/>
                      <a:pt x="261" y="303"/>
                    </a:cubicBezTo>
                    <a:cubicBezTo>
                      <a:pt x="261" y="453"/>
                      <a:pt x="261" y="453"/>
                      <a:pt x="261" y="453"/>
                    </a:cubicBezTo>
                    <a:cubicBezTo>
                      <a:pt x="230" y="453"/>
                      <a:pt x="230" y="453"/>
                      <a:pt x="230" y="453"/>
                    </a:cubicBezTo>
                    <a:cubicBezTo>
                      <a:pt x="209" y="453"/>
                      <a:pt x="191" y="439"/>
                      <a:pt x="191" y="422"/>
                    </a:cubicBezTo>
                    <a:cubicBezTo>
                      <a:pt x="191" y="378"/>
                      <a:pt x="191" y="378"/>
                      <a:pt x="191" y="378"/>
                    </a:cubicBezTo>
                    <a:cubicBezTo>
                      <a:pt x="135" y="378"/>
                      <a:pt x="135" y="378"/>
                      <a:pt x="135" y="378"/>
                    </a:cubicBezTo>
                    <a:cubicBezTo>
                      <a:pt x="135" y="449"/>
                      <a:pt x="135" y="449"/>
                      <a:pt x="135" y="449"/>
                    </a:cubicBezTo>
                    <a:cubicBezTo>
                      <a:pt x="135" y="476"/>
                      <a:pt x="162" y="498"/>
                      <a:pt x="197" y="498"/>
                    </a:cubicBezTo>
                    <a:lnTo>
                      <a:pt x="261" y="4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68"/>
              <p:cNvSpPr>
                <a:spLocks/>
              </p:cNvSpPr>
              <p:nvPr/>
            </p:nvSpPr>
            <p:spPr bwMode="auto">
              <a:xfrm>
                <a:off x="960438" y="1100138"/>
                <a:ext cx="49213" cy="106362"/>
              </a:xfrm>
              <a:custGeom>
                <a:avLst/>
                <a:gdLst>
                  <a:gd name="T0" fmla="*/ 69 w 69"/>
                  <a:gd name="T1" fmla="*/ 0 h 150"/>
                  <a:gd name="T2" fmla="*/ 69 w 69"/>
                  <a:gd name="T3" fmla="*/ 150 h 150"/>
                  <a:gd name="T4" fmla="*/ 38 w 69"/>
                  <a:gd name="T5" fmla="*/ 150 h 150"/>
                  <a:gd name="T6" fmla="*/ 0 w 69"/>
                  <a:gd name="T7" fmla="*/ 119 h 150"/>
                  <a:gd name="T8" fmla="*/ 0 w 69"/>
                  <a:gd name="T9" fmla="*/ 30 h 150"/>
                  <a:gd name="T10" fmla="*/ 38 w 69"/>
                  <a:gd name="T11" fmla="*/ 0 h 150"/>
                  <a:gd name="T12" fmla="*/ 69 w 69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50">
                    <a:moveTo>
                      <a:pt x="69" y="0"/>
                    </a:moveTo>
                    <a:cubicBezTo>
                      <a:pt x="69" y="150"/>
                      <a:pt x="69" y="150"/>
                      <a:pt x="69" y="150"/>
                    </a:cubicBezTo>
                    <a:cubicBezTo>
                      <a:pt x="38" y="150"/>
                      <a:pt x="38" y="150"/>
                      <a:pt x="38" y="150"/>
                    </a:cubicBezTo>
                    <a:cubicBezTo>
                      <a:pt x="17" y="150"/>
                      <a:pt x="0" y="136"/>
                      <a:pt x="0" y="11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7" y="0"/>
                      <a:pt x="38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69"/>
              <p:cNvSpPr>
                <a:spLocks/>
              </p:cNvSpPr>
              <p:nvPr/>
            </p:nvSpPr>
            <p:spPr bwMode="auto">
              <a:xfrm>
                <a:off x="744538" y="1325563"/>
                <a:ext cx="122238" cy="266700"/>
              </a:xfrm>
              <a:custGeom>
                <a:avLst/>
                <a:gdLst>
                  <a:gd name="T0" fmla="*/ 0 w 172"/>
                  <a:gd name="T1" fmla="*/ 0 h 376"/>
                  <a:gd name="T2" fmla="*/ 172 w 172"/>
                  <a:gd name="T3" fmla="*/ 188 h 376"/>
                  <a:gd name="T4" fmla="*/ 0 w 172"/>
                  <a:gd name="T5" fmla="*/ 376 h 376"/>
                  <a:gd name="T6" fmla="*/ 0 w 172"/>
                  <a:gd name="T7" fmla="*/ 329 h 376"/>
                  <a:gd name="T8" fmla="*/ 42 w 172"/>
                  <a:gd name="T9" fmla="*/ 329 h 376"/>
                  <a:gd name="T10" fmla="*/ 83 w 172"/>
                  <a:gd name="T11" fmla="*/ 297 h 376"/>
                  <a:gd name="T12" fmla="*/ 83 w 172"/>
                  <a:gd name="T13" fmla="*/ 204 h 376"/>
                  <a:gd name="T14" fmla="*/ 42 w 172"/>
                  <a:gd name="T15" fmla="*/ 171 h 376"/>
                  <a:gd name="T16" fmla="*/ 0 w 172"/>
                  <a:gd name="T17" fmla="*/ 171 h 376"/>
                  <a:gd name="T18" fmla="*/ 0 w 172"/>
                  <a:gd name="T19" fmla="*/ 72 h 376"/>
                  <a:gd name="T20" fmla="*/ 20 w 172"/>
                  <a:gd name="T21" fmla="*/ 72 h 376"/>
                  <a:gd name="T22" fmla="*/ 46 w 172"/>
                  <a:gd name="T23" fmla="*/ 92 h 376"/>
                  <a:gd name="T24" fmla="*/ 46 w 172"/>
                  <a:gd name="T25" fmla="*/ 122 h 376"/>
                  <a:gd name="T26" fmla="*/ 83 w 172"/>
                  <a:gd name="T27" fmla="*/ 122 h 376"/>
                  <a:gd name="T28" fmla="*/ 83 w 172"/>
                  <a:gd name="T29" fmla="*/ 75 h 376"/>
                  <a:gd name="T30" fmla="*/ 42 w 172"/>
                  <a:gd name="T31" fmla="*/ 43 h 376"/>
                  <a:gd name="T32" fmla="*/ 0 w 172"/>
                  <a:gd name="T33" fmla="*/ 43 h 376"/>
                  <a:gd name="T34" fmla="*/ 0 w 172"/>
                  <a:gd name="T35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2" h="376">
                    <a:moveTo>
                      <a:pt x="0" y="0"/>
                    </a:moveTo>
                    <a:cubicBezTo>
                      <a:pt x="96" y="8"/>
                      <a:pt x="172" y="89"/>
                      <a:pt x="172" y="188"/>
                    </a:cubicBezTo>
                    <a:cubicBezTo>
                      <a:pt x="172" y="286"/>
                      <a:pt x="96" y="367"/>
                      <a:pt x="0" y="376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42" y="329"/>
                      <a:pt x="42" y="329"/>
                      <a:pt x="42" y="329"/>
                    </a:cubicBezTo>
                    <a:cubicBezTo>
                      <a:pt x="64" y="329"/>
                      <a:pt x="83" y="315"/>
                      <a:pt x="83" y="297"/>
                    </a:cubicBezTo>
                    <a:cubicBezTo>
                      <a:pt x="83" y="204"/>
                      <a:pt x="83" y="204"/>
                      <a:pt x="83" y="204"/>
                    </a:cubicBezTo>
                    <a:cubicBezTo>
                      <a:pt x="83" y="186"/>
                      <a:pt x="64" y="171"/>
                      <a:pt x="42" y="171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34" y="72"/>
                      <a:pt x="46" y="81"/>
                      <a:pt x="46" y="92"/>
                    </a:cubicBezTo>
                    <a:cubicBezTo>
                      <a:pt x="46" y="122"/>
                      <a:pt x="46" y="122"/>
                      <a:pt x="46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83" y="57"/>
                      <a:pt x="65" y="43"/>
                      <a:pt x="42" y="43"/>
                    </a:cubicBezTo>
                    <a:cubicBezTo>
                      <a:pt x="0" y="43"/>
                      <a:pt x="0" y="43"/>
                      <a:pt x="0" y="4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70"/>
              <p:cNvSpPr>
                <a:spLocks/>
              </p:cNvSpPr>
              <p:nvPr/>
            </p:nvSpPr>
            <p:spPr bwMode="auto">
              <a:xfrm>
                <a:off x="744538" y="1468438"/>
                <a:ext cx="33338" cy="69850"/>
              </a:xfrm>
              <a:custGeom>
                <a:avLst/>
                <a:gdLst>
                  <a:gd name="T0" fmla="*/ 46 w 46"/>
                  <a:gd name="T1" fmla="*/ 20 h 99"/>
                  <a:gd name="T2" fmla="*/ 46 w 46"/>
                  <a:gd name="T3" fmla="*/ 78 h 99"/>
                  <a:gd name="T4" fmla="*/ 20 w 46"/>
                  <a:gd name="T5" fmla="*/ 99 h 99"/>
                  <a:gd name="T6" fmla="*/ 0 w 46"/>
                  <a:gd name="T7" fmla="*/ 99 h 99"/>
                  <a:gd name="T8" fmla="*/ 0 w 46"/>
                  <a:gd name="T9" fmla="*/ 0 h 99"/>
                  <a:gd name="T10" fmla="*/ 20 w 46"/>
                  <a:gd name="T11" fmla="*/ 0 h 99"/>
                  <a:gd name="T12" fmla="*/ 46 w 46"/>
                  <a:gd name="T13" fmla="*/ 2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99">
                    <a:moveTo>
                      <a:pt x="46" y="20"/>
                    </a:moveTo>
                    <a:cubicBezTo>
                      <a:pt x="46" y="78"/>
                      <a:pt x="46" y="78"/>
                      <a:pt x="46" y="78"/>
                    </a:cubicBezTo>
                    <a:cubicBezTo>
                      <a:pt x="46" y="90"/>
                      <a:pt x="34" y="99"/>
                      <a:pt x="2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4" y="0"/>
                      <a:pt x="46" y="9"/>
                      <a:pt x="4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71"/>
              <p:cNvSpPr>
                <a:spLocks/>
              </p:cNvSpPr>
              <p:nvPr/>
            </p:nvSpPr>
            <p:spPr bwMode="auto">
              <a:xfrm>
                <a:off x="600075" y="1325563"/>
                <a:ext cx="122238" cy="266700"/>
              </a:xfrm>
              <a:custGeom>
                <a:avLst/>
                <a:gdLst>
                  <a:gd name="T0" fmla="*/ 172 w 172"/>
                  <a:gd name="T1" fmla="*/ 329 h 376"/>
                  <a:gd name="T2" fmla="*/ 172 w 172"/>
                  <a:gd name="T3" fmla="*/ 376 h 376"/>
                  <a:gd name="T4" fmla="*/ 0 w 172"/>
                  <a:gd name="T5" fmla="*/ 188 h 376"/>
                  <a:gd name="T6" fmla="*/ 172 w 172"/>
                  <a:gd name="T7" fmla="*/ 0 h 376"/>
                  <a:gd name="T8" fmla="*/ 172 w 172"/>
                  <a:gd name="T9" fmla="*/ 43 h 376"/>
                  <a:gd name="T10" fmla="*/ 130 w 172"/>
                  <a:gd name="T11" fmla="*/ 43 h 376"/>
                  <a:gd name="T12" fmla="*/ 89 w 172"/>
                  <a:gd name="T13" fmla="*/ 75 h 376"/>
                  <a:gd name="T14" fmla="*/ 89 w 172"/>
                  <a:gd name="T15" fmla="*/ 168 h 376"/>
                  <a:gd name="T16" fmla="*/ 130 w 172"/>
                  <a:gd name="T17" fmla="*/ 201 h 376"/>
                  <a:gd name="T18" fmla="*/ 172 w 172"/>
                  <a:gd name="T19" fmla="*/ 201 h 376"/>
                  <a:gd name="T20" fmla="*/ 172 w 172"/>
                  <a:gd name="T21" fmla="*/ 300 h 376"/>
                  <a:gd name="T22" fmla="*/ 151 w 172"/>
                  <a:gd name="T23" fmla="*/ 300 h 376"/>
                  <a:gd name="T24" fmla="*/ 126 w 172"/>
                  <a:gd name="T25" fmla="*/ 279 h 376"/>
                  <a:gd name="T26" fmla="*/ 126 w 172"/>
                  <a:gd name="T27" fmla="*/ 250 h 376"/>
                  <a:gd name="T28" fmla="*/ 89 w 172"/>
                  <a:gd name="T29" fmla="*/ 250 h 376"/>
                  <a:gd name="T30" fmla="*/ 89 w 172"/>
                  <a:gd name="T31" fmla="*/ 297 h 376"/>
                  <a:gd name="T32" fmla="*/ 129 w 172"/>
                  <a:gd name="T33" fmla="*/ 329 h 376"/>
                  <a:gd name="T34" fmla="*/ 172 w 172"/>
                  <a:gd name="T35" fmla="*/ 329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2" h="376">
                    <a:moveTo>
                      <a:pt x="172" y="329"/>
                    </a:moveTo>
                    <a:cubicBezTo>
                      <a:pt x="172" y="376"/>
                      <a:pt x="172" y="376"/>
                      <a:pt x="172" y="376"/>
                    </a:cubicBezTo>
                    <a:cubicBezTo>
                      <a:pt x="75" y="367"/>
                      <a:pt x="0" y="286"/>
                      <a:pt x="0" y="188"/>
                    </a:cubicBezTo>
                    <a:cubicBezTo>
                      <a:pt x="0" y="89"/>
                      <a:pt x="75" y="8"/>
                      <a:pt x="172" y="0"/>
                    </a:cubicBezTo>
                    <a:cubicBezTo>
                      <a:pt x="172" y="43"/>
                      <a:pt x="172" y="43"/>
                      <a:pt x="172" y="43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07" y="43"/>
                      <a:pt x="89" y="57"/>
                      <a:pt x="89" y="75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89" y="186"/>
                      <a:pt x="107" y="201"/>
                      <a:pt x="130" y="201"/>
                    </a:cubicBezTo>
                    <a:cubicBezTo>
                      <a:pt x="172" y="201"/>
                      <a:pt x="172" y="201"/>
                      <a:pt x="172" y="2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51" y="300"/>
                      <a:pt x="151" y="300"/>
                      <a:pt x="151" y="300"/>
                    </a:cubicBezTo>
                    <a:cubicBezTo>
                      <a:pt x="137" y="300"/>
                      <a:pt x="126" y="291"/>
                      <a:pt x="126" y="279"/>
                    </a:cubicBezTo>
                    <a:cubicBezTo>
                      <a:pt x="126" y="250"/>
                      <a:pt x="126" y="250"/>
                      <a:pt x="126" y="250"/>
                    </a:cubicBezTo>
                    <a:cubicBezTo>
                      <a:pt x="89" y="250"/>
                      <a:pt x="89" y="250"/>
                      <a:pt x="89" y="250"/>
                    </a:cubicBezTo>
                    <a:cubicBezTo>
                      <a:pt x="89" y="297"/>
                      <a:pt x="89" y="297"/>
                      <a:pt x="89" y="297"/>
                    </a:cubicBezTo>
                    <a:cubicBezTo>
                      <a:pt x="89" y="315"/>
                      <a:pt x="107" y="329"/>
                      <a:pt x="129" y="329"/>
                    </a:cubicBezTo>
                    <a:lnTo>
                      <a:pt x="172" y="3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72"/>
              <p:cNvSpPr>
                <a:spLocks/>
              </p:cNvSpPr>
              <p:nvPr/>
            </p:nvSpPr>
            <p:spPr bwMode="auto">
              <a:xfrm>
                <a:off x="688975" y="1376363"/>
                <a:ext cx="33338" cy="71437"/>
              </a:xfrm>
              <a:custGeom>
                <a:avLst/>
                <a:gdLst>
                  <a:gd name="T0" fmla="*/ 46 w 46"/>
                  <a:gd name="T1" fmla="*/ 0 h 99"/>
                  <a:gd name="T2" fmla="*/ 46 w 46"/>
                  <a:gd name="T3" fmla="*/ 99 h 99"/>
                  <a:gd name="T4" fmla="*/ 26 w 46"/>
                  <a:gd name="T5" fmla="*/ 99 h 99"/>
                  <a:gd name="T6" fmla="*/ 0 w 46"/>
                  <a:gd name="T7" fmla="*/ 79 h 99"/>
                  <a:gd name="T8" fmla="*/ 0 w 46"/>
                  <a:gd name="T9" fmla="*/ 20 h 99"/>
                  <a:gd name="T10" fmla="*/ 26 w 46"/>
                  <a:gd name="T11" fmla="*/ 0 h 99"/>
                  <a:gd name="T12" fmla="*/ 46 w 46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99">
                    <a:moveTo>
                      <a:pt x="46" y="0"/>
                    </a:moveTo>
                    <a:cubicBezTo>
                      <a:pt x="46" y="99"/>
                      <a:pt x="46" y="99"/>
                      <a:pt x="46" y="99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12" y="99"/>
                      <a:pt x="0" y="90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12" y="0"/>
                      <a:pt x="26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3080397" y="5135692"/>
            <a:ext cx="1314547" cy="1494874"/>
            <a:chOff x="3080397" y="5135692"/>
            <a:chExt cx="1314547" cy="1494874"/>
          </a:xfrm>
        </p:grpSpPr>
        <p:sp>
          <p:nvSpPr>
            <p:cNvPr id="8" name="正五边形 3"/>
            <p:cNvSpPr/>
            <p:nvPr/>
          </p:nvSpPr>
          <p:spPr>
            <a:xfrm>
              <a:off x="3080397" y="5135692"/>
              <a:ext cx="1314547" cy="1494874"/>
            </a:xfrm>
            <a:custGeom>
              <a:avLst/>
              <a:gdLst>
                <a:gd name="connsiteX0" fmla="*/ 3 w 2706555"/>
                <a:gd name="connsiteY0" fmla="*/ 768391 h 2011680"/>
                <a:gd name="connsiteX1" fmla="*/ 1353278 w 2706555"/>
                <a:gd name="connsiteY1" fmla="*/ 0 h 2011680"/>
                <a:gd name="connsiteX2" fmla="*/ 2706552 w 2706555"/>
                <a:gd name="connsiteY2" fmla="*/ 768391 h 2011680"/>
                <a:gd name="connsiteX3" fmla="*/ 2189647 w 2706555"/>
                <a:gd name="connsiteY3" fmla="*/ 2011675 h 2011680"/>
                <a:gd name="connsiteX4" fmla="*/ 516908 w 2706555"/>
                <a:gd name="connsiteY4" fmla="*/ 2011675 h 2011680"/>
                <a:gd name="connsiteX5" fmla="*/ 3 w 2706555"/>
                <a:gd name="connsiteY5" fmla="*/ 768391 h 2011680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189644 w 2706549"/>
                <a:gd name="connsiteY3" fmla="*/ 2082014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569472 w 2706549"/>
                <a:gd name="connsiteY3" fmla="*/ 1969472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250826"/>
                <a:gd name="connsiteX1" fmla="*/ 903108 w 2706549"/>
                <a:gd name="connsiteY1" fmla="*/ 0 h 2250826"/>
                <a:gd name="connsiteX2" fmla="*/ 2706549 w 2706549"/>
                <a:gd name="connsiteY2" fmla="*/ 838730 h 2250826"/>
                <a:gd name="connsiteX3" fmla="*/ 2569472 w 2706549"/>
                <a:gd name="connsiteY3" fmla="*/ 1969472 h 2250826"/>
                <a:gd name="connsiteX4" fmla="*/ 1065545 w 2706549"/>
                <a:gd name="connsiteY4" fmla="*/ 2250826 h 2250826"/>
                <a:gd name="connsiteX5" fmla="*/ 0 w 2706549"/>
                <a:gd name="connsiteY5" fmla="*/ 838730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918758 w 1918758"/>
                <a:gd name="connsiteY2" fmla="*/ 838730 h 2250826"/>
                <a:gd name="connsiteX3" fmla="*/ 1781681 w 1918758"/>
                <a:gd name="connsiteY3" fmla="*/ 1969472 h 2250826"/>
                <a:gd name="connsiteX4" fmla="*/ 277754 w 1918758"/>
                <a:gd name="connsiteY4" fmla="*/ 2250826 h 2250826"/>
                <a:gd name="connsiteX5" fmla="*/ 0 w 1918758"/>
                <a:gd name="connsiteY5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612809 w 1918758"/>
                <a:gd name="connsiteY2" fmla="*/ 131739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062975 w 1918758"/>
                <a:gd name="connsiteY2" fmla="*/ 188010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763606 h 2063160"/>
                <a:gd name="connsiteX1" fmla="*/ 621754 w 1918758"/>
                <a:gd name="connsiteY1" fmla="*/ 501651 h 2063160"/>
                <a:gd name="connsiteX2" fmla="*/ 1062975 w 1918758"/>
                <a:gd name="connsiteY2" fmla="*/ 344 h 2063160"/>
                <a:gd name="connsiteX3" fmla="*/ 1918758 w 1918758"/>
                <a:gd name="connsiteY3" fmla="*/ 651064 h 2063160"/>
                <a:gd name="connsiteX4" fmla="*/ 1781681 w 1918758"/>
                <a:gd name="connsiteY4" fmla="*/ 1781806 h 2063160"/>
                <a:gd name="connsiteX5" fmla="*/ 277754 w 1918758"/>
                <a:gd name="connsiteY5" fmla="*/ 2063160 h 2063160"/>
                <a:gd name="connsiteX6" fmla="*/ 0 w 1918758"/>
                <a:gd name="connsiteY6" fmla="*/ 763606 h 2063160"/>
                <a:gd name="connsiteX0" fmla="*/ 0 w 1918758"/>
                <a:gd name="connsiteY0" fmla="*/ 721432 h 2020986"/>
                <a:gd name="connsiteX1" fmla="*/ 621754 w 1918758"/>
                <a:gd name="connsiteY1" fmla="*/ 459477 h 2020986"/>
                <a:gd name="connsiteX2" fmla="*/ 1470938 w 1918758"/>
                <a:gd name="connsiteY2" fmla="*/ 373 h 2020986"/>
                <a:gd name="connsiteX3" fmla="*/ 1918758 w 1918758"/>
                <a:gd name="connsiteY3" fmla="*/ 608890 h 2020986"/>
                <a:gd name="connsiteX4" fmla="*/ 1781681 w 1918758"/>
                <a:gd name="connsiteY4" fmla="*/ 1739632 h 2020986"/>
                <a:gd name="connsiteX5" fmla="*/ 277754 w 1918758"/>
                <a:gd name="connsiteY5" fmla="*/ 2020986 h 2020986"/>
                <a:gd name="connsiteX6" fmla="*/ 0 w 1918758"/>
                <a:gd name="connsiteY6" fmla="*/ 721432 h 2020986"/>
                <a:gd name="connsiteX0" fmla="*/ 0 w 1918758"/>
                <a:gd name="connsiteY0" fmla="*/ 721432 h 2020986"/>
                <a:gd name="connsiteX1" fmla="*/ 621754 w 1918758"/>
                <a:gd name="connsiteY1" fmla="*/ 459477 h 2020986"/>
                <a:gd name="connsiteX2" fmla="*/ 1470938 w 1918758"/>
                <a:gd name="connsiteY2" fmla="*/ 373 h 2020986"/>
                <a:gd name="connsiteX3" fmla="*/ 1918758 w 1918758"/>
                <a:gd name="connsiteY3" fmla="*/ 608890 h 2020986"/>
                <a:gd name="connsiteX4" fmla="*/ 1908290 w 1918758"/>
                <a:gd name="connsiteY4" fmla="*/ 1795903 h 2020986"/>
                <a:gd name="connsiteX5" fmla="*/ 277754 w 1918758"/>
                <a:gd name="connsiteY5" fmla="*/ 2020986 h 2020986"/>
                <a:gd name="connsiteX6" fmla="*/ 0 w 1918758"/>
                <a:gd name="connsiteY6" fmla="*/ 721432 h 2020986"/>
                <a:gd name="connsiteX0" fmla="*/ 0 w 1778081"/>
                <a:gd name="connsiteY0" fmla="*/ 1016854 h 2020986"/>
                <a:gd name="connsiteX1" fmla="*/ 481077 w 1778081"/>
                <a:gd name="connsiteY1" fmla="*/ 459477 h 2020986"/>
                <a:gd name="connsiteX2" fmla="*/ 1330261 w 1778081"/>
                <a:gd name="connsiteY2" fmla="*/ 373 h 2020986"/>
                <a:gd name="connsiteX3" fmla="*/ 1778081 w 1778081"/>
                <a:gd name="connsiteY3" fmla="*/ 608890 h 2020986"/>
                <a:gd name="connsiteX4" fmla="*/ 1767613 w 1778081"/>
                <a:gd name="connsiteY4" fmla="*/ 1795903 h 2020986"/>
                <a:gd name="connsiteX5" fmla="*/ 137077 w 1778081"/>
                <a:gd name="connsiteY5" fmla="*/ 2020986 h 2020986"/>
                <a:gd name="connsiteX6" fmla="*/ 0 w 1778081"/>
                <a:gd name="connsiteY6" fmla="*/ 1016854 h 2020986"/>
                <a:gd name="connsiteX0" fmla="*/ 0 w 1778081"/>
                <a:gd name="connsiteY0" fmla="*/ 1017862 h 2021994"/>
                <a:gd name="connsiteX1" fmla="*/ 340400 w 1778081"/>
                <a:gd name="connsiteY1" fmla="*/ 94725 h 2021994"/>
                <a:gd name="connsiteX2" fmla="*/ 1330261 w 1778081"/>
                <a:gd name="connsiteY2" fmla="*/ 1381 h 2021994"/>
                <a:gd name="connsiteX3" fmla="*/ 1778081 w 1778081"/>
                <a:gd name="connsiteY3" fmla="*/ 609898 h 2021994"/>
                <a:gd name="connsiteX4" fmla="*/ 1767613 w 1778081"/>
                <a:gd name="connsiteY4" fmla="*/ 1796911 h 2021994"/>
                <a:gd name="connsiteX5" fmla="*/ 137077 w 1778081"/>
                <a:gd name="connsiteY5" fmla="*/ 2021994 h 2021994"/>
                <a:gd name="connsiteX6" fmla="*/ 0 w 1778081"/>
                <a:gd name="connsiteY6" fmla="*/ 1017862 h 202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081" h="2021994">
                  <a:moveTo>
                    <a:pt x="0" y="1017862"/>
                  </a:moveTo>
                  <a:lnTo>
                    <a:pt x="340400" y="94725"/>
                  </a:lnTo>
                  <a:cubicBezTo>
                    <a:pt x="365554" y="110503"/>
                    <a:pt x="1305107" y="-14397"/>
                    <a:pt x="1330261" y="1381"/>
                  </a:cubicBezTo>
                  <a:lnTo>
                    <a:pt x="1778081" y="609898"/>
                  </a:lnTo>
                  <a:cubicBezTo>
                    <a:pt x="1774592" y="1005569"/>
                    <a:pt x="1771102" y="1401240"/>
                    <a:pt x="1767613" y="1796911"/>
                  </a:cubicBezTo>
                  <a:lnTo>
                    <a:pt x="137077" y="2021994"/>
                  </a:lnTo>
                  <a:lnTo>
                    <a:pt x="0" y="1017862"/>
                  </a:lnTo>
                  <a:close/>
                </a:path>
              </a:pathLst>
            </a:custGeom>
            <a:solidFill>
              <a:srgbClr val="566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3261080" y="5427974"/>
              <a:ext cx="928599" cy="910310"/>
              <a:chOff x="8278130" y="4523142"/>
              <a:chExt cx="562456" cy="551378"/>
            </a:xfrm>
            <a:solidFill>
              <a:schemeClr val="tx1"/>
            </a:solidFill>
          </p:grpSpPr>
          <p:sp>
            <p:nvSpPr>
              <p:cNvPr id="59" name="Freeform 217"/>
              <p:cNvSpPr>
                <a:spLocks/>
              </p:cNvSpPr>
              <p:nvPr/>
            </p:nvSpPr>
            <p:spPr bwMode="auto">
              <a:xfrm>
                <a:off x="8278130" y="4523142"/>
                <a:ext cx="562456" cy="361842"/>
              </a:xfrm>
              <a:custGeom>
                <a:avLst/>
                <a:gdLst>
                  <a:gd name="T0" fmla="*/ 193 w 193"/>
                  <a:gd name="T1" fmla="*/ 84 h 124"/>
                  <a:gd name="T2" fmla="*/ 153 w 193"/>
                  <a:gd name="T3" fmla="*/ 44 h 124"/>
                  <a:gd name="T4" fmla="*/ 141 w 193"/>
                  <a:gd name="T5" fmla="*/ 46 h 124"/>
                  <a:gd name="T6" fmla="*/ 91 w 193"/>
                  <a:gd name="T7" fmla="*/ 0 h 124"/>
                  <a:gd name="T8" fmla="*/ 40 w 193"/>
                  <a:gd name="T9" fmla="*/ 51 h 124"/>
                  <a:gd name="T10" fmla="*/ 41 w 193"/>
                  <a:gd name="T11" fmla="*/ 61 h 124"/>
                  <a:gd name="T12" fmla="*/ 31 w 193"/>
                  <a:gd name="T13" fmla="*/ 61 h 124"/>
                  <a:gd name="T14" fmla="*/ 0 w 193"/>
                  <a:gd name="T15" fmla="*/ 92 h 124"/>
                  <a:gd name="T16" fmla="*/ 31 w 193"/>
                  <a:gd name="T17" fmla="*/ 124 h 124"/>
                  <a:gd name="T18" fmla="*/ 157 w 193"/>
                  <a:gd name="T19" fmla="*/ 124 h 124"/>
                  <a:gd name="T20" fmla="*/ 180 w 193"/>
                  <a:gd name="T21" fmla="*/ 113 h 124"/>
                  <a:gd name="T22" fmla="*/ 193 w 193"/>
                  <a:gd name="T23" fmla="*/ 8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124">
                    <a:moveTo>
                      <a:pt x="193" y="84"/>
                    </a:moveTo>
                    <a:cubicBezTo>
                      <a:pt x="193" y="62"/>
                      <a:pt x="176" y="44"/>
                      <a:pt x="153" y="44"/>
                    </a:cubicBezTo>
                    <a:cubicBezTo>
                      <a:pt x="149" y="44"/>
                      <a:pt x="145" y="44"/>
                      <a:pt x="141" y="46"/>
                    </a:cubicBezTo>
                    <a:cubicBezTo>
                      <a:pt x="139" y="20"/>
                      <a:pt x="117" y="0"/>
                      <a:pt x="91" y="0"/>
                    </a:cubicBezTo>
                    <a:cubicBezTo>
                      <a:pt x="62" y="0"/>
                      <a:pt x="40" y="23"/>
                      <a:pt x="40" y="51"/>
                    </a:cubicBezTo>
                    <a:cubicBezTo>
                      <a:pt x="40" y="54"/>
                      <a:pt x="40" y="57"/>
                      <a:pt x="4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14" y="61"/>
                      <a:pt x="0" y="75"/>
                      <a:pt x="0" y="92"/>
                    </a:cubicBezTo>
                    <a:cubicBezTo>
                      <a:pt x="0" y="109"/>
                      <a:pt x="14" y="124"/>
                      <a:pt x="31" y="124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66" y="124"/>
                      <a:pt x="175" y="120"/>
                      <a:pt x="180" y="113"/>
                    </a:cubicBezTo>
                    <a:cubicBezTo>
                      <a:pt x="188" y="106"/>
                      <a:pt x="193" y="95"/>
                      <a:pt x="19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18"/>
              <p:cNvSpPr>
                <a:spLocks/>
              </p:cNvSpPr>
              <p:nvPr/>
            </p:nvSpPr>
            <p:spPr bwMode="auto">
              <a:xfrm>
                <a:off x="8427051" y="4989598"/>
                <a:ext cx="264613" cy="84922"/>
              </a:xfrm>
              <a:custGeom>
                <a:avLst/>
                <a:gdLst>
                  <a:gd name="T0" fmla="*/ 46 w 91"/>
                  <a:gd name="T1" fmla="*/ 29 h 29"/>
                  <a:gd name="T2" fmla="*/ 0 w 91"/>
                  <a:gd name="T3" fmla="*/ 10 h 29"/>
                  <a:gd name="T4" fmla="*/ 11 w 91"/>
                  <a:gd name="T5" fmla="*/ 0 h 29"/>
                  <a:gd name="T6" fmla="*/ 80 w 91"/>
                  <a:gd name="T7" fmla="*/ 0 h 29"/>
                  <a:gd name="T8" fmla="*/ 91 w 91"/>
                  <a:gd name="T9" fmla="*/ 10 h 29"/>
                  <a:gd name="T10" fmla="*/ 46 w 91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29">
                    <a:moveTo>
                      <a:pt x="46" y="29"/>
                    </a:moveTo>
                    <a:cubicBezTo>
                      <a:pt x="29" y="29"/>
                      <a:pt x="13" y="23"/>
                      <a:pt x="0" y="1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30" y="19"/>
                      <a:pt x="61" y="19"/>
                      <a:pt x="80" y="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78" y="23"/>
                      <a:pt x="62" y="29"/>
                      <a:pt x="4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219"/>
              <p:cNvSpPr>
                <a:spLocks/>
              </p:cNvSpPr>
              <p:nvPr/>
            </p:nvSpPr>
            <p:spPr bwMode="auto">
              <a:xfrm>
                <a:off x="8488588" y="4928060"/>
                <a:ext cx="142768" cy="61538"/>
              </a:xfrm>
              <a:custGeom>
                <a:avLst/>
                <a:gdLst>
                  <a:gd name="T0" fmla="*/ 25 w 49"/>
                  <a:gd name="T1" fmla="*/ 21 h 21"/>
                  <a:gd name="T2" fmla="*/ 0 w 49"/>
                  <a:gd name="T3" fmla="*/ 11 h 21"/>
                  <a:gd name="T4" fmla="*/ 10 w 49"/>
                  <a:gd name="T5" fmla="*/ 0 h 21"/>
                  <a:gd name="T6" fmla="*/ 39 w 49"/>
                  <a:gd name="T7" fmla="*/ 0 h 21"/>
                  <a:gd name="T8" fmla="*/ 49 w 49"/>
                  <a:gd name="T9" fmla="*/ 11 h 21"/>
                  <a:gd name="T10" fmla="*/ 25 w 49"/>
                  <a:gd name="T1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21">
                    <a:moveTo>
                      <a:pt x="25" y="21"/>
                    </a:moveTo>
                    <a:cubicBezTo>
                      <a:pt x="16" y="21"/>
                      <a:pt x="7" y="17"/>
                      <a:pt x="0" y="1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8"/>
                      <a:pt x="31" y="8"/>
                      <a:pt x="39" y="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2" y="17"/>
                      <a:pt x="34" y="21"/>
                      <a:pt x="2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8808565" y="3362977"/>
            <a:ext cx="1086212" cy="846729"/>
            <a:chOff x="8808565" y="3362977"/>
            <a:chExt cx="1086212" cy="846729"/>
          </a:xfrm>
        </p:grpSpPr>
        <p:sp>
          <p:nvSpPr>
            <p:cNvPr id="9" name="正五边形 3"/>
            <p:cNvSpPr/>
            <p:nvPr/>
          </p:nvSpPr>
          <p:spPr>
            <a:xfrm rot="3138207">
              <a:off x="8928661" y="3243590"/>
              <a:ext cx="846020" cy="1086212"/>
            </a:xfrm>
            <a:custGeom>
              <a:avLst/>
              <a:gdLst>
                <a:gd name="connsiteX0" fmla="*/ 3 w 2706555"/>
                <a:gd name="connsiteY0" fmla="*/ 768391 h 2011680"/>
                <a:gd name="connsiteX1" fmla="*/ 1353278 w 2706555"/>
                <a:gd name="connsiteY1" fmla="*/ 0 h 2011680"/>
                <a:gd name="connsiteX2" fmla="*/ 2706552 w 2706555"/>
                <a:gd name="connsiteY2" fmla="*/ 768391 h 2011680"/>
                <a:gd name="connsiteX3" fmla="*/ 2189647 w 2706555"/>
                <a:gd name="connsiteY3" fmla="*/ 2011675 h 2011680"/>
                <a:gd name="connsiteX4" fmla="*/ 516908 w 2706555"/>
                <a:gd name="connsiteY4" fmla="*/ 2011675 h 2011680"/>
                <a:gd name="connsiteX5" fmla="*/ 3 w 2706555"/>
                <a:gd name="connsiteY5" fmla="*/ 768391 h 2011680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189644 w 2706549"/>
                <a:gd name="connsiteY3" fmla="*/ 2082014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569472 w 2706549"/>
                <a:gd name="connsiteY3" fmla="*/ 1969472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250826"/>
                <a:gd name="connsiteX1" fmla="*/ 903108 w 2706549"/>
                <a:gd name="connsiteY1" fmla="*/ 0 h 2250826"/>
                <a:gd name="connsiteX2" fmla="*/ 2706549 w 2706549"/>
                <a:gd name="connsiteY2" fmla="*/ 838730 h 2250826"/>
                <a:gd name="connsiteX3" fmla="*/ 2569472 w 2706549"/>
                <a:gd name="connsiteY3" fmla="*/ 1969472 h 2250826"/>
                <a:gd name="connsiteX4" fmla="*/ 1065545 w 2706549"/>
                <a:gd name="connsiteY4" fmla="*/ 2250826 h 2250826"/>
                <a:gd name="connsiteX5" fmla="*/ 0 w 2706549"/>
                <a:gd name="connsiteY5" fmla="*/ 838730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918758 w 1918758"/>
                <a:gd name="connsiteY2" fmla="*/ 838730 h 2250826"/>
                <a:gd name="connsiteX3" fmla="*/ 1781681 w 1918758"/>
                <a:gd name="connsiteY3" fmla="*/ 1969472 h 2250826"/>
                <a:gd name="connsiteX4" fmla="*/ 277754 w 1918758"/>
                <a:gd name="connsiteY4" fmla="*/ 2250826 h 2250826"/>
                <a:gd name="connsiteX5" fmla="*/ 0 w 1918758"/>
                <a:gd name="connsiteY5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612809 w 1918758"/>
                <a:gd name="connsiteY2" fmla="*/ 131739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062975 w 1918758"/>
                <a:gd name="connsiteY2" fmla="*/ 188010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763606 h 2063160"/>
                <a:gd name="connsiteX1" fmla="*/ 621754 w 1918758"/>
                <a:gd name="connsiteY1" fmla="*/ 501651 h 2063160"/>
                <a:gd name="connsiteX2" fmla="*/ 1062975 w 1918758"/>
                <a:gd name="connsiteY2" fmla="*/ 344 h 2063160"/>
                <a:gd name="connsiteX3" fmla="*/ 1918758 w 1918758"/>
                <a:gd name="connsiteY3" fmla="*/ 651064 h 2063160"/>
                <a:gd name="connsiteX4" fmla="*/ 1781681 w 1918758"/>
                <a:gd name="connsiteY4" fmla="*/ 1781806 h 2063160"/>
                <a:gd name="connsiteX5" fmla="*/ 277754 w 1918758"/>
                <a:gd name="connsiteY5" fmla="*/ 2063160 h 2063160"/>
                <a:gd name="connsiteX6" fmla="*/ 0 w 1918758"/>
                <a:gd name="connsiteY6" fmla="*/ 763606 h 2063160"/>
                <a:gd name="connsiteX0" fmla="*/ 0 w 1918758"/>
                <a:gd name="connsiteY0" fmla="*/ 1163955 h 2463509"/>
                <a:gd name="connsiteX1" fmla="*/ 28505 w 1918758"/>
                <a:gd name="connsiteY1" fmla="*/ 1 h 2463509"/>
                <a:gd name="connsiteX2" fmla="*/ 1062975 w 1918758"/>
                <a:gd name="connsiteY2" fmla="*/ 400693 h 2463509"/>
                <a:gd name="connsiteX3" fmla="*/ 1918758 w 1918758"/>
                <a:gd name="connsiteY3" fmla="*/ 1051413 h 2463509"/>
                <a:gd name="connsiteX4" fmla="*/ 1781681 w 1918758"/>
                <a:gd name="connsiteY4" fmla="*/ 2182155 h 2463509"/>
                <a:gd name="connsiteX5" fmla="*/ 277754 w 1918758"/>
                <a:gd name="connsiteY5" fmla="*/ 2463509 h 2463509"/>
                <a:gd name="connsiteX6" fmla="*/ 0 w 1918758"/>
                <a:gd name="connsiteY6" fmla="*/ 1163955 h 246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8758" h="2463509">
                  <a:moveTo>
                    <a:pt x="0" y="1163955"/>
                  </a:moveTo>
                  <a:lnTo>
                    <a:pt x="28505" y="1"/>
                  </a:lnTo>
                  <a:cubicBezTo>
                    <a:pt x="53659" y="15779"/>
                    <a:pt x="1037821" y="384915"/>
                    <a:pt x="1062975" y="400693"/>
                  </a:cubicBezTo>
                  <a:lnTo>
                    <a:pt x="1918758" y="1051413"/>
                  </a:lnTo>
                  <a:lnTo>
                    <a:pt x="1781681" y="2182155"/>
                  </a:lnTo>
                  <a:lnTo>
                    <a:pt x="277754" y="2463509"/>
                  </a:lnTo>
                  <a:lnTo>
                    <a:pt x="0" y="1163955"/>
                  </a:lnTo>
                  <a:close/>
                </a:path>
              </a:pathLst>
            </a:custGeom>
            <a:solidFill>
              <a:srgbClr val="566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Freeform 246"/>
            <p:cNvSpPr>
              <a:spLocks/>
            </p:cNvSpPr>
            <p:nvPr/>
          </p:nvSpPr>
          <p:spPr bwMode="auto">
            <a:xfrm>
              <a:off x="8952774" y="3362977"/>
              <a:ext cx="747730" cy="733810"/>
            </a:xfrm>
            <a:custGeom>
              <a:avLst/>
              <a:gdLst>
                <a:gd name="T0" fmla="*/ 148 w 159"/>
                <a:gd name="T1" fmla="*/ 107 h 156"/>
                <a:gd name="T2" fmla="*/ 118 w 159"/>
                <a:gd name="T3" fmla="*/ 101 h 156"/>
                <a:gd name="T4" fmla="*/ 93 w 159"/>
                <a:gd name="T5" fmla="*/ 76 h 156"/>
                <a:gd name="T6" fmla="*/ 124 w 159"/>
                <a:gd name="T7" fmla="*/ 44 h 156"/>
                <a:gd name="T8" fmla="*/ 133 w 159"/>
                <a:gd name="T9" fmla="*/ 43 h 156"/>
                <a:gd name="T10" fmla="*/ 148 w 159"/>
                <a:gd name="T11" fmla="*/ 19 h 156"/>
                <a:gd name="T12" fmla="*/ 140 w 159"/>
                <a:gd name="T13" fmla="*/ 11 h 156"/>
                <a:gd name="T14" fmla="*/ 116 w 159"/>
                <a:gd name="T15" fmla="*/ 26 h 156"/>
                <a:gd name="T16" fmla="*/ 115 w 159"/>
                <a:gd name="T17" fmla="*/ 35 h 156"/>
                <a:gd name="T18" fmla="*/ 84 w 159"/>
                <a:gd name="T19" fmla="*/ 66 h 156"/>
                <a:gd name="T20" fmla="*/ 56 w 159"/>
                <a:gd name="T21" fmla="*/ 39 h 156"/>
                <a:gd name="T22" fmla="*/ 50 w 159"/>
                <a:gd name="T23" fmla="*/ 9 h 156"/>
                <a:gd name="T24" fmla="*/ 32 w 159"/>
                <a:gd name="T25" fmla="*/ 0 h 156"/>
                <a:gd name="T26" fmla="*/ 44 w 159"/>
                <a:gd name="T27" fmla="*/ 12 h 156"/>
                <a:gd name="T28" fmla="*/ 39 w 159"/>
                <a:gd name="T29" fmla="*/ 32 h 156"/>
                <a:gd name="T30" fmla="*/ 19 w 159"/>
                <a:gd name="T31" fmla="*/ 37 h 156"/>
                <a:gd name="T32" fmla="*/ 3 w 159"/>
                <a:gd name="T33" fmla="*/ 20 h 156"/>
                <a:gd name="T34" fmla="*/ 10 w 159"/>
                <a:gd name="T35" fmla="*/ 49 h 156"/>
                <a:gd name="T36" fmla="*/ 41 w 159"/>
                <a:gd name="T37" fmla="*/ 55 h 156"/>
                <a:gd name="T38" fmla="*/ 65 w 159"/>
                <a:gd name="T39" fmla="*/ 79 h 156"/>
                <a:gd name="T40" fmla="*/ 13 w 159"/>
                <a:gd name="T41" fmla="*/ 130 h 156"/>
                <a:gd name="T42" fmla="*/ 13 w 159"/>
                <a:gd name="T43" fmla="*/ 145 h 156"/>
                <a:gd name="T44" fmla="*/ 14 w 159"/>
                <a:gd name="T45" fmla="*/ 146 h 156"/>
                <a:gd name="T46" fmla="*/ 29 w 159"/>
                <a:gd name="T47" fmla="*/ 146 h 156"/>
                <a:gd name="T48" fmla="*/ 80 w 159"/>
                <a:gd name="T49" fmla="*/ 95 h 156"/>
                <a:gd name="T50" fmla="*/ 102 w 159"/>
                <a:gd name="T51" fmla="*/ 117 h 156"/>
                <a:gd name="T52" fmla="*/ 108 w 159"/>
                <a:gd name="T53" fmla="*/ 147 h 156"/>
                <a:gd name="T54" fmla="*/ 132 w 159"/>
                <a:gd name="T55" fmla="*/ 155 h 156"/>
                <a:gd name="T56" fmla="*/ 117 w 159"/>
                <a:gd name="T57" fmla="*/ 140 h 156"/>
                <a:gd name="T58" fmla="*/ 121 w 159"/>
                <a:gd name="T59" fmla="*/ 124 h 156"/>
                <a:gd name="T60" fmla="*/ 137 w 159"/>
                <a:gd name="T61" fmla="*/ 120 h 156"/>
                <a:gd name="T62" fmla="*/ 155 w 159"/>
                <a:gd name="T63" fmla="*/ 138 h 156"/>
                <a:gd name="T64" fmla="*/ 148 w 159"/>
                <a:gd name="T65" fmla="*/ 10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" h="156">
                  <a:moveTo>
                    <a:pt x="148" y="107"/>
                  </a:moveTo>
                  <a:cubicBezTo>
                    <a:pt x="140" y="99"/>
                    <a:pt x="128" y="97"/>
                    <a:pt x="118" y="101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60" y="29"/>
                    <a:pt x="58" y="17"/>
                    <a:pt x="50" y="9"/>
                  </a:cubicBezTo>
                  <a:cubicBezTo>
                    <a:pt x="45" y="4"/>
                    <a:pt x="38" y="1"/>
                    <a:pt x="3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30"/>
                    <a:pt x="2" y="41"/>
                    <a:pt x="10" y="49"/>
                  </a:cubicBezTo>
                  <a:cubicBezTo>
                    <a:pt x="18" y="57"/>
                    <a:pt x="30" y="59"/>
                    <a:pt x="41" y="55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13" y="130"/>
                    <a:pt x="13" y="130"/>
                    <a:pt x="13" y="130"/>
                  </a:cubicBezTo>
                  <a:cubicBezTo>
                    <a:pt x="9" y="134"/>
                    <a:pt x="9" y="141"/>
                    <a:pt x="13" y="145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8" y="150"/>
                    <a:pt x="25" y="150"/>
                    <a:pt x="29" y="146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98" y="127"/>
                    <a:pt x="100" y="139"/>
                    <a:pt x="108" y="147"/>
                  </a:cubicBezTo>
                  <a:cubicBezTo>
                    <a:pt x="115" y="154"/>
                    <a:pt x="124" y="156"/>
                    <a:pt x="132" y="155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9" y="127"/>
                    <a:pt x="157" y="115"/>
                    <a:pt x="148" y="10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756773" y="1808053"/>
            <a:ext cx="1545281" cy="1812714"/>
            <a:chOff x="1756773" y="1808053"/>
            <a:chExt cx="1545281" cy="1812714"/>
          </a:xfrm>
        </p:grpSpPr>
        <p:sp>
          <p:nvSpPr>
            <p:cNvPr id="5" name="正五边形 3"/>
            <p:cNvSpPr/>
            <p:nvPr/>
          </p:nvSpPr>
          <p:spPr>
            <a:xfrm>
              <a:off x="1756773" y="1808053"/>
              <a:ext cx="1545281" cy="1812714"/>
            </a:xfrm>
            <a:custGeom>
              <a:avLst/>
              <a:gdLst>
                <a:gd name="connsiteX0" fmla="*/ 3 w 2706555"/>
                <a:gd name="connsiteY0" fmla="*/ 768391 h 2011680"/>
                <a:gd name="connsiteX1" fmla="*/ 1353278 w 2706555"/>
                <a:gd name="connsiteY1" fmla="*/ 0 h 2011680"/>
                <a:gd name="connsiteX2" fmla="*/ 2706552 w 2706555"/>
                <a:gd name="connsiteY2" fmla="*/ 768391 h 2011680"/>
                <a:gd name="connsiteX3" fmla="*/ 2189647 w 2706555"/>
                <a:gd name="connsiteY3" fmla="*/ 2011675 h 2011680"/>
                <a:gd name="connsiteX4" fmla="*/ 516908 w 2706555"/>
                <a:gd name="connsiteY4" fmla="*/ 2011675 h 2011680"/>
                <a:gd name="connsiteX5" fmla="*/ 3 w 2706555"/>
                <a:gd name="connsiteY5" fmla="*/ 768391 h 2011680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189644 w 2706549"/>
                <a:gd name="connsiteY3" fmla="*/ 2082014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569472 w 2706549"/>
                <a:gd name="connsiteY3" fmla="*/ 1969472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250826"/>
                <a:gd name="connsiteX1" fmla="*/ 903108 w 2706549"/>
                <a:gd name="connsiteY1" fmla="*/ 0 h 2250826"/>
                <a:gd name="connsiteX2" fmla="*/ 2706549 w 2706549"/>
                <a:gd name="connsiteY2" fmla="*/ 838730 h 2250826"/>
                <a:gd name="connsiteX3" fmla="*/ 2569472 w 2706549"/>
                <a:gd name="connsiteY3" fmla="*/ 1969472 h 2250826"/>
                <a:gd name="connsiteX4" fmla="*/ 1065545 w 2706549"/>
                <a:gd name="connsiteY4" fmla="*/ 2250826 h 2250826"/>
                <a:gd name="connsiteX5" fmla="*/ 0 w 2706549"/>
                <a:gd name="connsiteY5" fmla="*/ 838730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918758 w 1918758"/>
                <a:gd name="connsiteY2" fmla="*/ 838730 h 2250826"/>
                <a:gd name="connsiteX3" fmla="*/ 1781681 w 1918758"/>
                <a:gd name="connsiteY3" fmla="*/ 1969472 h 2250826"/>
                <a:gd name="connsiteX4" fmla="*/ 277754 w 1918758"/>
                <a:gd name="connsiteY4" fmla="*/ 2250826 h 2250826"/>
                <a:gd name="connsiteX5" fmla="*/ 0 w 1918758"/>
                <a:gd name="connsiteY5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612809 w 1918758"/>
                <a:gd name="connsiteY2" fmla="*/ 131739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062975 w 1918758"/>
                <a:gd name="connsiteY2" fmla="*/ 188010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8758" h="2250826">
                  <a:moveTo>
                    <a:pt x="0" y="951272"/>
                  </a:moveTo>
                  <a:lnTo>
                    <a:pt x="115317" y="0"/>
                  </a:lnTo>
                  <a:cubicBezTo>
                    <a:pt x="140471" y="15778"/>
                    <a:pt x="1037821" y="172232"/>
                    <a:pt x="1062975" y="188010"/>
                  </a:cubicBezTo>
                  <a:lnTo>
                    <a:pt x="1918758" y="838730"/>
                  </a:lnTo>
                  <a:lnTo>
                    <a:pt x="1781681" y="1969472"/>
                  </a:lnTo>
                  <a:lnTo>
                    <a:pt x="277754" y="2250826"/>
                  </a:lnTo>
                  <a:lnTo>
                    <a:pt x="0" y="951272"/>
                  </a:lnTo>
                  <a:close/>
                </a:path>
              </a:pathLst>
            </a:custGeom>
            <a:solidFill>
              <a:srgbClr val="F1C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2031992" y="2361046"/>
              <a:ext cx="1023405" cy="706727"/>
              <a:chOff x="2105891" y="5991433"/>
              <a:chExt cx="652301" cy="450456"/>
            </a:xfrm>
            <a:solidFill>
              <a:schemeClr val="tx1"/>
            </a:solidFill>
          </p:grpSpPr>
          <p:sp>
            <p:nvSpPr>
              <p:cNvPr id="64" name="Freeform 339"/>
              <p:cNvSpPr>
                <a:spLocks/>
              </p:cNvSpPr>
              <p:nvPr/>
            </p:nvSpPr>
            <p:spPr bwMode="auto">
              <a:xfrm>
                <a:off x="2283120" y="6215430"/>
                <a:ext cx="396303" cy="226459"/>
              </a:xfrm>
              <a:custGeom>
                <a:avLst/>
                <a:gdLst>
                  <a:gd name="T0" fmla="*/ 101 w 136"/>
                  <a:gd name="T1" fmla="*/ 0 h 78"/>
                  <a:gd name="T2" fmla="*/ 0 w 136"/>
                  <a:gd name="T3" fmla="*/ 75 h 78"/>
                  <a:gd name="T4" fmla="*/ 10 w 136"/>
                  <a:gd name="T5" fmla="*/ 76 h 78"/>
                  <a:gd name="T6" fmla="*/ 136 w 136"/>
                  <a:gd name="T7" fmla="*/ 0 h 78"/>
                  <a:gd name="T8" fmla="*/ 101 w 136"/>
                  <a:gd name="T9" fmla="*/ 0 h 78"/>
                  <a:gd name="T10" fmla="*/ 101 w 136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78">
                    <a:moveTo>
                      <a:pt x="101" y="0"/>
                    </a:moveTo>
                    <a:cubicBezTo>
                      <a:pt x="81" y="38"/>
                      <a:pt x="49" y="64"/>
                      <a:pt x="0" y="75"/>
                    </a:cubicBezTo>
                    <a:cubicBezTo>
                      <a:pt x="3" y="76"/>
                      <a:pt x="7" y="76"/>
                      <a:pt x="10" y="76"/>
                    </a:cubicBezTo>
                    <a:cubicBezTo>
                      <a:pt x="65" y="78"/>
                      <a:pt x="114" y="47"/>
                      <a:pt x="13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1" y="0"/>
                      <a:pt x="1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40"/>
              <p:cNvSpPr>
                <a:spLocks/>
              </p:cNvSpPr>
              <p:nvPr/>
            </p:nvSpPr>
            <p:spPr bwMode="auto">
              <a:xfrm>
                <a:off x="2222813" y="5991433"/>
                <a:ext cx="66461" cy="81230"/>
              </a:xfrm>
              <a:custGeom>
                <a:avLst/>
                <a:gdLst>
                  <a:gd name="T0" fmla="*/ 10 w 23"/>
                  <a:gd name="T1" fmla="*/ 28 h 28"/>
                  <a:gd name="T2" fmla="*/ 23 w 23"/>
                  <a:gd name="T3" fmla="*/ 15 h 28"/>
                  <a:gd name="T4" fmla="*/ 13 w 23"/>
                  <a:gd name="T5" fmla="*/ 1 h 28"/>
                  <a:gd name="T6" fmla="*/ 1 w 23"/>
                  <a:gd name="T7" fmla="*/ 13 h 28"/>
                  <a:gd name="T8" fmla="*/ 10 w 23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8">
                    <a:moveTo>
                      <a:pt x="10" y="28"/>
                    </a:moveTo>
                    <a:cubicBezTo>
                      <a:pt x="16" y="28"/>
                      <a:pt x="22" y="23"/>
                      <a:pt x="23" y="15"/>
                    </a:cubicBezTo>
                    <a:cubicBezTo>
                      <a:pt x="23" y="8"/>
                      <a:pt x="19" y="1"/>
                      <a:pt x="13" y="1"/>
                    </a:cubicBezTo>
                    <a:cubicBezTo>
                      <a:pt x="7" y="0"/>
                      <a:pt x="2" y="6"/>
                      <a:pt x="1" y="13"/>
                    </a:cubicBezTo>
                    <a:cubicBezTo>
                      <a:pt x="0" y="20"/>
                      <a:pt x="4" y="27"/>
                      <a:pt x="1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1"/>
              <p:cNvSpPr>
                <a:spLocks/>
              </p:cNvSpPr>
              <p:nvPr/>
            </p:nvSpPr>
            <p:spPr bwMode="auto">
              <a:xfrm>
                <a:off x="2566194" y="6004971"/>
                <a:ext cx="191998" cy="157537"/>
              </a:xfrm>
              <a:custGeom>
                <a:avLst/>
                <a:gdLst>
                  <a:gd name="T0" fmla="*/ 12 w 66"/>
                  <a:gd name="T1" fmla="*/ 54 h 54"/>
                  <a:gd name="T2" fmla="*/ 46 w 66"/>
                  <a:gd name="T3" fmla="*/ 54 h 54"/>
                  <a:gd name="T4" fmla="*/ 49 w 66"/>
                  <a:gd name="T5" fmla="*/ 42 h 54"/>
                  <a:gd name="T6" fmla="*/ 66 w 66"/>
                  <a:gd name="T7" fmla="*/ 42 h 54"/>
                  <a:gd name="T8" fmla="*/ 33 w 66"/>
                  <a:gd name="T9" fmla="*/ 0 h 54"/>
                  <a:gd name="T10" fmla="*/ 0 w 66"/>
                  <a:gd name="T11" fmla="*/ 42 h 54"/>
                  <a:gd name="T12" fmla="*/ 17 w 66"/>
                  <a:gd name="T13" fmla="*/ 42 h 54"/>
                  <a:gd name="T14" fmla="*/ 12 w 66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54">
                    <a:moveTo>
                      <a:pt x="12" y="54"/>
                    </a:move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0"/>
                      <a:pt x="49" y="46"/>
                      <a:pt x="49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5" y="46"/>
                      <a:pt x="14" y="50"/>
                      <a:pt x="1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42"/>
              <p:cNvSpPr>
                <a:spLocks noEditPoints="1"/>
              </p:cNvSpPr>
              <p:nvPr/>
            </p:nvSpPr>
            <p:spPr bwMode="auto">
              <a:xfrm>
                <a:off x="2105891" y="6075124"/>
                <a:ext cx="614147" cy="340920"/>
              </a:xfrm>
              <a:custGeom>
                <a:avLst/>
                <a:gdLst>
                  <a:gd name="T0" fmla="*/ 164 w 211"/>
                  <a:gd name="T1" fmla="*/ 32 h 117"/>
                  <a:gd name="T2" fmla="*/ 160 w 211"/>
                  <a:gd name="T3" fmla="*/ 37 h 117"/>
                  <a:gd name="T4" fmla="*/ 90 w 211"/>
                  <a:gd name="T5" fmla="*/ 33 h 117"/>
                  <a:gd name="T6" fmla="*/ 57 w 211"/>
                  <a:gd name="T7" fmla="*/ 6 h 117"/>
                  <a:gd name="T8" fmla="*/ 56 w 211"/>
                  <a:gd name="T9" fmla="*/ 13 h 117"/>
                  <a:gd name="T10" fmla="*/ 51 w 211"/>
                  <a:gd name="T11" fmla="*/ 6 h 117"/>
                  <a:gd name="T12" fmla="*/ 51 w 211"/>
                  <a:gd name="T13" fmla="*/ 0 h 117"/>
                  <a:gd name="T14" fmla="*/ 47 w 211"/>
                  <a:gd name="T15" fmla="*/ 5 h 117"/>
                  <a:gd name="T16" fmla="*/ 47 w 211"/>
                  <a:gd name="T17" fmla="*/ 28 h 117"/>
                  <a:gd name="T18" fmla="*/ 45 w 211"/>
                  <a:gd name="T19" fmla="*/ 8 h 117"/>
                  <a:gd name="T20" fmla="*/ 44 w 211"/>
                  <a:gd name="T21" fmla="*/ 1 h 117"/>
                  <a:gd name="T22" fmla="*/ 34 w 211"/>
                  <a:gd name="T23" fmla="*/ 1 h 117"/>
                  <a:gd name="T24" fmla="*/ 17 w 211"/>
                  <a:gd name="T25" fmla="*/ 14 h 117"/>
                  <a:gd name="T26" fmla="*/ 9 w 211"/>
                  <a:gd name="T27" fmla="*/ 21 h 117"/>
                  <a:gd name="T28" fmla="*/ 8 w 211"/>
                  <a:gd name="T29" fmla="*/ 22 h 117"/>
                  <a:gd name="T30" fmla="*/ 8 w 211"/>
                  <a:gd name="T31" fmla="*/ 22 h 117"/>
                  <a:gd name="T32" fmla="*/ 11 w 211"/>
                  <a:gd name="T33" fmla="*/ 34 h 117"/>
                  <a:gd name="T34" fmla="*/ 11 w 211"/>
                  <a:gd name="T35" fmla="*/ 34 h 117"/>
                  <a:gd name="T36" fmla="*/ 19 w 211"/>
                  <a:gd name="T37" fmla="*/ 37 h 117"/>
                  <a:gd name="T38" fmla="*/ 8 w 211"/>
                  <a:gd name="T39" fmla="*/ 72 h 117"/>
                  <a:gd name="T40" fmla="*/ 10 w 211"/>
                  <a:gd name="T41" fmla="*/ 101 h 117"/>
                  <a:gd name="T42" fmla="*/ 2 w 211"/>
                  <a:gd name="T43" fmla="*/ 110 h 117"/>
                  <a:gd name="T44" fmla="*/ 8 w 211"/>
                  <a:gd name="T45" fmla="*/ 115 h 117"/>
                  <a:gd name="T46" fmla="*/ 16 w 211"/>
                  <a:gd name="T47" fmla="*/ 109 h 117"/>
                  <a:gd name="T48" fmla="*/ 39 w 211"/>
                  <a:gd name="T49" fmla="*/ 111 h 117"/>
                  <a:gd name="T50" fmla="*/ 20 w 211"/>
                  <a:gd name="T51" fmla="*/ 100 h 117"/>
                  <a:gd name="T52" fmla="*/ 16 w 211"/>
                  <a:gd name="T53" fmla="*/ 67 h 117"/>
                  <a:gd name="T54" fmla="*/ 25 w 211"/>
                  <a:gd name="T55" fmla="*/ 45 h 117"/>
                  <a:gd name="T56" fmla="*/ 24 w 211"/>
                  <a:gd name="T57" fmla="*/ 59 h 117"/>
                  <a:gd name="T58" fmla="*/ 53 w 211"/>
                  <a:gd name="T59" fmla="*/ 117 h 117"/>
                  <a:gd name="T60" fmla="*/ 51 w 211"/>
                  <a:gd name="T61" fmla="*/ 65 h 117"/>
                  <a:gd name="T62" fmla="*/ 82 w 211"/>
                  <a:gd name="T63" fmla="*/ 107 h 117"/>
                  <a:gd name="T64" fmla="*/ 73 w 211"/>
                  <a:gd name="T65" fmla="*/ 61 h 117"/>
                  <a:gd name="T66" fmla="*/ 58 w 211"/>
                  <a:gd name="T67" fmla="*/ 45 h 117"/>
                  <a:gd name="T68" fmla="*/ 83 w 211"/>
                  <a:gd name="T69" fmla="*/ 47 h 117"/>
                  <a:gd name="T70" fmla="*/ 204 w 211"/>
                  <a:gd name="T71" fmla="*/ 45 h 117"/>
                  <a:gd name="T72" fmla="*/ 208 w 211"/>
                  <a:gd name="T73" fmla="*/ 40 h 117"/>
                  <a:gd name="T74" fmla="*/ 207 w 211"/>
                  <a:gd name="T75" fmla="*/ 32 h 117"/>
                  <a:gd name="T76" fmla="*/ 57 w 211"/>
                  <a:gd name="T77" fmla="*/ 29 h 117"/>
                  <a:gd name="T78" fmla="*/ 64 w 211"/>
                  <a:gd name="T79" fmla="*/ 3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1" h="117">
                    <a:moveTo>
                      <a:pt x="207" y="32"/>
                    </a:moveTo>
                    <a:cubicBezTo>
                      <a:pt x="164" y="32"/>
                      <a:pt x="164" y="32"/>
                      <a:pt x="164" y="32"/>
                    </a:cubicBezTo>
                    <a:cubicBezTo>
                      <a:pt x="162" y="32"/>
                      <a:pt x="160" y="34"/>
                      <a:pt x="160" y="36"/>
                    </a:cubicBezTo>
                    <a:cubicBezTo>
                      <a:pt x="160" y="36"/>
                      <a:pt x="160" y="36"/>
                      <a:pt x="160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9" y="35"/>
                      <a:pt x="89" y="34"/>
                      <a:pt x="90" y="33"/>
                    </a:cubicBezTo>
                    <a:cubicBezTo>
                      <a:pt x="84" y="31"/>
                      <a:pt x="71" y="25"/>
                      <a:pt x="71" y="2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1" y="1"/>
                      <a:pt x="39" y="1"/>
                      <a:pt x="34" y="1"/>
                    </a:cubicBezTo>
                    <a:cubicBezTo>
                      <a:pt x="33" y="1"/>
                      <a:pt x="29" y="3"/>
                      <a:pt x="27" y="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7"/>
                      <a:pt x="6" y="10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4" y="39"/>
                      <a:pt x="8" y="42"/>
                      <a:pt x="5" y="49"/>
                    </a:cubicBezTo>
                    <a:cubicBezTo>
                      <a:pt x="0" y="59"/>
                      <a:pt x="5" y="66"/>
                      <a:pt x="8" y="72"/>
                    </a:cubicBezTo>
                    <a:cubicBezTo>
                      <a:pt x="10" y="75"/>
                      <a:pt x="12" y="79"/>
                      <a:pt x="13" y="82"/>
                    </a:cubicBezTo>
                    <a:cubicBezTo>
                      <a:pt x="14" y="88"/>
                      <a:pt x="12" y="96"/>
                      <a:pt x="10" y="101"/>
                    </a:cubicBezTo>
                    <a:cubicBezTo>
                      <a:pt x="8" y="102"/>
                      <a:pt x="7" y="103"/>
                      <a:pt x="5" y="104"/>
                    </a:cubicBezTo>
                    <a:cubicBezTo>
                      <a:pt x="2" y="106"/>
                      <a:pt x="1" y="109"/>
                      <a:pt x="2" y="110"/>
                    </a:cubicBezTo>
                    <a:cubicBezTo>
                      <a:pt x="2" y="111"/>
                      <a:pt x="2" y="114"/>
                      <a:pt x="6" y="115"/>
                    </a:cubicBezTo>
                    <a:cubicBezTo>
                      <a:pt x="6" y="115"/>
                      <a:pt x="7" y="115"/>
                      <a:pt x="8" y="115"/>
                    </a:cubicBezTo>
                    <a:cubicBezTo>
                      <a:pt x="10" y="115"/>
                      <a:pt x="11" y="115"/>
                      <a:pt x="13" y="113"/>
                    </a:cubicBezTo>
                    <a:cubicBezTo>
                      <a:pt x="14" y="112"/>
                      <a:pt x="15" y="111"/>
                      <a:pt x="16" y="109"/>
                    </a:cubicBezTo>
                    <a:cubicBezTo>
                      <a:pt x="21" y="108"/>
                      <a:pt x="27" y="109"/>
                      <a:pt x="33" y="112"/>
                    </a:cubicBezTo>
                    <a:cubicBezTo>
                      <a:pt x="35" y="113"/>
                      <a:pt x="38" y="113"/>
                      <a:pt x="39" y="111"/>
                    </a:cubicBezTo>
                    <a:cubicBezTo>
                      <a:pt x="40" y="109"/>
                      <a:pt x="39" y="106"/>
                      <a:pt x="37" y="105"/>
                    </a:cubicBezTo>
                    <a:cubicBezTo>
                      <a:pt x="32" y="101"/>
                      <a:pt x="25" y="100"/>
                      <a:pt x="20" y="100"/>
                    </a:cubicBezTo>
                    <a:cubicBezTo>
                      <a:pt x="22" y="93"/>
                      <a:pt x="22" y="86"/>
                      <a:pt x="21" y="81"/>
                    </a:cubicBezTo>
                    <a:cubicBezTo>
                      <a:pt x="21" y="76"/>
                      <a:pt x="18" y="71"/>
                      <a:pt x="16" y="67"/>
                    </a:cubicBezTo>
                    <a:cubicBezTo>
                      <a:pt x="12" y="61"/>
                      <a:pt x="10" y="58"/>
                      <a:pt x="12" y="53"/>
                    </a:cubicBezTo>
                    <a:cubicBezTo>
                      <a:pt x="15" y="47"/>
                      <a:pt x="21" y="45"/>
                      <a:pt x="25" y="45"/>
                    </a:cubicBezTo>
                    <a:cubicBezTo>
                      <a:pt x="25" y="50"/>
                      <a:pt x="24" y="54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7" y="59"/>
                      <a:pt x="29" y="59"/>
                      <a:pt x="32" y="60"/>
                    </a:cubicBezTo>
                    <a:cubicBezTo>
                      <a:pt x="39" y="79"/>
                      <a:pt x="46" y="98"/>
                      <a:pt x="53" y="117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4" y="100"/>
                      <a:pt x="56" y="78"/>
                      <a:pt x="51" y="65"/>
                    </a:cubicBezTo>
                    <a:cubicBezTo>
                      <a:pt x="57" y="70"/>
                      <a:pt x="64" y="74"/>
                      <a:pt x="65" y="78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88" y="89"/>
                      <a:pt x="84" y="77"/>
                      <a:pt x="73" y="61"/>
                    </a:cubicBezTo>
                    <a:cubicBezTo>
                      <a:pt x="67" y="56"/>
                      <a:pt x="62" y="52"/>
                      <a:pt x="58" y="49"/>
                    </a:cubicBezTo>
                    <a:cubicBezTo>
                      <a:pt x="58" y="48"/>
                      <a:pt x="58" y="46"/>
                      <a:pt x="58" y="4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1" y="46"/>
                      <a:pt x="82" y="46"/>
                      <a:pt x="83" y="47"/>
                    </a:cubicBezTo>
                    <a:cubicBezTo>
                      <a:pt x="83" y="46"/>
                      <a:pt x="84" y="46"/>
                      <a:pt x="84" y="45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6" y="45"/>
                      <a:pt x="208" y="43"/>
                      <a:pt x="208" y="41"/>
                    </a:cubicBezTo>
                    <a:cubicBezTo>
                      <a:pt x="208" y="41"/>
                      <a:pt x="208" y="40"/>
                      <a:pt x="208" y="40"/>
                    </a:cubicBezTo>
                    <a:cubicBezTo>
                      <a:pt x="210" y="40"/>
                      <a:pt x="211" y="38"/>
                      <a:pt x="211" y="36"/>
                    </a:cubicBezTo>
                    <a:cubicBezTo>
                      <a:pt x="211" y="34"/>
                      <a:pt x="209" y="32"/>
                      <a:pt x="207" y="32"/>
                    </a:cubicBezTo>
                    <a:close/>
                    <a:moveTo>
                      <a:pt x="57" y="37"/>
                    </a:moveTo>
                    <a:cubicBezTo>
                      <a:pt x="57" y="34"/>
                      <a:pt x="57" y="31"/>
                      <a:pt x="57" y="29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1" y="34"/>
                      <a:pt x="62" y="36"/>
                      <a:pt x="64" y="37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904555"/>
      </p:ext>
    </p:extLst>
  </p:cSld>
  <p:clrMapOvr>
    <a:masterClrMapping/>
  </p:clrMapOvr>
  <p:transition spd="slow" advTm="1087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1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201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xit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xit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4" dur="201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9" dur="201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4" dur="201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9" dur="201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4" dur="201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15" grpId="0"/>
          <p:bldP spid="15" grpId="1"/>
          <p:bldP spid="27" grpId="0"/>
          <p:bldP spid="28" grpId="0"/>
          <p:bldP spid="29" grpId="0"/>
          <p:bldP spid="30" grpId="0"/>
          <p:bldP spid="33" grpId="0"/>
          <p:bldP spid="34" grpId="0"/>
          <p:bldP spid="35" grpId="0"/>
          <p:bldP spid="36" grpId="0"/>
          <p:bldP spid="3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1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01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xit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xit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201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201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201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201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201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15" grpId="0"/>
          <p:bldP spid="15" grpId="1"/>
          <p:bldP spid="27" grpId="0"/>
          <p:bldP spid="28" grpId="0"/>
          <p:bldP spid="29" grpId="0"/>
          <p:bldP spid="30" grpId="0"/>
          <p:bldP spid="33" grpId="0"/>
          <p:bldP spid="34" grpId="0"/>
          <p:bldP spid="35" grpId="0"/>
          <p:bldP spid="36" grpId="0"/>
          <p:bldP spid="37" grpId="0"/>
          <p:bldP spid="3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95081" y="6870143"/>
            <a:ext cx="1214650" cy="3597362"/>
          </a:xfrm>
          <a:prstGeom prst="rect">
            <a:avLst/>
          </a:pr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71565" y="6877897"/>
            <a:ext cx="1214650" cy="3589608"/>
          </a:xfrm>
          <a:prstGeom prst="rect">
            <a:avLst/>
          </a:pr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8049" y="6877897"/>
            <a:ext cx="1214650" cy="3589608"/>
          </a:xfrm>
          <a:prstGeom prst="rect">
            <a:avLst/>
          </a:pr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324533" y="6858000"/>
            <a:ext cx="1214650" cy="3616329"/>
          </a:xfrm>
          <a:prstGeom prst="rect">
            <a:avLst/>
          </a:pr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270884" y="6858000"/>
            <a:ext cx="1214650" cy="3616329"/>
          </a:xfrm>
          <a:prstGeom prst="rect">
            <a:avLst/>
          </a:pr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358435" y="6858000"/>
            <a:ext cx="1214650" cy="3616329"/>
          </a:xfrm>
          <a:prstGeom prst="rect">
            <a:avLst/>
          </a:pr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59" name="文本框 58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sp>
        <p:nvSpPr>
          <p:cNvPr id="60" name="文本框 59"/>
          <p:cNvSpPr txBox="1"/>
          <p:nvPr/>
        </p:nvSpPr>
        <p:spPr>
          <a:xfrm>
            <a:off x="1460467" y="2505059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EC2AA"/>
                </a:solidFill>
              </a:rPr>
              <a:t>72%</a:t>
            </a:r>
            <a:endParaRPr lang="zh-CN" altLang="en-US" sz="3600" dirty="0">
              <a:solidFill>
                <a:srgbClr val="5EC2AA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350660" y="1584910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EC2AA"/>
                </a:solidFill>
              </a:rPr>
              <a:t>84%</a:t>
            </a:r>
            <a:endParaRPr lang="zh-CN" altLang="en-US" sz="3600" dirty="0">
              <a:solidFill>
                <a:srgbClr val="5EC2AA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056476" y="3127745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EC2AA"/>
                </a:solidFill>
              </a:rPr>
              <a:t>52%</a:t>
            </a:r>
            <a:endParaRPr lang="zh-CN" altLang="en-US" sz="3600" dirty="0">
              <a:solidFill>
                <a:srgbClr val="5EC2AA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600226" y="1112867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EC2AA"/>
                </a:solidFill>
              </a:rPr>
              <a:t>92%</a:t>
            </a:r>
            <a:endParaRPr lang="zh-CN" altLang="en-US" sz="3600" dirty="0">
              <a:solidFill>
                <a:srgbClr val="5EC2AA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842481" y="1858728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EC2AA"/>
                </a:solidFill>
              </a:rPr>
              <a:t>77%</a:t>
            </a:r>
            <a:endParaRPr lang="zh-CN" altLang="en-US" sz="3600" dirty="0">
              <a:solidFill>
                <a:srgbClr val="5EC2AA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404307" y="2505059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EC2AA"/>
                </a:solidFill>
              </a:rPr>
              <a:t>65%</a:t>
            </a:r>
            <a:endParaRPr lang="zh-CN" altLang="en-US" sz="3600" dirty="0">
              <a:solidFill>
                <a:srgbClr val="5EC2AA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5367429"/>
            <a:ext cx="12192000" cy="150271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995081" y="4708477"/>
            <a:ext cx="1214650" cy="1214650"/>
            <a:chOff x="4995081" y="4708477"/>
            <a:chExt cx="1214650" cy="1214650"/>
          </a:xfrm>
        </p:grpSpPr>
        <p:sp>
          <p:nvSpPr>
            <p:cNvPr id="8" name="椭圆 7"/>
            <p:cNvSpPr/>
            <p:nvPr/>
          </p:nvSpPr>
          <p:spPr>
            <a:xfrm>
              <a:off x="4995081" y="4708477"/>
              <a:ext cx="1214650" cy="1214650"/>
            </a:xfrm>
            <a:prstGeom prst="ellipse">
              <a:avLst/>
            </a:prstGeom>
            <a:solidFill>
              <a:srgbClr val="F1C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224347" y="4874503"/>
              <a:ext cx="880845" cy="860659"/>
              <a:chOff x="5831388" y="4505912"/>
              <a:chExt cx="590763" cy="577225"/>
            </a:xfrm>
            <a:solidFill>
              <a:schemeClr val="tx1"/>
            </a:solidFill>
          </p:grpSpPr>
          <p:sp>
            <p:nvSpPr>
              <p:cNvPr id="13" name="Freeform 335"/>
              <p:cNvSpPr>
                <a:spLocks/>
              </p:cNvSpPr>
              <p:nvPr/>
            </p:nvSpPr>
            <p:spPr bwMode="auto">
              <a:xfrm>
                <a:off x="6072616" y="4505912"/>
                <a:ext cx="81230" cy="95999"/>
              </a:xfrm>
              <a:custGeom>
                <a:avLst/>
                <a:gdLst>
                  <a:gd name="T0" fmla="*/ 11 w 28"/>
                  <a:gd name="T1" fmla="*/ 32 h 33"/>
                  <a:gd name="T2" fmla="*/ 26 w 28"/>
                  <a:gd name="T3" fmla="*/ 19 h 33"/>
                  <a:gd name="T4" fmla="*/ 17 w 28"/>
                  <a:gd name="T5" fmla="*/ 1 h 33"/>
                  <a:gd name="T6" fmla="*/ 1 w 28"/>
                  <a:gd name="T7" fmla="*/ 14 h 33"/>
                  <a:gd name="T8" fmla="*/ 11 w 28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11" y="32"/>
                    </a:moveTo>
                    <a:cubicBezTo>
                      <a:pt x="18" y="33"/>
                      <a:pt x="24" y="27"/>
                      <a:pt x="26" y="19"/>
                    </a:cubicBezTo>
                    <a:cubicBezTo>
                      <a:pt x="28" y="10"/>
                      <a:pt x="24" y="2"/>
                      <a:pt x="17" y="1"/>
                    </a:cubicBezTo>
                    <a:cubicBezTo>
                      <a:pt x="10" y="0"/>
                      <a:pt x="3" y="6"/>
                      <a:pt x="1" y="14"/>
                    </a:cubicBezTo>
                    <a:cubicBezTo>
                      <a:pt x="0" y="22"/>
                      <a:pt x="4" y="30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336"/>
              <p:cNvSpPr>
                <a:spLocks/>
              </p:cNvSpPr>
              <p:nvPr/>
            </p:nvSpPr>
            <p:spPr bwMode="auto">
              <a:xfrm>
                <a:off x="5897849" y="4590833"/>
                <a:ext cx="366765" cy="381534"/>
              </a:xfrm>
              <a:custGeom>
                <a:avLst/>
                <a:gdLst>
                  <a:gd name="T0" fmla="*/ 27 w 126"/>
                  <a:gd name="T1" fmla="*/ 32 h 131"/>
                  <a:gd name="T2" fmla="*/ 40 w 126"/>
                  <a:gd name="T3" fmla="*/ 22 h 131"/>
                  <a:gd name="T4" fmla="*/ 26 w 126"/>
                  <a:gd name="T5" fmla="*/ 62 h 131"/>
                  <a:gd name="T6" fmla="*/ 26 w 126"/>
                  <a:gd name="T7" fmla="*/ 62 h 131"/>
                  <a:gd name="T8" fmla="*/ 36 w 126"/>
                  <a:gd name="T9" fmla="*/ 66 h 131"/>
                  <a:gd name="T10" fmla="*/ 31 w 126"/>
                  <a:gd name="T11" fmla="*/ 91 h 131"/>
                  <a:gd name="T12" fmla="*/ 17 w 126"/>
                  <a:gd name="T13" fmla="*/ 123 h 131"/>
                  <a:gd name="T14" fmla="*/ 32 w 126"/>
                  <a:gd name="T15" fmla="*/ 131 h 131"/>
                  <a:gd name="T16" fmla="*/ 51 w 126"/>
                  <a:gd name="T17" fmla="*/ 88 h 131"/>
                  <a:gd name="T18" fmla="*/ 54 w 126"/>
                  <a:gd name="T19" fmla="*/ 74 h 131"/>
                  <a:gd name="T20" fmla="*/ 75 w 126"/>
                  <a:gd name="T21" fmla="*/ 75 h 131"/>
                  <a:gd name="T22" fmla="*/ 73 w 126"/>
                  <a:gd name="T23" fmla="*/ 79 h 131"/>
                  <a:gd name="T24" fmla="*/ 70 w 126"/>
                  <a:gd name="T25" fmla="*/ 96 h 131"/>
                  <a:gd name="T26" fmla="*/ 86 w 126"/>
                  <a:gd name="T27" fmla="*/ 100 h 131"/>
                  <a:gd name="T28" fmla="*/ 92 w 126"/>
                  <a:gd name="T29" fmla="*/ 80 h 131"/>
                  <a:gd name="T30" fmla="*/ 95 w 126"/>
                  <a:gd name="T31" fmla="*/ 69 h 131"/>
                  <a:gd name="T32" fmla="*/ 86 w 126"/>
                  <a:gd name="T33" fmla="*/ 57 h 131"/>
                  <a:gd name="T34" fmla="*/ 86 w 126"/>
                  <a:gd name="T35" fmla="*/ 57 h 131"/>
                  <a:gd name="T36" fmla="*/ 85 w 126"/>
                  <a:gd name="T37" fmla="*/ 57 h 131"/>
                  <a:gd name="T38" fmla="*/ 84 w 126"/>
                  <a:gd name="T39" fmla="*/ 57 h 131"/>
                  <a:gd name="T40" fmla="*/ 81 w 126"/>
                  <a:gd name="T41" fmla="*/ 56 h 131"/>
                  <a:gd name="T42" fmla="*/ 76 w 126"/>
                  <a:gd name="T43" fmla="*/ 56 h 131"/>
                  <a:gd name="T44" fmla="*/ 66 w 126"/>
                  <a:gd name="T45" fmla="*/ 55 h 131"/>
                  <a:gd name="T46" fmla="*/ 74 w 126"/>
                  <a:gd name="T47" fmla="*/ 27 h 131"/>
                  <a:gd name="T48" fmla="*/ 78 w 126"/>
                  <a:gd name="T49" fmla="*/ 33 h 131"/>
                  <a:gd name="T50" fmla="*/ 83 w 126"/>
                  <a:gd name="T51" fmla="*/ 39 h 131"/>
                  <a:gd name="T52" fmla="*/ 84 w 126"/>
                  <a:gd name="T53" fmla="*/ 40 h 131"/>
                  <a:gd name="T54" fmla="*/ 91 w 126"/>
                  <a:gd name="T55" fmla="*/ 45 h 131"/>
                  <a:gd name="T56" fmla="*/ 91 w 126"/>
                  <a:gd name="T57" fmla="*/ 45 h 131"/>
                  <a:gd name="T58" fmla="*/ 91 w 126"/>
                  <a:gd name="T59" fmla="*/ 45 h 131"/>
                  <a:gd name="T60" fmla="*/ 92 w 126"/>
                  <a:gd name="T61" fmla="*/ 45 h 131"/>
                  <a:gd name="T62" fmla="*/ 95 w 126"/>
                  <a:gd name="T63" fmla="*/ 45 h 131"/>
                  <a:gd name="T64" fmla="*/ 126 w 126"/>
                  <a:gd name="T65" fmla="*/ 45 h 131"/>
                  <a:gd name="T66" fmla="*/ 126 w 126"/>
                  <a:gd name="T67" fmla="*/ 28 h 131"/>
                  <a:gd name="T68" fmla="*/ 95 w 126"/>
                  <a:gd name="T69" fmla="*/ 29 h 131"/>
                  <a:gd name="T70" fmla="*/ 94 w 126"/>
                  <a:gd name="T71" fmla="*/ 29 h 131"/>
                  <a:gd name="T72" fmla="*/ 91 w 126"/>
                  <a:gd name="T73" fmla="*/ 24 h 131"/>
                  <a:gd name="T74" fmla="*/ 81 w 126"/>
                  <a:gd name="T75" fmla="*/ 12 h 131"/>
                  <a:gd name="T76" fmla="*/ 75 w 126"/>
                  <a:gd name="T77" fmla="*/ 9 h 131"/>
                  <a:gd name="T78" fmla="*/ 74 w 126"/>
                  <a:gd name="T79" fmla="*/ 8 h 131"/>
                  <a:gd name="T80" fmla="*/ 76 w 126"/>
                  <a:gd name="T81" fmla="*/ 14 h 131"/>
                  <a:gd name="T82" fmla="*/ 71 w 126"/>
                  <a:gd name="T83" fmla="*/ 16 h 131"/>
                  <a:gd name="T84" fmla="*/ 71 w 126"/>
                  <a:gd name="T85" fmla="*/ 21 h 131"/>
                  <a:gd name="T86" fmla="*/ 61 w 126"/>
                  <a:gd name="T87" fmla="*/ 37 h 131"/>
                  <a:gd name="T88" fmla="*/ 68 w 126"/>
                  <a:gd name="T89" fmla="*/ 12 h 131"/>
                  <a:gd name="T90" fmla="*/ 69 w 126"/>
                  <a:gd name="T91" fmla="*/ 11 h 131"/>
                  <a:gd name="T92" fmla="*/ 70 w 126"/>
                  <a:gd name="T93" fmla="*/ 6 h 131"/>
                  <a:gd name="T94" fmla="*/ 68 w 126"/>
                  <a:gd name="T95" fmla="*/ 5 h 131"/>
                  <a:gd name="T96" fmla="*/ 65 w 126"/>
                  <a:gd name="T97" fmla="*/ 10 h 131"/>
                  <a:gd name="T98" fmla="*/ 65 w 126"/>
                  <a:gd name="T99" fmla="*/ 11 h 131"/>
                  <a:gd name="T100" fmla="*/ 57 w 126"/>
                  <a:gd name="T101" fmla="*/ 35 h 131"/>
                  <a:gd name="T102" fmla="*/ 58 w 126"/>
                  <a:gd name="T103" fmla="*/ 17 h 131"/>
                  <a:gd name="T104" fmla="*/ 61 w 126"/>
                  <a:gd name="T105" fmla="*/ 12 h 131"/>
                  <a:gd name="T106" fmla="*/ 59 w 126"/>
                  <a:gd name="T107" fmla="*/ 8 h 131"/>
                  <a:gd name="T108" fmla="*/ 63 w 126"/>
                  <a:gd name="T109" fmla="*/ 4 h 131"/>
                  <a:gd name="T110" fmla="*/ 53 w 126"/>
                  <a:gd name="T111" fmla="*/ 1 h 131"/>
                  <a:gd name="T112" fmla="*/ 44 w 126"/>
                  <a:gd name="T113" fmla="*/ 1 h 131"/>
                  <a:gd name="T114" fmla="*/ 18 w 126"/>
                  <a:gd name="T115" fmla="*/ 19 h 131"/>
                  <a:gd name="T116" fmla="*/ 0 w 126"/>
                  <a:gd name="T117" fmla="*/ 49 h 131"/>
                  <a:gd name="T118" fmla="*/ 15 w 126"/>
                  <a:gd name="T119" fmla="*/ 57 h 131"/>
                  <a:gd name="T120" fmla="*/ 27 w 126"/>
                  <a:gd name="T121" fmla="*/ 3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31">
                    <a:moveTo>
                      <a:pt x="27" y="3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35" y="36"/>
                      <a:pt x="30" y="49"/>
                      <a:pt x="26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9" y="64"/>
                      <a:pt x="33" y="65"/>
                      <a:pt x="36" y="66"/>
                    </a:cubicBezTo>
                    <a:cubicBezTo>
                      <a:pt x="35" y="75"/>
                      <a:pt x="33" y="85"/>
                      <a:pt x="31" y="91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7" y="119"/>
                      <a:pt x="46" y="107"/>
                      <a:pt x="51" y="88"/>
                    </a:cubicBezTo>
                    <a:cubicBezTo>
                      <a:pt x="52" y="83"/>
                      <a:pt x="53" y="78"/>
                      <a:pt x="54" y="74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95"/>
                      <a:pt x="90" y="88"/>
                      <a:pt x="92" y="80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2" y="56"/>
                      <a:pt x="69" y="56"/>
                      <a:pt x="66" y="55"/>
                    </a:cubicBezTo>
                    <a:cubicBezTo>
                      <a:pt x="69" y="46"/>
                      <a:pt x="72" y="36"/>
                      <a:pt x="74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39"/>
                      <a:pt x="126" y="34"/>
                      <a:pt x="126" y="28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0"/>
                      <a:pt x="78" y="9"/>
                      <a:pt x="75" y="9"/>
                    </a:cubicBezTo>
                    <a:cubicBezTo>
                      <a:pt x="75" y="8"/>
                      <a:pt x="75" y="8"/>
                      <a:pt x="74" y="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0" y="3"/>
                      <a:pt x="56" y="2"/>
                      <a:pt x="53" y="1"/>
                    </a:cubicBezTo>
                    <a:cubicBezTo>
                      <a:pt x="48" y="0"/>
                      <a:pt x="47" y="0"/>
                      <a:pt x="44" y="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7" y="34"/>
                      <a:pt x="6" y="39"/>
                      <a:pt x="0" y="49"/>
                    </a:cubicBezTo>
                    <a:cubicBezTo>
                      <a:pt x="5" y="52"/>
                      <a:pt x="10" y="55"/>
                      <a:pt x="15" y="57"/>
                    </a:cubicBezTo>
                    <a:cubicBezTo>
                      <a:pt x="19" y="49"/>
                      <a:pt x="27" y="3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337"/>
              <p:cNvSpPr>
                <a:spLocks noEditPoints="1"/>
              </p:cNvSpPr>
              <p:nvPr/>
            </p:nvSpPr>
            <p:spPr bwMode="auto">
              <a:xfrm>
                <a:off x="5831388" y="4750832"/>
                <a:ext cx="130460" cy="119384"/>
              </a:xfrm>
              <a:custGeom>
                <a:avLst/>
                <a:gdLst>
                  <a:gd name="T0" fmla="*/ 5 w 45"/>
                  <a:gd name="T1" fmla="*/ 33 h 41"/>
                  <a:gd name="T2" fmla="*/ 7 w 45"/>
                  <a:gd name="T3" fmla="*/ 32 h 41"/>
                  <a:gd name="T4" fmla="*/ 7 w 45"/>
                  <a:gd name="T5" fmla="*/ 32 h 41"/>
                  <a:gd name="T6" fmla="*/ 29 w 45"/>
                  <a:gd name="T7" fmla="*/ 39 h 41"/>
                  <a:gd name="T8" fmla="*/ 29 w 45"/>
                  <a:gd name="T9" fmla="*/ 39 h 41"/>
                  <a:gd name="T10" fmla="*/ 30 w 45"/>
                  <a:gd name="T11" fmla="*/ 41 h 41"/>
                  <a:gd name="T12" fmla="*/ 32 w 45"/>
                  <a:gd name="T13" fmla="*/ 41 h 41"/>
                  <a:gd name="T14" fmla="*/ 33 w 45"/>
                  <a:gd name="T15" fmla="*/ 40 h 41"/>
                  <a:gd name="T16" fmla="*/ 33 w 45"/>
                  <a:gd name="T17" fmla="*/ 40 h 41"/>
                  <a:gd name="T18" fmla="*/ 38 w 45"/>
                  <a:gd name="T19" fmla="*/ 37 h 41"/>
                  <a:gd name="T20" fmla="*/ 44 w 45"/>
                  <a:gd name="T21" fmla="*/ 18 h 41"/>
                  <a:gd name="T22" fmla="*/ 41 w 45"/>
                  <a:gd name="T23" fmla="*/ 13 h 41"/>
                  <a:gd name="T24" fmla="*/ 36 w 45"/>
                  <a:gd name="T25" fmla="*/ 11 h 41"/>
                  <a:gd name="T26" fmla="*/ 36 w 45"/>
                  <a:gd name="T27" fmla="*/ 11 h 41"/>
                  <a:gd name="T28" fmla="*/ 32 w 45"/>
                  <a:gd name="T29" fmla="*/ 4 h 41"/>
                  <a:gd name="T30" fmla="*/ 25 w 45"/>
                  <a:gd name="T31" fmla="*/ 1 h 41"/>
                  <a:gd name="T32" fmla="*/ 17 w 45"/>
                  <a:gd name="T33" fmla="*/ 5 h 41"/>
                  <a:gd name="T34" fmla="*/ 17 w 45"/>
                  <a:gd name="T35" fmla="*/ 6 h 41"/>
                  <a:gd name="T36" fmla="*/ 12 w 45"/>
                  <a:gd name="T37" fmla="*/ 4 h 41"/>
                  <a:gd name="T38" fmla="*/ 7 w 45"/>
                  <a:gd name="T39" fmla="*/ 7 h 41"/>
                  <a:gd name="T40" fmla="*/ 1 w 45"/>
                  <a:gd name="T41" fmla="*/ 25 h 41"/>
                  <a:gd name="T42" fmla="*/ 3 w 45"/>
                  <a:gd name="T43" fmla="*/ 30 h 41"/>
                  <a:gd name="T44" fmla="*/ 3 w 45"/>
                  <a:gd name="T45" fmla="*/ 31 h 41"/>
                  <a:gd name="T46" fmla="*/ 3 w 45"/>
                  <a:gd name="T47" fmla="*/ 32 h 41"/>
                  <a:gd name="T48" fmla="*/ 5 w 45"/>
                  <a:gd name="T49" fmla="*/ 33 h 41"/>
                  <a:gd name="T50" fmla="*/ 20 w 45"/>
                  <a:gd name="T51" fmla="*/ 6 h 41"/>
                  <a:gd name="T52" fmla="*/ 24 w 45"/>
                  <a:gd name="T53" fmla="*/ 4 h 41"/>
                  <a:gd name="T54" fmla="*/ 31 w 45"/>
                  <a:gd name="T55" fmla="*/ 7 h 41"/>
                  <a:gd name="T56" fmla="*/ 33 w 45"/>
                  <a:gd name="T57" fmla="*/ 10 h 41"/>
                  <a:gd name="T58" fmla="*/ 33 w 45"/>
                  <a:gd name="T59" fmla="*/ 10 h 41"/>
                  <a:gd name="T60" fmla="*/ 20 w 45"/>
                  <a:gd name="T6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41">
                    <a:moveTo>
                      <a:pt x="5" y="33"/>
                    </a:moveTo>
                    <a:cubicBezTo>
                      <a:pt x="6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0"/>
                      <a:pt x="29" y="40"/>
                      <a:pt x="3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3" y="41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5" y="40"/>
                      <a:pt x="37" y="39"/>
                      <a:pt x="38" y="3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6"/>
                      <a:pt x="43" y="14"/>
                      <a:pt x="41" y="13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8"/>
                      <a:pt x="35" y="4"/>
                      <a:pt x="32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2" y="0"/>
                      <a:pt x="18" y="2"/>
                      <a:pt x="17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7" y="4"/>
                      <a:pt x="7" y="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3" y="32"/>
                      <a:pt x="3" y="32"/>
                    </a:cubicBezTo>
                    <a:lnTo>
                      <a:pt x="5" y="33"/>
                    </a:lnTo>
                    <a:close/>
                    <a:moveTo>
                      <a:pt x="20" y="6"/>
                    </a:moveTo>
                    <a:cubicBezTo>
                      <a:pt x="21" y="4"/>
                      <a:pt x="22" y="4"/>
                      <a:pt x="24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3" y="7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338"/>
              <p:cNvSpPr>
                <a:spLocks/>
              </p:cNvSpPr>
              <p:nvPr/>
            </p:nvSpPr>
            <p:spPr bwMode="auto">
              <a:xfrm>
                <a:off x="5840003" y="4727448"/>
                <a:ext cx="582148" cy="355689"/>
              </a:xfrm>
              <a:custGeom>
                <a:avLst/>
                <a:gdLst>
                  <a:gd name="T0" fmla="*/ 473 w 473"/>
                  <a:gd name="T1" fmla="*/ 0 h 289"/>
                  <a:gd name="T2" fmla="*/ 390 w 473"/>
                  <a:gd name="T3" fmla="*/ 33 h 289"/>
                  <a:gd name="T4" fmla="*/ 407 w 473"/>
                  <a:gd name="T5" fmla="*/ 45 h 289"/>
                  <a:gd name="T6" fmla="*/ 303 w 473"/>
                  <a:gd name="T7" fmla="*/ 156 h 289"/>
                  <a:gd name="T8" fmla="*/ 210 w 473"/>
                  <a:gd name="T9" fmla="*/ 147 h 289"/>
                  <a:gd name="T10" fmla="*/ 137 w 473"/>
                  <a:gd name="T11" fmla="*/ 222 h 289"/>
                  <a:gd name="T12" fmla="*/ 61 w 473"/>
                  <a:gd name="T13" fmla="*/ 185 h 289"/>
                  <a:gd name="T14" fmla="*/ 0 w 473"/>
                  <a:gd name="T15" fmla="*/ 263 h 289"/>
                  <a:gd name="T16" fmla="*/ 33 w 473"/>
                  <a:gd name="T17" fmla="*/ 289 h 289"/>
                  <a:gd name="T18" fmla="*/ 73 w 473"/>
                  <a:gd name="T19" fmla="*/ 239 h 289"/>
                  <a:gd name="T20" fmla="*/ 147 w 473"/>
                  <a:gd name="T21" fmla="*/ 274 h 289"/>
                  <a:gd name="T22" fmla="*/ 227 w 473"/>
                  <a:gd name="T23" fmla="*/ 192 h 289"/>
                  <a:gd name="T24" fmla="*/ 319 w 473"/>
                  <a:gd name="T25" fmla="*/ 201 h 289"/>
                  <a:gd name="T26" fmla="*/ 442 w 473"/>
                  <a:gd name="T27" fmla="*/ 71 h 289"/>
                  <a:gd name="T28" fmla="*/ 466 w 473"/>
                  <a:gd name="T29" fmla="*/ 88 h 289"/>
                  <a:gd name="T30" fmla="*/ 473 w 473"/>
                  <a:gd name="T31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3" h="289">
                    <a:moveTo>
                      <a:pt x="473" y="0"/>
                    </a:moveTo>
                    <a:lnTo>
                      <a:pt x="390" y="33"/>
                    </a:lnTo>
                    <a:lnTo>
                      <a:pt x="407" y="45"/>
                    </a:lnTo>
                    <a:lnTo>
                      <a:pt x="303" y="156"/>
                    </a:lnTo>
                    <a:lnTo>
                      <a:pt x="210" y="147"/>
                    </a:lnTo>
                    <a:lnTo>
                      <a:pt x="137" y="222"/>
                    </a:lnTo>
                    <a:lnTo>
                      <a:pt x="61" y="185"/>
                    </a:lnTo>
                    <a:lnTo>
                      <a:pt x="0" y="263"/>
                    </a:lnTo>
                    <a:lnTo>
                      <a:pt x="33" y="289"/>
                    </a:lnTo>
                    <a:lnTo>
                      <a:pt x="73" y="239"/>
                    </a:lnTo>
                    <a:lnTo>
                      <a:pt x="147" y="274"/>
                    </a:lnTo>
                    <a:lnTo>
                      <a:pt x="227" y="192"/>
                    </a:lnTo>
                    <a:lnTo>
                      <a:pt x="319" y="201"/>
                    </a:lnTo>
                    <a:lnTo>
                      <a:pt x="442" y="71"/>
                    </a:lnTo>
                    <a:lnTo>
                      <a:pt x="466" y="88"/>
                    </a:lnTo>
                    <a:lnTo>
                      <a:pt x="4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6771565" y="4708476"/>
            <a:ext cx="1214650" cy="1214650"/>
            <a:chOff x="6771565" y="4708476"/>
            <a:chExt cx="1214650" cy="1214650"/>
          </a:xfrm>
        </p:grpSpPr>
        <p:sp>
          <p:nvSpPr>
            <p:cNvPr id="9" name="椭圆 8"/>
            <p:cNvSpPr/>
            <p:nvPr/>
          </p:nvSpPr>
          <p:spPr>
            <a:xfrm>
              <a:off x="6771565" y="4708476"/>
              <a:ext cx="1214650" cy="1214650"/>
            </a:xfrm>
            <a:prstGeom prst="ellipse">
              <a:avLst/>
            </a:prstGeom>
            <a:solidFill>
              <a:srgbClr val="F1C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856850" y="4807762"/>
              <a:ext cx="987238" cy="994141"/>
              <a:chOff x="10902951" y="987425"/>
              <a:chExt cx="681038" cy="685800"/>
            </a:xfrm>
            <a:solidFill>
              <a:schemeClr val="tx1"/>
            </a:solidFill>
          </p:grpSpPr>
          <p:sp>
            <p:nvSpPr>
              <p:cNvPr id="18" name="Freeform 257"/>
              <p:cNvSpPr>
                <a:spLocks/>
              </p:cNvSpPr>
              <p:nvPr/>
            </p:nvSpPr>
            <p:spPr bwMode="auto">
              <a:xfrm>
                <a:off x="11115676" y="1147762"/>
                <a:ext cx="141288" cy="200025"/>
              </a:xfrm>
              <a:custGeom>
                <a:avLst/>
                <a:gdLst>
                  <a:gd name="T0" fmla="*/ 98 w 113"/>
                  <a:gd name="T1" fmla="*/ 0 h 160"/>
                  <a:gd name="T2" fmla="*/ 84 w 113"/>
                  <a:gd name="T3" fmla="*/ 14 h 160"/>
                  <a:gd name="T4" fmla="*/ 84 w 113"/>
                  <a:gd name="T5" fmla="*/ 131 h 160"/>
                  <a:gd name="T6" fmla="*/ 14 w 113"/>
                  <a:gd name="T7" fmla="*/ 131 h 160"/>
                  <a:gd name="T8" fmla="*/ 0 w 113"/>
                  <a:gd name="T9" fmla="*/ 145 h 160"/>
                  <a:gd name="T10" fmla="*/ 14 w 113"/>
                  <a:gd name="T11" fmla="*/ 160 h 160"/>
                  <a:gd name="T12" fmla="*/ 99 w 113"/>
                  <a:gd name="T13" fmla="*/ 160 h 160"/>
                  <a:gd name="T14" fmla="*/ 113 w 113"/>
                  <a:gd name="T15" fmla="*/ 146 h 160"/>
                  <a:gd name="T16" fmla="*/ 113 w 113"/>
                  <a:gd name="T17" fmla="*/ 142 h 160"/>
                  <a:gd name="T18" fmla="*/ 113 w 113"/>
                  <a:gd name="T19" fmla="*/ 14 h 160"/>
                  <a:gd name="T20" fmla="*/ 98 w 113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160">
                    <a:moveTo>
                      <a:pt x="98" y="0"/>
                    </a:moveTo>
                    <a:cubicBezTo>
                      <a:pt x="90" y="0"/>
                      <a:pt x="84" y="6"/>
                      <a:pt x="84" y="14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6" y="131"/>
                      <a:pt x="0" y="138"/>
                      <a:pt x="0" y="145"/>
                    </a:cubicBezTo>
                    <a:cubicBezTo>
                      <a:pt x="0" y="153"/>
                      <a:pt x="6" y="160"/>
                      <a:pt x="14" y="160"/>
                    </a:cubicBezTo>
                    <a:cubicBezTo>
                      <a:pt x="99" y="160"/>
                      <a:pt x="99" y="160"/>
                      <a:pt x="99" y="160"/>
                    </a:cubicBezTo>
                    <a:cubicBezTo>
                      <a:pt x="107" y="160"/>
                      <a:pt x="113" y="154"/>
                      <a:pt x="113" y="146"/>
                    </a:cubicBezTo>
                    <a:cubicBezTo>
                      <a:pt x="113" y="144"/>
                      <a:pt x="113" y="143"/>
                      <a:pt x="113" y="142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6"/>
                      <a:pt x="106" y="0"/>
                      <a:pt x="9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58"/>
              <p:cNvSpPr>
                <a:spLocks/>
              </p:cNvSpPr>
              <p:nvPr/>
            </p:nvSpPr>
            <p:spPr bwMode="auto">
              <a:xfrm>
                <a:off x="10902951" y="990600"/>
                <a:ext cx="371475" cy="677862"/>
              </a:xfrm>
              <a:custGeom>
                <a:avLst/>
                <a:gdLst>
                  <a:gd name="T0" fmla="*/ 0 w 298"/>
                  <a:gd name="T1" fmla="*/ 272 h 544"/>
                  <a:gd name="T2" fmla="*/ 272 w 298"/>
                  <a:gd name="T3" fmla="*/ 544 h 544"/>
                  <a:gd name="T4" fmla="*/ 298 w 298"/>
                  <a:gd name="T5" fmla="*/ 543 h 544"/>
                  <a:gd name="T6" fmla="*/ 298 w 298"/>
                  <a:gd name="T7" fmla="*/ 515 h 544"/>
                  <a:gd name="T8" fmla="*/ 283 w 298"/>
                  <a:gd name="T9" fmla="*/ 516 h 544"/>
                  <a:gd name="T10" fmla="*/ 283 w 298"/>
                  <a:gd name="T11" fmla="*/ 456 h 544"/>
                  <a:gd name="T12" fmla="*/ 264 w 298"/>
                  <a:gd name="T13" fmla="*/ 456 h 544"/>
                  <a:gd name="T14" fmla="*/ 264 w 298"/>
                  <a:gd name="T15" fmla="*/ 516 h 544"/>
                  <a:gd name="T16" fmla="*/ 159 w 298"/>
                  <a:gd name="T17" fmla="*/ 489 h 544"/>
                  <a:gd name="T18" fmla="*/ 189 w 298"/>
                  <a:gd name="T19" fmla="*/ 437 h 544"/>
                  <a:gd name="T20" fmla="*/ 173 w 298"/>
                  <a:gd name="T21" fmla="*/ 428 h 544"/>
                  <a:gd name="T22" fmla="*/ 143 w 298"/>
                  <a:gd name="T23" fmla="*/ 480 h 544"/>
                  <a:gd name="T24" fmla="*/ 66 w 298"/>
                  <a:gd name="T25" fmla="*/ 403 h 544"/>
                  <a:gd name="T26" fmla="*/ 118 w 298"/>
                  <a:gd name="T27" fmla="*/ 373 h 544"/>
                  <a:gd name="T28" fmla="*/ 109 w 298"/>
                  <a:gd name="T29" fmla="*/ 357 h 544"/>
                  <a:gd name="T30" fmla="*/ 57 w 298"/>
                  <a:gd name="T31" fmla="*/ 387 h 544"/>
                  <a:gd name="T32" fmla="*/ 28 w 298"/>
                  <a:gd name="T33" fmla="*/ 283 h 544"/>
                  <a:gd name="T34" fmla="*/ 88 w 298"/>
                  <a:gd name="T35" fmla="*/ 283 h 544"/>
                  <a:gd name="T36" fmla="*/ 88 w 298"/>
                  <a:gd name="T37" fmla="*/ 264 h 544"/>
                  <a:gd name="T38" fmla="*/ 28 w 298"/>
                  <a:gd name="T39" fmla="*/ 264 h 544"/>
                  <a:gd name="T40" fmla="*/ 56 w 298"/>
                  <a:gd name="T41" fmla="*/ 159 h 544"/>
                  <a:gd name="T42" fmla="*/ 108 w 298"/>
                  <a:gd name="T43" fmla="*/ 189 h 544"/>
                  <a:gd name="T44" fmla="*/ 117 w 298"/>
                  <a:gd name="T45" fmla="*/ 173 h 544"/>
                  <a:gd name="T46" fmla="*/ 65 w 298"/>
                  <a:gd name="T47" fmla="*/ 143 h 544"/>
                  <a:gd name="T48" fmla="*/ 141 w 298"/>
                  <a:gd name="T49" fmla="*/ 66 h 544"/>
                  <a:gd name="T50" fmla="*/ 171 w 298"/>
                  <a:gd name="T51" fmla="*/ 118 h 544"/>
                  <a:gd name="T52" fmla="*/ 187 w 298"/>
                  <a:gd name="T53" fmla="*/ 109 h 544"/>
                  <a:gd name="T54" fmla="*/ 157 w 298"/>
                  <a:gd name="T55" fmla="*/ 57 h 544"/>
                  <a:gd name="T56" fmla="*/ 262 w 298"/>
                  <a:gd name="T57" fmla="*/ 28 h 544"/>
                  <a:gd name="T58" fmla="*/ 262 w 298"/>
                  <a:gd name="T59" fmla="*/ 88 h 544"/>
                  <a:gd name="T60" fmla="*/ 280 w 298"/>
                  <a:gd name="T61" fmla="*/ 88 h 544"/>
                  <a:gd name="T62" fmla="*/ 280 w 298"/>
                  <a:gd name="T63" fmla="*/ 28 h 544"/>
                  <a:gd name="T64" fmla="*/ 298 w 298"/>
                  <a:gd name="T65" fmla="*/ 29 h 544"/>
                  <a:gd name="T66" fmla="*/ 298 w 298"/>
                  <a:gd name="T67" fmla="*/ 1 h 544"/>
                  <a:gd name="T68" fmla="*/ 272 w 298"/>
                  <a:gd name="T69" fmla="*/ 0 h 544"/>
                  <a:gd name="T70" fmla="*/ 0 w 298"/>
                  <a:gd name="T71" fmla="*/ 272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8" h="544">
                    <a:moveTo>
                      <a:pt x="0" y="272"/>
                    </a:moveTo>
                    <a:cubicBezTo>
                      <a:pt x="0" y="422"/>
                      <a:pt x="122" y="544"/>
                      <a:pt x="272" y="544"/>
                    </a:cubicBezTo>
                    <a:cubicBezTo>
                      <a:pt x="281" y="544"/>
                      <a:pt x="289" y="544"/>
                      <a:pt x="298" y="543"/>
                    </a:cubicBezTo>
                    <a:cubicBezTo>
                      <a:pt x="298" y="515"/>
                      <a:pt x="298" y="515"/>
                      <a:pt x="298" y="515"/>
                    </a:cubicBezTo>
                    <a:cubicBezTo>
                      <a:pt x="293" y="516"/>
                      <a:pt x="288" y="516"/>
                      <a:pt x="283" y="516"/>
                    </a:cubicBezTo>
                    <a:cubicBezTo>
                      <a:pt x="283" y="456"/>
                      <a:pt x="283" y="456"/>
                      <a:pt x="283" y="456"/>
                    </a:cubicBezTo>
                    <a:cubicBezTo>
                      <a:pt x="264" y="456"/>
                      <a:pt x="264" y="456"/>
                      <a:pt x="264" y="456"/>
                    </a:cubicBezTo>
                    <a:cubicBezTo>
                      <a:pt x="264" y="516"/>
                      <a:pt x="264" y="516"/>
                      <a:pt x="264" y="516"/>
                    </a:cubicBezTo>
                    <a:cubicBezTo>
                      <a:pt x="227" y="515"/>
                      <a:pt x="191" y="505"/>
                      <a:pt x="159" y="489"/>
                    </a:cubicBezTo>
                    <a:cubicBezTo>
                      <a:pt x="189" y="437"/>
                      <a:pt x="189" y="437"/>
                      <a:pt x="189" y="437"/>
                    </a:cubicBezTo>
                    <a:cubicBezTo>
                      <a:pt x="173" y="428"/>
                      <a:pt x="173" y="428"/>
                      <a:pt x="173" y="428"/>
                    </a:cubicBezTo>
                    <a:cubicBezTo>
                      <a:pt x="143" y="480"/>
                      <a:pt x="143" y="480"/>
                      <a:pt x="143" y="480"/>
                    </a:cubicBezTo>
                    <a:cubicBezTo>
                      <a:pt x="112" y="460"/>
                      <a:pt x="86" y="434"/>
                      <a:pt x="66" y="403"/>
                    </a:cubicBezTo>
                    <a:cubicBezTo>
                      <a:pt x="118" y="373"/>
                      <a:pt x="118" y="373"/>
                      <a:pt x="118" y="373"/>
                    </a:cubicBezTo>
                    <a:cubicBezTo>
                      <a:pt x="109" y="357"/>
                      <a:pt x="109" y="357"/>
                      <a:pt x="109" y="357"/>
                    </a:cubicBezTo>
                    <a:cubicBezTo>
                      <a:pt x="57" y="387"/>
                      <a:pt x="57" y="387"/>
                      <a:pt x="57" y="387"/>
                    </a:cubicBezTo>
                    <a:cubicBezTo>
                      <a:pt x="40" y="356"/>
                      <a:pt x="30" y="320"/>
                      <a:pt x="28" y="283"/>
                    </a:cubicBezTo>
                    <a:cubicBezTo>
                      <a:pt x="88" y="283"/>
                      <a:pt x="88" y="283"/>
                      <a:pt x="88" y="283"/>
                    </a:cubicBezTo>
                    <a:cubicBezTo>
                      <a:pt x="88" y="264"/>
                      <a:pt x="88" y="264"/>
                      <a:pt x="88" y="264"/>
                    </a:cubicBezTo>
                    <a:cubicBezTo>
                      <a:pt x="28" y="264"/>
                      <a:pt x="28" y="264"/>
                      <a:pt x="28" y="264"/>
                    </a:cubicBezTo>
                    <a:cubicBezTo>
                      <a:pt x="29" y="226"/>
                      <a:pt x="39" y="191"/>
                      <a:pt x="56" y="159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17" y="173"/>
                      <a:pt x="117" y="173"/>
                      <a:pt x="117" y="173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84" y="112"/>
                      <a:pt x="110" y="86"/>
                      <a:pt x="141" y="66"/>
                    </a:cubicBezTo>
                    <a:cubicBezTo>
                      <a:pt x="171" y="118"/>
                      <a:pt x="171" y="118"/>
                      <a:pt x="171" y="118"/>
                    </a:cubicBezTo>
                    <a:cubicBezTo>
                      <a:pt x="187" y="109"/>
                      <a:pt x="187" y="109"/>
                      <a:pt x="187" y="109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88" y="40"/>
                      <a:pt x="224" y="30"/>
                      <a:pt x="262" y="28"/>
                    </a:cubicBezTo>
                    <a:cubicBezTo>
                      <a:pt x="262" y="88"/>
                      <a:pt x="262" y="88"/>
                      <a:pt x="262" y="88"/>
                    </a:cubicBezTo>
                    <a:cubicBezTo>
                      <a:pt x="280" y="88"/>
                      <a:pt x="280" y="88"/>
                      <a:pt x="280" y="88"/>
                    </a:cubicBezTo>
                    <a:cubicBezTo>
                      <a:pt x="280" y="28"/>
                      <a:pt x="280" y="28"/>
                      <a:pt x="280" y="28"/>
                    </a:cubicBezTo>
                    <a:cubicBezTo>
                      <a:pt x="286" y="28"/>
                      <a:pt x="292" y="28"/>
                      <a:pt x="298" y="29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89" y="1"/>
                      <a:pt x="281" y="0"/>
                      <a:pt x="272" y="0"/>
                    </a:cubicBezTo>
                    <a:cubicBezTo>
                      <a:pt x="122" y="0"/>
                      <a:pt x="0" y="122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59"/>
              <p:cNvSpPr>
                <a:spLocks/>
              </p:cNvSpPr>
              <p:nvPr/>
            </p:nvSpPr>
            <p:spPr bwMode="auto">
              <a:xfrm>
                <a:off x="11288714" y="987425"/>
                <a:ext cx="295275" cy="685800"/>
              </a:xfrm>
              <a:custGeom>
                <a:avLst/>
                <a:gdLst>
                  <a:gd name="T0" fmla="*/ 187 w 237"/>
                  <a:gd name="T1" fmla="*/ 338 h 551"/>
                  <a:gd name="T2" fmla="*/ 56 w 237"/>
                  <a:gd name="T3" fmla="*/ 256 h 551"/>
                  <a:gd name="T4" fmla="*/ 43 w 237"/>
                  <a:gd name="T5" fmla="*/ 256 h 551"/>
                  <a:gd name="T6" fmla="*/ 99 w 237"/>
                  <a:gd name="T7" fmla="*/ 170 h 551"/>
                  <a:gd name="T8" fmla="*/ 110 w 237"/>
                  <a:gd name="T9" fmla="*/ 154 h 551"/>
                  <a:gd name="T10" fmla="*/ 106 w 237"/>
                  <a:gd name="T11" fmla="*/ 136 h 551"/>
                  <a:gd name="T12" fmla="*/ 107 w 237"/>
                  <a:gd name="T13" fmla="*/ 131 h 551"/>
                  <a:gd name="T14" fmla="*/ 108 w 237"/>
                  <a:gd name="T15" fmla="*/ 122 h 551"/>
                  <a:gd name="T16" fmla="*/ 1 w 237"/>
                  <a:gd name="T17" fmla="*/ 0 h 551"/>
                  <a:gd name="T18" fmla="*/ 0 w 237"/>
                  <a:gd name="T19" fmla="*/ 0 h 551"/>
                  <a:gd name="T20" fmla="*/ 0 w 237"/>
                  <a:gd name="T21" fmla="*/ 551 h 551"/>
                  <a:gd name="T22" fmla="*/ 66 w 237"/>
                  <a:gd name="T23" fmla="*/ 551 h 551"/>
                  <a:gd name="T24" fmla="*/ 141 w 237"/>
                  <a:gd name="T25" fmla="*/ 527 h 551"/>
                  <a:gd name="T26" fmla="*/ 147 w 237"/>
                  <a:gd name="T27" fmla="*/ 527 h 551"/>
                  <a:gd name="T28" fmla="*/ 147 w 237"/>
                  <a:gd name="T29" fmla="*/ 527 h 551"/>
                  <a:gd name="T30" fmla="*/ 235 w 237"/>
                  <a:gd name="T31" fmla="*/ 489 h 551"/>
                  <a:gd name="T32" fmla="*/ 237 w 237"/>
                  <a:gd name="T33" fmla="*/ 486 h 551"/>
                  <a:gd name="T34" fmla="*/ 237 w 237"/>
                  <a:gd name="T35" fmla="*/ 482 h 551"/>
                  <a:gd name="T36" fmla="*/ 187 w 237"/>
                  <a:gd name="T37" fmla="*/ 338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7" h="551">
                    <a:moveTo>
                      <a:pt x="187" y="338"/>
                    </a:moveTo>
                    <a:cubicBezTo>
                      <a:pt x="162" y="306"/>
                      <a:pt x="124" y="268"/>
                      <a:pt x="56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68" y="239"/>
                      <a:pt x="88" y="208"/>
                      <a:pt x="99" y="170"/>
                    </a:cubicBezTo>
                    <a:cubicBezTo>
                      <a:pt x="104" y="169"/>
                      <a:pt x="108" y="163"/>
                      <a:pt x="110" y="154"/>
                    </a:cubicBezTo>
                    <a:cubicBezTo>
                      <a:pt x="111" y="146"/>
                      <a:pt x="110" y="139"/>
                      <a:pt x="106" y="136"/>
                    </a:cubicBezTo>
                    <a:cubicBezTo>
                      <a:pt x="106" y="135"/>
                      <a:pt x="107" y="133"/>
                      <a:pt x="107" y="131"/>
                    </a:cubicBezTo>
                    <a:cubicBezTo>
                      <a:pt x="108" y="127"/>
                      <a:pt x="108" y="124"/>
                      <a:pt x="108" y="122"/>
                    </a:cubicBezTo>
                    <a:cubicBezTo>
                      <a:pt x="112" y="68"/>
                      <a:pt x="87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551"/>
                      <a:pt x="0" y="551"/>
                      <a:pt x="0" y="551"/>
                    </a:cubicBezTo>
                    <a:cubicBezTo>
                      <a:pt x="66" y="551"/>
                      <a:pt x="66" y="551"/>
                      <a:pt x="66" y="551"/>
                    </a:cubicBezTo>
                    <a:cubicBezTo>
                      <a:pt x="94" y="547"/>
                      <a:pt x="124" y="540"/>
                      <a:pt x="141" y="527"/>
                    </a:cubicBezTo>
                    <a:cubicBezTo>
                      <a:pt x="143" y="527"/>
                      <a:pt x="145" y="527"/>
                      <a:pt x="147" y="527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69" y="527"/>
                      <a:pt x="210" y="522"/>
                      <a:pt x="235" y="489"/>
                    </a:cubicBezTo>
                    <a:cubicBezTo>
                      <a:pt x="237" y="486"/>
                      <a:pt x="237" y="486"/>
                      <a:pt x="237" y="486"/>
                    </a:cubicBezTo>
                    <a:cubicBezTo>
                      <a:pt x="237" y="482"/>
                      <a:pt x="237" y="482"/>
                      <a:pt x="237" y="482"/>
                    </a:cubicBezTo>
                    <a:cubicBezTo>
                      <a:pt x="237" y="444"/>
                      <a:pt x="224" y="387"/>
                      <a:pt x="187" y="3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8548049" y="4708476"/>
            <a:ext cx="1214650" cy="1214650"/>
            <a:chOff x="8548049" y="4708476"/>
            <a:chExt cx="1214650" cy="1214650"/>
          </a:xfrm>
        </p:grpSpPr>
        <p:sp>
          <p:nvSpPr>
            <p:cNvPr id="10" name="椭圆 9"/>
            <p:cNvSpPr/>
            <p:nvPr/>
          </p:nvSpPr>
          <p:spPr>
            <a:xfrm>
              <a:off x="8548049" y="4708476"/>
              <a:ext cx="1214650" cy="1214650"/>
            </a:xfrm>
            <a:prstGeom prst="ellipse">
              <a:avLst/>
            </a:prstGeom>
            <a:solidFill>
              <a:srgbClr val="F1C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728997" y="4866099"/>
              <a:ext cx="846131" cy="899403"/>
              <a:chOff x="581025" y="1023938"/>
              <a:chExt cx="857251" cy="911224"/>
            </a:xfrm>
            <a:solidFill>
              <a:schemeClr val="tx1"/>
            </a:solidFill>
          </p:grpSpPr>
          <p:sp>
            <p:nvSpPr>
              <p:cNvPr id="22" name="Rectangle 159"/>
              <p:cNvSpPr>
                <a:spLocks noChangeArrowheads="1"/>
              </p:cNvSpPr>
              <p:nvPr/>
            </p:nvSpPr>
            <p:spPr bwMode="auto">
              <a:xfrm>
                <a:off x="1331913" y="1739900"/>
                <a:ext cx="106363" cy="1730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60"/>
              <p:cNvSpPr>
                <a:spLocks/>
              </p:cNvSpPr>
              <p:nvPr/>
            </p:nvSpPr>
            <p:spPr bwMode="auto">
              <a:xfrm>
                <a:off x="581025" y="1612900"/>
                <a:ext cx="739775" cy="322262"/>
              </a:xfrm>
              <a:custGeom>
                <a:avLst/>
                <a:gdLst>
                  <a:gd name="T0" fmla="*/ 1040 w 1040"/>
                  <a:gd name="T1" fmla="*/ 198 h 455"/>
                  <a:gd name="T2" fmla="*/ 1040 w 1040"/>
                  <a:gd name="T3" fmla="*/ 400 h 455"/>
                  <a:gd name="T4" fmla="*/ 780 w 1040"/>
                  <a:gd name="T5" fmla="*/ 425 h 455"/>
                  <a:gd name="T6" fmla="*/ 450 w 1040"/>
                  <a:gd name="T7" fmla="*/ 425 h 455"/>
                  <a:gd name="T8" fmla="*/ 250 w 1040"/>
                  <a:gd name="T9" fmla="*/ 348 h 455"/>
                  <a:gd name="T10" fmla="*/ 92 w 1040"/>
                  <a:gd name="T11" fmla="*/ 227 h 455"/>
                  <a:gd name="T12" fmla="*/ 26 w 1040"/>
                  <a:gd name="T13" fmla="*/ 99 h 455"/>
                  <a:gd name="T14" fmla="*/ 9 w 1040"/>
                  <a:gd name="T15" fmla="*/ 31 h 455"/>
                  <a:gd name="T16" fmla="*/ 81 w 1040"/>
                  <a:gd name="T17" fmla="*/ 33 h 455"/>
                  <a:gd name="T18" fmla="*/ 155 w 1040"/>
                  <a:gd name="T19" fmla="*/ 157 h 455"/>
                  <a:gd name="T20" fmla="*/ 327 w 1040"/>
                  <a:gd name="T21" fmla="*/ 253 h 455"/>
                  <a:gd name="T22" fmla="*/ 500 w 1040"/>
                  <a:gd name="T23" fmla="*/ 253 h 455"/>
                  <a:gd name="T24" fmla="*/ 599 w 1040"/>
                  <a:gd name="T25" fmla="*/ 205 h 455"/>
                  <a:gd name="T26" fmla="*/ 478 w 1040"/>
                  <a:gd name="T27" fmla="*/ 205 h 455"/>
                  <a:gd name="T28" fmla="*/ 382 w 1040"/>
                  <a:gd name="T29" fmla="*/ 139 h 455"/>
                  <a:gd name="T30" fmla="*/ 452 w 1040"/>
                  <a:gd name="T31" fmla="*/ 99 h 455"/>
                  <a:gd name="T32" fmla="*/ 511 w 1040"/>
                  <a:gd name="T33" fmla="*/ 99 h 455"/>
                  <a:gd name="T34" fmla="*/ 684 w 1040"/>
                  <a:gd name="T35" fmla="*/ 99 h 455"/>
                  <a:gd name="T36" fmla="*/ 754 w 1040"/>
                  <a:gd name="T37" fmla="*/ 117 h 455"/>
                  <a:gd name="T38" fmla="*/ 894 w 1040"/>
                  <a:gd name="T39" fmla="*/ 179 h 455"/>
                  <a:gd name="T40" fmla="*/ 991 w 1040"/>
                  <a:gd name="T41" fmla="*/ 198 h 455"/>
                  <a:gd name="T42" fmla="*/ 1040 w 1040"/>
                  <a:gd name="T43" fmla="*/ 198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0" h="455">
                    <a:moveTo>
                      <a:pt x="1040" y="198"/>
                    </a:moveTo>
                    <a:cubicBezTo>
                      <a:pt x="1040" y="400"/>
                      <a:pt x="1040" y="400"/>
                      <a:pt x="1040" y="400"/>
                    </a:cubicBezTo>
                    <a:cubicBezTo>
                      <a:pt x="1040" y="400"/>
                      <a:pt x="843" y="407"/>
                      <a:pt x="780" y="425"/>
                    </a:cubicBezTo>
                    <a:cubicBezTo>
                      <a:pt x="780" y="425"/>
                      <a:pt x="628" y="455"/>
                      <a:pt x="450" y="425"/>
                    </a:cubicBezTo>
                    <a:cubicBezTo>
                      <a:pt x="390" y="416"/>
                      <a:pt x="250" y="348"/>
                      <a:pt x="250" y="348"/>
                    </a:cubicBezTo>
                    <a:cubicBezTo>
                      <a:pt x="92" y="227"/>
                      <a:pt x="92" y="227"/>
                      <a:pt x="92" y="227"/>
                    </a:cubicBezTo>
                    <a:cubicBezTo>
                      <a:pt x="92" y="227"/>
                      <a:pt x="59" y="168"/>
                      <a:pt x="26" y="99"/>
                    </a:cubicBezTo>
                    <a:cubicBezTo>
                      <a:pt x="18" y="82"/>
                      <a:pt x="0" y="50"/>
                      <a:pt x="9" y="31"/>
                    </a:cubicBezTo>
                    <a:cubicBezTo>
                      <a:pt x="23" y="0"/>
                      <a:pt x="62" y="12"/>
                      <a:pt x="81" y="33"/>
                    </a:cubicBezTo>
                    <a:cubicBezTo>
                      <a:pt x="155" y="157"/>
                      <a:pt x="155" y="157"/>
                      <a:pt x="155" y="157"/>
                    </a:cubicBezTo>
                    <a:cubicBezTo>
                      <a:pt x="327" y="253"/>
                      <a:pt x="327" y="253"/>
                      <a:pt x="327" y="253"/>
                    </a:cubicBezTo>
                    <a:cubicBezTo>
                      <a:pt x="327" y="253"/>
                      <a:pt x="426" y="253"/>
                      <a:pt x="500" y="253"/>
                    </a:cubicBezTo>
                    <a:cubicBezTo>
                      <a:pt x="573" y="253"/>
                      <a:pt x="599" y="205"/>
                      <a:pt x="599" y="205"/>
                    </a:cubicBezTo>
                    <a:cubicBezTo>
                      <a:pt x="599" y="205"/>
                      <a:pt x="551" y="205"/>
                      <a:pt x="478" y="205"/>
                    </a:cubicBezTo>
                    <a:cubicBezTo>
                      <a:pt x="404" y="205"/>
                      <a:pt x="382" y="190"/>
                      <a:pt x="382" y="139"/>
                    </a:cubicBezTo>
                    <a:cubicBezTo>
                      <a:pt x="382" y="88"/>
                      <a:pt x="452" y="99"/>
                      <a:pt x="452" y="99"/>
                    </a:cubicBezTo>
                    <a:cubicBezTo>
                      <a:pt x="511" y="99"/>
                      <a:pt x="511" y="99"/>
                      <a:pt x="511" y="99"/>
                    </a:cubicBezTo>
                    <a:cubicBezTo>
                      <a:pt x="511" y="99"/>
                      <a:pt x="639" y="99"/>
                      <a:pt x="684" y="99"/>
                    </a:cubicBezTo>
                    <a:cubicBezTo>
                      <a:pt x="729" y="99"/>
                      <a:pt x="754" y="117"/>
                      <a:pt x="754" y="117"/>
                    </a:cubicBezTo>
                    <a:cubicBezTo>
                      <a:pt x="894" y="179"/>
                      <a:pt x="894" y="179"/>
                      <a:pt x="894" y="179"/>
                    </a:cubicBezTo>
                    <a:cubicBezTo>
                      <a:pt x="894" y="179"/>
                      <a:pt x="942" y="198"/>
                      <a:pt x="991" y="198"/>
                    </a:cubicBezTo>
                    <a:cubicBezTo>
                      <a:pt x="1040" y="198"/>
                      <a:pt x="1040" y="198"/>
                      <a:pt x="104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61"/>
              <p:cNvSpPr>
                <a:spLocks/>
              </p:cNvSpPr>
              <p:nvPr/>
            </p:nvSpPr>
            <p:spPr bwMode="auto">
              <a:xfrm>
                <a:off x="1211263" y="1431925"/>
                <a:ext cx="92075" cy="201612"/>
              </a:xfrm>
              <a:custGeom>
                <a:avLst/>
                <a:gdLst>
                  <a:gd name="T0" fmla="*/ 0 w 129"/>
                  <a:gd name="T1" fmla="*/ 0 h 283"/>
                  <a:gd name="T2" fmla="*/ 129 w 129"/>
                  <a:gd name="T3" fmla="*/ 142 h 283"/>
                  <a:gd name="T4" fmla="*/ 0 w 129"/>
                  <a:gd name="T5" fmla="*/ 283 h 283"/>
                  <a:gd name="T6" fmla="*/ 0 w 129"/>
                  <a:gd name="T7" fmla="*/ 248 h 283"/>
                  <a:gd name="T8" fmla="*/ 31 w 129"/>
                  <a:gd name="T9" fmla="*/ 248 h 283"/>
                  <a:gd name="T10" fmla="*/ 62 w 129"/>
                  <a:gd name="T11" fmla="*/ 224 h 283"/>
                  <a:gd name="T12" fmla="*/ 62 w 129"/>
                  <a:gd name="T13" fmla="*/ 153 h 283"/>
                  <a:gd name="T14" fmla="*/ 31 w 129"/>
                  <a:gd name="T15" fmla="*/ 129 h 283"/>
                  <a:gd name="T16" fmla="*/ 0 w 129"/>
                  <a:gd name="T17" fmla="*/ 129 h 283"/>
                  <a:gd name="T18" fmla="*/ 0 w 129"/>
                  <a:gd name="T19" fmla="*/ 54 h 283"/>
                  <a:gd name="T20" fmla="*/ 15 w 129"/>
                  <a:gd name="T21" fmla="*/ 54 h 283"/>
                  <a:gd name="T22" fmla="*/ 34 w 129"/>
                  <a:gd name="T23" fmla="*/ 70 h 283"/>
                  <a:gd name="T24" fmla="*/ 34 w 129"/>
                  <a:gd name="T25" fmla="*/ 92 h 283"/>
                  <a:gd name="T26" fmla="*/ 62 w 129"/>
                  <a:gd name="T27" fmla="*/ 92 h 283"/>
                  <a:gd name="T28" fmla="*/ 62 w 129"/>
                  <a:gd name="T29" fmla="*/ 56 h 283"/>
                  <a:gd name="T30" fmla="*/ 32 w 129"/>
                  <a:gd name="T31" fmla="*/ 32 h 283"/>
                  <a:gd name="T32" fmla="*/ 0 w 129"/>
                  <a:gd name="T33" fmla="*/ 32 h 283"/>
                  <a:gd name="T34" fmla="*/ 0 w 129"/>
                  <a:gd name="T35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" h="283">
                    <a:moveTo>
                      <a:pt x="0" y="0"/>
                    </a:moveTo>
                    <a:cubicBezTo>
                      <a:pt x="72" y="6"/>
                      <a:pt x="129" y="67"/>
                      <a:pt x="129" y="142"/>
                    </a:cubicBezTo>
                    <a:cubicBezTo>
                      <a:pt x="129" y="216"/>
                      <a:pt x="72" y="277"/>
                      <a:pt x="0" y="283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31" y="248"/>
                      <a:pt x="31" y="248"/>
                      <a:pt x="31" y="248"/>
                    </a:cubicBezTo>
                    <a:cubicBezTo>
                      <a:pt x="48" y="248"/>
                      <a:pt x="62" y="237"/>
                      <a:pt x="62" y="224"/>
                    </a:cubicBezTo>
                    <a:cubicBezTo>
                      <a:pt x="62" y="153"/>
                      <a:pt x="62" y="153"/>
                      <a:pt x="62" y="153"/>
                    </a:cubicBezTo>
                    <a:cubicBezTo>
                      <a:pt x="62" y="140"/>
                      <a:pt x="48" y="129"/>
                      <a:pt x="31" y="1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6" y="54"/>
                      <a:pt x="34" y="61"/>
                      <a:pt x="34" y="70"/>
                    </a:cubicBezTo>
                    <a:cubicBezTo>
                      <a:pt x="34" y="92"/>
                      <a:pt x="34" y="92"/>
                      <a:pt x="34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43"/>
                      <a:pt x="49" y="32"/>
                      <a:pt x="32" y="3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62"/>
              <p:cNvSpPr>
                <a:spLocks/>
              </p:cNvSpPr>
              <p:nvPr/>
            </p:nvSpPr>
            <p:spPr bwMode="auto">
              <a:xfrm>
                <a:off x="1211263" y="1539875"/>
                <a:ext cx="23813" cy="52387"/>
              </a:xfrm>
              <a:custGeom>
                <a:avLst/>
                <a:gdLst>
                  <a:gd name="T0" fmla="*/ 34 w 34"/>
                  <a:gd name="T1" fmla="*/ 16 h 75"/>
                  <a:gd name="T2" fmla="*/ 34 w 34"/>
                  <a:gd name="T3" fmla="*/ 60 h 75"/>
                  <a:gd name="T4" fmla="*/ 15 w 34"/>
                  <a:gd name="T5" fmla="*/ 75 h 75"/>
                  <a:gd name="T6" fmla="*/ 0 w 34"/>
                  <a:gd name="T7" fmla="*/ 75 h 75"/>
                  <a:gd name="T8" fmla="*/ 0 w 34"/>
                  <a:gd name="T9" fmla="*/ 0 h 75"/>
                  <a:gd name="T10" fmla="*/ 15 w 34"/>
                  <a:gd name="T11" fmla="*/ 0 h 75"/>
                  <a:gd name="T12" fmla="*/ 34 w 34"/>
                  <a:gd name="T13" fmla="*/ 1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75">
                    <a:moveTo>
                      <a:pt x="34" y="16"/>
                    </a:move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8"/>
                      <a:pt x="25" y="75"/>
                      <a:pt x="15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5" y="0"/>
                      <a:pt x="34" y="7"/>
                      <a:pt x="3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63"/>
              <p:cNvSpPr>
                <a:spLocks/>
              </p:cNvSpPr>
              <p:nvPr/>
            </p:nvSpPr>
            <p:spPr bwMode="auto">
              <a:xfrm>
                <a:off x="1100138" y="1431925"/>
                <a:ext cx="93663" cy="201612"/>
              </a:xfrm>
              <a:custGeom>
                <a:avLst/>
                <a:gdLst>
                  <a:gd name="T0" fmla="*/ 130 w 130"/>
                  <a:gd name="T1" fmla="*/ 248 h 283"/>
                  <a:gd name="T2" fmla="*/ 130 w 130"/>
                  <a:gd name="T3" fmla="*/ 283 h 283"/>
                  <a:gd name="T4" fmla="*/ 0 w 130"/>
                  <a:gd name="T5" fmla="*/ 142 h 283"/>
                  <a:gd name="T6" fmla="*/ 130 w 130"/>
                  <a:gd name="T7" fmla="*/ 0 h 283"/>
                  <a:gd name="T8" fmla="*/ 130 w 130"/>
                  <a:gd name="T9" fmla="*/ 32 h 283"/>
                  <a:gd name="T10" fmla="*/ 98 w 130"/>
                  <a:gd name="T11" fmla="*/ 32 h 283"/>
                  <a:gd name="T12" fmla="*/ 67 w 130"/>
                  <a:gd name="T13" fmla="*/ 56 h 283"/>
                  <a:gd name="T14" fmla="*/ 67 w 130"/>
                  <a:gd name="T15" fmla="*/ 127 h 283"/>
                  <a:gd name="T16" fmla="*/ 98 w 130"/>
                  <a:gd name="T17" fmla="*/ 151 h 283"/>
                  <a:gd name="T18" fmla="*/ 130 w 130"/>
                  <a:gd name="T19" fmla="*/ 151 h 283"/>
                  <a:gd name="T20" fmla="*/ 130 w 130"/>
                  <a:gd name="T21" fmla="*/ 226 h 283"/>
                  <a:gd name="T22" fmla="*/ 114 w 130"/>
                  <a:gd name="T23" fmla="*/ 226 h 283"/>
                  <a:gd name="T24" fmla="*/ 95 w 130"/>
                  <a:gd name="T25" fmla="*/ 211 h 283"/>
                  <a:gd name="T26" fmla="*/ 95 w 130"/>
                  <a:gd name="T27" fmla="*/ 189 h 283"/>
                  <a:gd name="T28" fmla="*/ 67 w 130"/>
                  <a:gd name="T29" fmla="*/ 189 h 283"/>
                  <a:gd name="T30" fmla="*/ 67 w 130"/>
                  <a:gd name="T31" fmla="*/ 224 h 283"/>
                  <a:gd name="T32" fmla="*/ 98 w 130"/>
                  <a:gd name="T33" fmla="*/ 248 h 283"/>
                  <a:gd name="T34" fmla="*/ 130 w 130"/>
                  <a:gd name="T35" fmla="*/ 24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283">
                    <a:moveTo>
                      <a:pt x="130" y="248"/>
                    </a:moveTo>
                    <a:cubicBezTo>
                      <a:pt x="130" y="283"/>
                      <a:pt x="130" y="283"/>
                      <a:pt x="130" y="283"/>
                    </a:cubicBezTo>
                    <a:cubicBezTo>
                      <a:pt x="57" y="277"/>
                      <a:pt x="0" y="216"/>
                      <a:pt x="0" y="142"/>
                    </a:cubicBezTo>
                    <a:cubicBezTo>
                      <a:pt x="0" y="67"/>
                      <a:pt x="57" y="6"/>
                      <a:pt x="130" y="0"/>
                    </a:cubicBezTo>
                    <a:cubicBezTo>
                      <a:pt x="130" y="32"/>
                      <a:pt x="130" y="32"/>
                      <a:pt x="130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81" y="32"/>
                      <a:pt x="67" y="43"/>
                      <a:pt x="67" y="56"/>
                    </a:cubicBezTo>
                    <a:cubicBezTo>
                      <a:pt x="67" y="127"/>
                      <a:pt x="67" y="127"/>
                      <a:pt x="67" y="127"/>
                    </a:cubicBezTo>
                    <a:cubicBezTo>
                      <a:pt x="67" y="140"/>
                      <a:pt x="81" y="151"/>
                      <a:pt x="98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30" y="226"/>
                      <a:pt x="130" y="226"/>
                      <a:pt x="130" y="226"/>
                    </a:cubicBezTo>
                    <a:cubicBezTo>
                      <a:pt x="114" y="226"/>
                      <a:pt x="114" y="226"/>
                      <a:pt x="114" y="226"/>
                    </a:cubicBezTo>
                    <a:cubicBezTo>
                      <a:pt x="104" y="226"/>
                      <a:pt x="95" y="219"/>
                      <a:pt x="95" y="211"/>
                    </a:cubicBezTo>
                    <a:cubicBezTo>
                      <a:pt x="95" y="189"/>
                      <a:pt x="95" y="189"/>
                      <a:pt x="95" y="189"/>
                    </a:cubicBezTo>
                    <a:cubicBezTo>
                      <a:pt x="67" y="189"/>
                      <a:pt x="67" y="189"/>
                      <a:pt x="67" y="189"/>
                    </a:cubicBezTo>
                    <a:cubicBezTo>
                      <a:pt x="67" y="224"/>
                      <a:pt x="67" y="224"/>
                      <a:pt x="67" y="224"/>
                    </a:cubicBezTo>
                    <a:cubicBezTo>
                      <a:pt x="67" y="237"/>
                      <a:pt x="81" y="248"/>
                      <a:pt x="98" y="248"/>
                    </a:cubicBezTo>
                    <a:lnTo>
                      <a:pt x="13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64"/>
              <p:cNvSpPr>
                <a:spLocks/>
              </p:cNvSpPr>
              <p:nvPr/>
            </p:nvSpPr>
            <p:spPr bwMode="auto">
              <a:xfrm>
                <a:off x="1168400" y="1470025"/>
                <a:ext cx="25400" cy="53975"/>
              </a:xfrm>
              <a:custGeom>
                <a:avLst/>
                <a:gdLst>
                  <a:gd name="T0" fmla="*/ 35 w 35"/>
                  <a:gd name="T1" fmla="*/ 0 h 75"/>
                  <a:gd name="T2" fmla="*/ 35 w 35"/>
                  <a:gd name="T3" fmla="*/ 75 h 75"/>
                  <a:gd name="T4" fmla="*/ 20 w 35"/>
                  <a:gd name="T5" fmla="*/ 75 h 75"/>
                  <a:gd name="T6" fmla="*/ 0 w 35"/>
                  <a:gd name="T7" fmla="*/ 60 h 75"/>
                  <a:gd name="T8" fmla="*/ 0 w 35"/>
                  <a:gd name="T9" fmla="*/ 16 h 75"/>
                  <a:gd name="T10" fmla="*/ 20 w 35"/>
                  <a:gd name="T11" fmla="*/ 0 h 75"/>
                  <a:gd name="T12" fmla="*/ 35 w 35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75">
                    <a:moveTo>
                      <a:pt x="35" y="0"/>
                    </a:moveTo>
                    <a:cubicBezTo>
                      <a:pt x="35" y="75"/>
                      <a:pt x="35" y="75"/>
                      <a:pt x="35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9" y="75"/>
                      <a:pt x="0" y="68"/>
                      <a:pt x="0" y="6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9" y="0"/>
                      <a:pt x="20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65"/>
              <p:cNvSpPr>
                <a:spLocks/>
              </p:cNvSpPr>
              <p:nvPr/>
            </p:nvSpPr>
            <p:spPr bwMode="auto">
              <a:xfrm>
                <a:off x="1046163" y="1023938"/>
                <a:ext cx="184150" cy="403225"/>
              </a:xfrm>
              <a:custGeom>
                <a:avLst/>
                <a:gdLst>
                  <a:gd name="T0" fmla="*/ 0 w 260"/>
                  <a:gd name="T1" fmla="*/ 0 h 568"/>
                  <a:gd name="T2" fmla="*/ 260 w 260"/>
                  <a:gd name="T3" fmla="*/ 284 h 568"/>
                  <a:gd name="T4" fmla="*/ 0 w 260"/>
                  <a:gd name="T5" fmla="*/ 568 h 568"/>
                  <a:gd name="T6" fmla="*/ 0 w 260"/>
                  <a:gd name="T7" fmla="*/ 498 h 568"/>
                  <a:gd name="T8" fmla="*/ 63 w 260"/>
                  <a:gd name="T9" fmla="*/ 498 h 568"/>
                  <a:gd name="T10" fmla="*/ 125 w 260"/>
                  <a:gd name="T11" fmla="*/ 449 h 568"/>
                  <a:gd name="T12" fmla="*/ 125 w 260"/>
                  <a:gd name="T13" fmla="*/ 308 h 568"/>
                  <a:gd name="T14" fmla="*/ 63 w 260"/>
                  <a:gd name="T15" fmla="*/ 259 h 568"/>
                  <a:gd name="T16" fmla="*/ 0 w 260"/>
                  <a:gd name="T17" fmla="*/ 259 h 568"/>
                  <a:gd name="T18" fmla="*/ 0 w 260"/>
                  <a:gd name="T19" fmla="*/ 109 h 568"/>
                  <a:gd name="T20" fmla="*/ 31 w 260"/>
                  <a:gd name="T21" fmla="*/ 109 h 568"/>
                  <a:gd name="T22" fmla="*/ 69 w 260"/>
                  <a:gd name="T23" fmla="*/ 139 h 568"/>
                  <a:gd name="T24" fmla="*/ 69 w 260"/>
                  <a:gd name="T25" fmla="*/ 184 h 568"/>
                  <a:gd name="T26" fmla="*/ 126 w 260"/>
                  <a:gd name="T27" fmla="*/ 184 h 568"/>
                  <a:gd name="T28" fmla="*/ 126 w 260"/>
                  <a:gd name="T29" fmla="*/ 113 h 568"/>
                  <a:gd name="T30" fmla="*/ 64 w 260"/>
                  <a:gd name="T31" fmla="*/ 64 h 568"/>
                  <a:gd name="T32" fmla="*/ 0 w 260"/>
                  <a:gd name="T33" fmla="*/ 64 h 568"/>
                  <a:gd name="T34" fmla="*/ 0 w 260"/>
                  <a:gd name="T3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0" h="568">
                    <a:moveTo>
                      <a:pt x="0" y="0"/>
                    </a:moveTo>
                    <a:cubicBezTo>
                      <a:pt x="146" y="12"/>
                      <a:pt x="260" y="135"/>
                      <a:pt x="260" y="284"/>
                    </a:cubicBezTo>
                    <a:cubicBezTo>
                      <a:pt x="260" y="433"/>
                      <a:pt x="146" y="555"/>
                      <a:pt x="0" y="56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63" y="498"/>
                      <a:pt x="63" y="498"/>
                      <a:pt x="63" y="498"/>
                    </a:cubicBezTo>
                    <a:cubicBezTo>
                      <a:pt x="98" y="498"/>
                      <a:pt x="125" y="476"/>
                      <a:pt x="125" y="449"/>
                    </a:cubicBezTo>
                    <a:cubicBezTo>
                      <a:pt x="125" y="308"/>
                      <a:pt x="125" y="308"/>
                      <a:pt x="125" y="308"/>
                    </a:cubicBezTo>
                    <a:cubicBezTo>
                      <a:pt x="125" y="281"/>
                      <a:pt x="98" y="259"/>
                      <a:pt x="63" y="259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52" y="109"/>
                      <a:pt x="69" y="123"/>
                      <a:pt x="69" y="139"/>
                    </a:cubicBezTo>
                    <a:cubicBezTo>
                      <a:pt x="69" y="184"/>
                      <a:pt x="69" y="184"/>
                      <a:pt x="69" y="184"/>
                    </a:cubicBezTo>
                    <a:cubicBezTo>
                      <a:pt x="126" y="184"/>
                      <a:pt x="126" y="184"/>
                      <a:pt x="126" y="184"/>
                    </a:cubicBezTo>
                    <a:cubicBezTo>
                      <a:pt x="126" y="113"/>
                      <a:pt x="126" y="113"/>
                      <a:pt x="126" y="113"/>
                    </a:cubicBezTo>
                    <a:cubicBezTo>
                      <a:pt x="126" y="86"/>
                      <a:pt x="98" y="64"/>
                      <a:pt x="64" y="64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66"/>
              <p:cNvSpPr>
                <a:spLocks/>
              </p:cNvSpPr>
              <p:nvPr/>
            </p:nvSpPr>
            <p:spPr bwMode="auto">
              <a:xfrm>
                <a:off x="1046163" y="1238250"/>
                <a:ext cx="47625" cy="106362"/>
              </a:xfrm>
              <a:custGeom>
                <a:avLst/>
                <a:gdLst>
                  <a:gd name="T0" fmla="*/ 69 w 69"/>
                  <a:gd name="T1" fmla="*/ 31 h 150"/>
                  <a:gd name="T2" fmla="*/ 69 w 69"/>
                  <a:gd name="T3" fmla="*/ 119 h 150"/>
                  <a:gd name="T4" fmla="*/ 30 w 69"/>
                  <a:gd name="T5" fmla="*/ 150 h 150"/>
                  <a:gd name="T6" fmla="*/ 0 w 69"/>
                  <a:gd name="T7" fmla="*/ 150 h 150"/>
                  <a:gd name="T8" fmla="*/ 0 w 69"/>
                  <a:gd name="T9" fmla="*/ 0 h 150"/>
                  <a:gd name="T10" fmla="*/ 30 w 69"/>
                  <a:gd name="T11" fmla="*/ 0 h 150"/>
                  <a:gd name="T12" fmla="*/ 69 w 69"/>
                  <a:gd name="T13" fmla="*/ 3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50">
                    <a:moveTo>
                      <a:pt x="69" y="31"/>
                    </a:moveTo>
                    <a:cubicBezTo>
                      <a:pt x="69" y="119"/>
                      <a:pt x="69" y="119"/>
                      <a:pt x="69" y="119"/>
                    </a:cubicBezTo>
                    <a:cubicBezTo>
                      <a:pt x="69" y="136"/>
                      <a:pt x="51" y="150"/>
                      <a:pt x="30" y="15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51" y="0"/>
                      <a:pt x="69" y="14"/>
                      <a:pt x="6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67"/>
              <p:cNvSpPr>
                <a:spLocks/>
              </p:cNvSpPr>
              <p:nvPr/>
            </p:nvSpPr>
            <p:spPr bwMode="auto">
              <a:xfrm>
                <a:off x="823913" y="1023938"/>
                <a:ext cx="185738" cy="403225"/>
              </a:xfrm>
              <a:custGeom>
                <a:avLst/>
                <a:gdLst>
                  <a:gd name="T0" fmla="*/ 261 w 261"/>
                  <a:gd name="T1" fmla="*/ 498 h 568"/>
                  <a:gd name="T2" fmla="*/ 261 w 261"/>
                  <a:gd name="T3" fmla="*/ 568 h 568"/>
                  <a:gd name="T4" fmla="*/ 0 w 261"/>
                  <a:gd name="T5" fmla="*/ 284 h 568"/>
                  <a:gd name="T6" fmla="*/ 261 w 261"/>
                  <a:gd name="T7" fmla="*/ 0 h 568"/>
                  <a:gd name="T8" fmla="*/ 261 w 261"/>
                  <a:gd name="T9" fmla="*/ 64 h 568"/>
                  <a:gd name="T10" fmla="*/ 197 w 261"/>
                  <a:gd name="T11" fmla="*/ 64 h 568"/>
                  <a:gd name="T12" fmla="*/ 135 w 261"/>
                  <a:gd name="T13" fmla="*/ 113 h 568"/>
                  <a:gd name="T14" fmla="*/ 135 w 261"/>
                  <a:gd name="T15" fmla="*/ 254 h 568"/>
                  <a:gd name="T16" fmla="*/ 197 w 261"/>
                  <a:gd name="T17" fmla="*/ 303 h 568"/>
                  <a:gd name="T18" fmla="*/ 261 w 261"/>
                  <a:gd name="T19" fmla="*/ 303 h 568"/>
                  <a:gd name="T20" fmla="*/ 261 w 261"/>
                  <a:gd name="T21" fmla="*/ 453 h 568"/>
                  <a:gd name="T22" fmla="*/ 230 w 261"/>
                  <a:gd name="T23" fmla="*/ 453 h 568"/>
                  <a:gd name="T24" fmla="*/ 191 w 261"/>
                  <a:gd name="T25" fmla="*/ 422 h 568"/>
                  <a:gd name="T26" fmla="*/ 191 w 261"/>
                  <a:gd name="T27" fmla="*/ 378 h 568"/>
                  <a:gd name="T28" fmla="*/ 135 w 261"/>
                  <a:gd name="T29" fmla="*/ 378 h 568"/>
                  <a:gd name="T30" fmla="*/ 135 w 261"/>
                  <a:gd name="T31" fmla="*/ 449 h 568"/>
                  <a:gd name="T32" fmla="*/ 197 w 261"/>
                  <a:gd name="T33" fmla="*/ 498 h 568"/>
                  <a:gd name="T34" fmla="*/ 261 w 261"/>
                  <a:gd name="T35" fmla="*/ 49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1" h="568">
                    <a:moveTo>
                      <a:pt x="261" y="498"/>
                    </a:moveTo>
                    <a:cubicBezTo>
                      <a:pt x="261" y="568"/>
                      <a:pt x="261" y="568"/>
                      <a:pt x="261" y="568"/>
                    </a:cubicBezTo>
                    <a:cubicBezTo>
                      <a:pt x="115" y="555"/>
                      <a:pt x="0" y="433"/>
                      <a:pt x="0" y="284"/>
                    </a:cubicBezTo>
                    <a:cubicBezTo>
                      <a:pt x="0" y="135"/>
                      <a:pt x="115" y="12"/>
                      <a:pt x="261" y="0"/>
                    </a:cubicBezTo>
                    <a:cubicBezTo>
                      <a:pt x="261" y="64"/>
                      <a:pt x="261" y="64"/>
                      <a:pt x="261" y="64"/>
                    </a:cubicBezTo>
                    <a:cubicBezTo>
                      <a:pt x="197" y="64"/>
                      <a:pt x="197" y="64"/>
                      <a:pt x="197" y="64"/>
                    </a:cubicBezTo>
                    <a:cubicBezTo>
                      <a:pt x="163" y="64"/>
                      <a:pt x="135" y="86"/>
                      <a:pt x="135" y="113"/>
                    </a:cubicBezTo>
                    <a:cubicBezTo>
                      <a:pt x="135" y="254"/>
                      <a:pt x="135" y="254"/>
                      <a:pt x="135" y="254"/>
                    </a:cubicBezTo>
                    <a:cubicBezTo>
                      <a:pt x="135" y="281"/>
                      <a:pt x="163" y="303"/>
                      <a:pt x="197" y="303"/>
                    </a:cubicBezTo>
                    <a:cubicBezTo>
                      <a:pt x="261" y="303"/>
                      <a:pt x="261" y="303"/>
                      <a:pt x="261" y="303"/>
                    </a:cubicBezTo>
                    <a:cubicBezTo>
                      <a:pt x="261" y="453"/>
                      <a:pt x="261" y="453"/>
                      <a:pt x="261" y="453"/>
                    </a:cubicBezTo>
                    <a:cubicBezTo>
                      <a:pt x="230" y="453"/>
                      <a:pt x="230" y="453"/>
                      <a:pt x="230" y="453"/>
                    </a:cubicBezTo>
                    <a:cubicBezTo>
                      <a:pt x="209" y="453"/>
                      <a:pt x="191" y="439"/>
                      <a:pt x="191" y="422"/>
                    </a:cubicBezTo>
                    <a:cubicBezTo>
                      <a:pt x="191" y="378"/>
                      <a:pt x="191" y="378"/>
                      <a:pt x="191" y="378"/>
                    </a:cubicBezTo>
                    <a:cubicBezTo>
                      <a:pt x="135" y="378"/>
                      <a:pt x="135" y="378"/>
                      <a:pt x="135" y="378"/>
                    </a:cubicBezTo>
                    <a:cubicBezTo>
                      <a:pt x="135" y="449"/>
                      <a:pt x="135" y="449"/>
                      <a:pt x="135" y="449"/>
                    </a:cubicBezTo>
                    <a:cubicBezTo>
                      <a:pt x="135" y="476"/>
                      <a:pt x="162" y="498"/>
                      <a:pt x="197" y="498"/>
                    </a:cubicBezTo>
                    <a:lnTo>
                      <a:pt x="261" y="4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68"/>
              <p:cNvSpPr>
                <a:spLocks/>
              </p:cNvSpPr>
              <p:nvPr/>
            </p:nvSpPr>
            <p:spPr bwMode="auto">
              <a:xfrm>
                <a:off x="960438" y="1100138"/>
                <a:ext cx="49213" cy="106362"/>
              </a:xfrm>
              <a:custGeom>
                <a:avLst/>
                <a:gdLst>
                  <a:gd name="T0" fmla="*/ 69 w 69"/>
                  <a:gd name="T1" fmla="*/ 0 h 150"/>
                  <a:gd name="T2" fmla="*/ 69 w 69"/>
                  <a:gd name="T3" fmla="*/ 150 h 150"/>
                  <a:gd name="T4" fmla="*/ 38 w 69"/>
                  <a:gd name="T5" fmla="*/ 150 h 150"/>
                  <a:gd name="T6" fmla="*/ 0 w 69"/>
                  <a:gd name="T7" fmla="*/ 119 h 150"/>
                  <a:gd name="T8" fmla="*/ 0 w 69"/>
                  <a:gd name="T9" fmla="*/ 30 h 150"/>
                  <a:gd name="T10" fmla="*/ 38 w 69"/>
                  <a:gd name="T11" fmla="*/ 0 h 150"/>
                  <a:gd name="T12" fmla="*/ 69 w 69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50">
                    <a:moveTo>
                      <a:pt x="69" y="0"/>
                    </a:moveTo>
                    <a:cubicBezTo>
                      <a:pt x="69" y="150"/>
                      <a:pt x="69" y="150"/>
                      <a:pt x="69" y="150"/>
                    </a:cubicBezTo>
                    <a:cubicBezTo>
                      <a:pt x="38" y="150"/>
                      <a:pt x="38" y="150"/>
                      <a:pt x="38" y="150"/>
                    </a:cubicBezTo>
                    <a:cubicBezTo>
                      <a:pt x="17" y="150"/>
                      <a:pt x="0" y="136"/>
                      <a:pt x="0" y="11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7" y="0"/>
                      <a:pt x="38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69"/>
              <p:cNvSpPr>
                <a:spLocks/>
              </p:cNvSpPr>
              <p:nvPr/>
            </p:nvSpPr>
            <p:spPr bwMode="auto">
              <a:xfrm>
                <a:off x="744538" y="1325563"/>
                <a:ext cx="122238" cy="266700"/>
              </a:xfrm>
              <a:custGeom>
                <a:avLst/>
                <a:gdLst>
                  <a:gd name="T0" fmla="*/ 0 w 172"/>
                  <a:gd name="T1" fmla="*/ 0 h 376"/>
                  <a:gd name="T2" fmla="*/ 172 w 172"/>
                  <a:gd name="T3" fmla="*/ 188 h 376"/>
                  <a:gd name="T4" fmla="*/ 0 w 172"/>
                  <a:gd name="T5" fmla="*/ 376 h 376"/>
                  <a:gd name="T6" fmla="*/ 0 w 172"/>
                  <a:gd name="T7" fmla="*/ 329 h 376"/>
                  <a:gd name="T8" fmla="*/ 42 w 172"/>
                  <a:gd name="T9" fmla="*/ 329 h 376"/>
                  <a:gd name="T10" fmla="*/ 83 w 172"/>
                  <a:gd name="T11" fmla="*/ 297 h 376"/>
                  <a:gd name="T12" fmla="*/ 83 w 172"/>
                  <a:gd name="T13" fmla="*/ 204 h 376"/>
                  <a:gd name="T14" fmla="*/ 42 w 172"/>
                  <a:gd name="T15" fmla="*/ 171 h 376"/>
                  <a:gd name="T16" fmla="*/ 0 w 172"/>
                  <a:gd name="T17" fmla="*/ 171 h 376"/>
                  <a:gd name="T18" fmla="*/ 0 w 172"/>
                  <a:gd name="T19" fmla="*/ 72 h 376"/>
                  <a:gd name="T20" fmla="*/ 20 w 172"/>
                  <a:gd name="T21" fmla="*/ 72 h 376"/>
                  <a:gd name="T22" fmla="*/ 46 w 172"/>
                  <a:gd name="T23" fmla="*/ 92 h 376"/>
                  <a:gd name="T24" fmla="*/ 46 w 172"/>
                  <a:gd name="T25" fmla="*/ 122 h 376"/>
                  <a:gd name="T26" fmla="*/ 83 w 172"/>
                  <a:gd name="T27" fmla="*/ 122 h 376"/>
                  <a:gd name="T28" fmla="*/ 83 w 172"/>
                  <a:gd name="T29" fmla="*/ 75 h 376"/>
                  <a:gd name="T30" fmla="*/ 42 w 172"/>
                  <a:gd name="T31" fmla="*/ 43 h 376"/>
                  <a:gd name="T32" fmla="*/ 0 w 172"/>
                  <a:gd name="T33" fmla="*/ 43 h 376"/>
                  <a:gd name="T34" fmla="*/ 0 w 172"/>
                  <a:gd name="T35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2" h="376">
                    <a:moveTo>
                      <a:pt x="0" y="0"/>
                    </a:moveTo>
                    <a:cubicBezTo>
                      <a:pt x="96" y="8"/>
                      <a:pt x="172" y="89"/>
                      <a:pt x="172" y="188"/>
                    </a:cubicBezTo>
                    <a:cubicBezTo>
                      <a:pt x="172" y="286"/>
                      <a:pt x="96" y="367"/>
                      <a:pt x="0" y="376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42" y="329"/>
                      <a:pt x="42" y="329"/>
                      <a:pt x="42" y="329"/>
                    </a:cubicBezTo>
                    <a:cubicBezTo>
                      <a:pt x="64" y="329"/>
                      <a:pt x="83" y="315"/>
                      <a:pt x="83" y="297"/>
                    </a:cubicBezTo>
                    <a:cubicBezTo>
                      <a:pt x="83" y="204"/>
                      <a:pt x="83" y="204"/>
                      <a:pt x="83" y="204"/>
                    </a:cubicBezTo>
                    <a:cubicBezTo>
                      <a:pt x="83" y="186"/>
                      <a:pt x="64" y="171"/>
                      <a:pt x="42" y="171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34" y="72"/>
                      <a:pt x="46" y="81"/>
                      <a:pt x="46" y="92"/>
                    </a:cubicBezTo>
                    <a:cubicBezTo>
                      <a:pt x="46" y="122"/>
                      <a:pt x="46" y="122"/>
                      <a:pt x="46" y="122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83" y="57"/>
                      <a:pt x="65" y="43"/>
                      <a:pt x="42" y="43"/>
                    </a:cubicBezTo>
                    <a:cubicBezTo>
                      <a:pt x="0" y="43"/>
                      <a:pt x="0" y="43"/>
                      <a:pt x="0" y="4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70"/>
              <p:cNvSpPr>
                <a:spLocks/>
              </p:cNvSpPr>
              <p:nvPr/>
            </p:nvSpPr>
            <p:spPr bwMode="auto">
              <a:xfrm>
                <a:off x="744538" y="1468438"/>
                <a:ext cx="33338" cy="69850"/>
              </a:xfrm>
              <a:custGeom>
                <a:avLst/>
                <a:gdLst>
                  <a:gd name="T0" fmla="*/ 46 w 46"/>
                  <a:gd name="T1" fmla="*/ 20 h 99"/>
                  <a:gd name="T2" fmla="*/ 46 w 46"/>
                  <a:gd name="T3" fmla="*/ 78 h 99"/>
                  <a:gd name="T4" fmla="*/ 20 w 46"/>
                  <a:gd name="T5" fmla="*/ 99 h 99"/>
                  <a:gd name="T6" fmla="*/ 0 w 46"/>
                  <a:gd name="T7" fmla="*/ 99 h 99"/>
                  <a:gd name="T8" fmla="*/ 0 w 46"/>
                  <a:gd name="T9" fmla="*/ 0 h 99"/>
                  <a:gd name="T10" fmla="*/ 20 w 46"/>
                  <a:gd name="T11" fmla="*/ 0 h 99"/>
                  <a:gd name="T12" fmla="*/ 46 w 46"/>
                  <a:gd name="T13" fmla="*/ 2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99">
                    <a:moveTo>
                      <a:pt x="46" y="20"/>
                    </a:moveTo>
                    <a:cubicBezTo>
                      <a:pt x="46" y="78"/>
                      <a:pt x="46" y="78"/>
                      <a:pt x="46" y="78"/>
                    </a:cubicBezTo>
                    <a:cubicBezTo>
                      <a:pt x="46" y="90"/>
                      <a:pt x="34" y="99"/>
                      <a:pt x="2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4" y="0"/>
                      <a:pt x="46" y="9"/>
                      <a:pt x="4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71"/>
              <p:cNvSpPr>
                <a:spLocks/>
              </p:cNvSpPr>
              <p:nvPr/>
            </p:nvSpPr>
            <p:spPr bwMode="auto">
              <a:xfrm>
                <a:off x="600075" y="1325563"/>
                <a:ext cx="122238" cy="266700"/>
              </a:xfrm>
              <a:custGeom>
                <a:avLst/>
                <a:gdLst>
                  <a:gd name="T0" fmla="*/ 172 w 172"/>
                  <a:gd name="T1" fmla="*/ 329 h 376"/>
                  <a:gd name="T2" fmla="*/ 172 w 172"/>
                  <a:gd name="T3" fmla="*/ 376 h 376"/>
                  <a:gd name="T4" fmla="*/ 0 w 172"/>
                  <a:gd name="T5" fmla="*/ 188 h 376"/>
                  <a:gd name="T6" fmla="*/ 172 w 172"/>
                  <a:gd name="T7" fmla="*/ 0 h 376"/>
                  <a:gd name="T8" fmla="*/ 172 w 172"/>
                  <a:gd name="T9" fmla="*/ 43 h 376"/>
                  <a:gd name="T10" fmla="*/ 130 w 172"/>
                  <a:gd name="T11" fmla="*/ 43 h 376"/>
                  <a:gd name="T12" fmla="*/ 89 w 172"/>
                  <a:gd name="T13" fmla="*/ 75 h 376"/>
                  <a:gd name="T14" fmla="*/ 89 w 172"/>
                  <a:gd name="T15" fmla="*/ 168 h 376"/>
                  <a:gd name="T16" fmla="*/ 130 w 172"/>
                  <a:gd name="T17" fmla="*/ 201 h 376"/>
                  <a:gd name="T18" fmla="*/ 172 w 172"/>
                  <a:gd name="T19" fmla="*/ 201 h 376"/>
                  <a:gd name="T20" fmla="*/ 172 w 172"/>
                  <a:gd name="T21" fmla="*/ 300 h 376"/>
                  <a:gd name="T22" fmla="*/ 151 w 172"/>
                  <a:gd name="T23" fmla="*/ 300 h 376"/>
                  <a:gd name="T24" fmla="*/ 126 w 172"/>
                  <a:gd name="T25" fmla="*/ 279 h 376"/>
                  <a:gd name="T26" fmla="*/ 126 w 172"/>
                  <a:gd name="T27" fmla="*/ 250 h 376"/>
                  <a:gd name="T28" fmla="*/ 89 w 172"/>
                  <a:gd name="T29" fmla="*/ 250 h 376"/>
                  <a:gd name="T30" fmla="*/ 89 w 172"/>
                  <a:gd name="T31" fmla="*/ 297 h 376"/>
                  <a:gd name="T32" fmla="*/ 129 w 172"/>
                  <a:gd name="T33" fmla="*/ 329 h 376"/>
                  <a:gd name="T34" fmla="*/ 172 w 172"/>
                  <a:gd name="T35" fmla="*/ 329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2" h="376">
                    <a:moveTo>
                      <a:pt x="172" y="329"/>
                    </a:moveTo>
                    <a:cubicBezTo>
                      <a:pt x="172" y="376"/>
                      <a:pt x="172" y="376"/>
                      <a:pt x="172" y="376"/>
                    </a:cubicBezTo>
                    <a:cubicBezTo>
                      <a:pt x="75" y="367"/>
                      <a:pt x="0" y="286"/>
                      <a:pt x="0" y="188"/>
                    </a:cubicBezTo>
                    <a:cubicBezTo>
                      <a:pt x="0" y="89"/>
                      <a:pt x="75" y="8"/>
                      <a:pt x="172" y="0"/>
                    </a:cubicBezTo>
                    <a:cubicBezTo>
                      <a:pt x="172" y="43"/>
                      <a:pt x="172" y="43"/>
                      <a:pt x="172" y="43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07" y="43"/>
                      <a:pt x="89" y="57"/>
                      <a:pt x="89" y="75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89" y="186"/>
                      <a:pt x="107" y="201"/>
                      <a:pt x="130" y="201"/>
                    </a:cubicBezTo>
                    <a:cubicBezTo>
                      <a:pt x="172" y="201"/>
                      <a:pt x="172" y="201"/>
                      <a:pt x="172" y="2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51" y="300"/>
                      <a:pt x="151" y="300"/>
                      <a:pt x="151" y="300"/>
                    </a:cubicBezTo>
                    <a:cubicBezTo>
                      <a:pt x="137" y="300"/>
                      <a:pt x="126" y="291"/>
                      <a:pt x="126" y="279"/>
                    </a:cubicBezTo>
                    <a:cubicBezTo>
                      <a:pt x="126" y="250"/>
                      <a:pt x="126" y="250"/>
                      <a:pt x="126" y="250"/>
                    </a:cubicBezTo>
                    <a:cubicBezTo>
                      <a:pt x="89" y="250"/>
                      <a:pt x="89" y="250"/>
                      <a:pt x="89" y="250"/>
                    </a:cubicBezTo>
                    <a:cubicBezTo>
                      <a:pt x="89" y="297"/>
                      <a:pt x="89" y="297"/>
                      <a:pt x="89" y="297"/>
                    </a:cubicBezTo>
                    <a:cubicBezTo>
                      <a:pt x="89" y="315"/>
                      <a:pt x="107" y="329"/>
                      <a:pt x="129" y="329"/>
                    </a:cubicBezTo>
                    <a:lnTo>
                      <a:pt x="172" y="3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72"/>
              <p:cNvSpPr>
                <a:spLocks/>
              </p:cNvSpPr>
              <p:nvPr/>
            </p:nvSpPr>
            <p:spPr bwMode="auto">
              <a:xfrm>
                <a:off x="688975" y="1376363"/>
                <a:ext cx="33338" cy="71437"/>
              </a:xfrm>
              <a:custGeom>
                <a:avLst/>
                <a:gdLst>
                  <a:gd name="T0" fmla="*/ 46 w 46"/>
                  <a:gd name="T1" fmla="*/ 0 h 99"/>
                  <a:gd name="T2" fmla="*/ 46 w 46"/>
                  <a:gd name="T3" fmla="*/ 99 h 99"/>
                  <a:gd name="T4" fmla="*/ 26 w 46"/>
                  <a:gd name="T5" fmla="*/ 99 h 99"/>
                  <a:gd name="T6" fmla="*/ 0 w 46"/>
                  <a:gd name="T7" fmla="*/ 79 h 99"/>
                  <a:gd name="T8" fmla="*/ 0 w 46"/>
                  <a:gd name="T9" fmla="*/ 20 h 99"/>
                  <a:gd name="T10" fmla="*/ 26 w 46"/>
                  <a:gd name="T11" fmla="*/ 0 h 99"/>
                  <a:gd name="T12" fmla="*/ 46 w 46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99">
                    <a:moveTo>
                      <a:pt x="46" y="0"/>
                    </a:moveTo>
                    <a:cubicBezTo>
                      <a:pt x="46" y="99"/>
                      <a:pt x="46" y="99"/>
                      <a:pt x="46" y="99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12" y="99"/>
                      <a:pt x="0" y="90"/>
                      <a:pt x="0" y="7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12" y="0"/>
                      <a:pt x="26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10324533" y="4708476"/>
            <a:ext cx="1214650" cy="1214650"/>
            <a:chOff x="10324533" y="4708476"/>
            <a:chExt cx="1214650" cy="1214650"/>
          </a:xfrm>
        </p:grpSpPr>
        <p:sp>
          <p:nvSpPr>
            <p:cNvPr id="11" name="椭圆 10"/>
            <p:cNvSpPr/>
            <p:nvPr/>
          </p:nvSpPr>
          <p:spPr>
            <a:xfrm>
              <a:off x="10324533" y="4708476"/>
              <a:ext cx="1214650" cy="1214650"/>
            </a:xfrm>
            <a:prstGeom prst="ellipse">
              <a:avLst/>
            </a:prstGeom>
            <a:solidFill>
              <a:srgbClr val="F1C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0467558" y="4842414"/>
              <a:ext cx="928599" cy="910310"/>
              <a:chOff x="8278130" y="4523142"/>
              <a:chExt cx="562456" cy="551378"/>
            </a:xfrm>
            <a:solidFill>
              <a:schemeClr val="tx1"/>
            </a:solidFill>
          </p:grpSpPr>
          <p:sp>
            <p:nvSpPr>
              <p:cNvPr id="37" name="Freeform 217"/>
              <p:cNvSpPr>
                <a:spLocks/>
              </p:cNvSpPr>
              <p:nvPr/>
            </p:nvSpPr>
            <p:spPr bwMode="auto">
              <a:xfrm>
                <a:off x="8278130" y="4523142"/>
                <a:ext cx="562456" cy="361842"/>
              </a:xfrm>
              <a:custGeom>
                <a:avLst/>
                <a:gdLst>
                  <a:gd name="T0" fmla="*/ 193 w 193"/>
                  <a:gd name="T1" fmla="*/ 84 h 124"/>
                  <a:gd name="T2" fmla="*/ 153 w 193"/>
                  <a:gd name="T3" fmla="*/ 44 h 124"/>
                  <a:gd name="T4" fmla="*/ 141 w 193"/>
                  <a:gd name="T5" fmla="*/ 46 h 124"/>
                  <a:gd name="T6" fmla="*/ 91 w 193"/>
                  <a:gd name="T7" fmla="*/ 0 h 124"/>
                  <a:gd name="T8" fmla="*/ 40 w 193"/>
                  <a:gd name="T9" fmla="*/ 51 h 124"/>
                  <a:gd name="T10" fmla="*/ 41 w 193"/>
                  <a:gd name="T11" fmla="*/ 61 h 124"/>
                  <a:gd name="T12" fmla="*/ 31 w 193"/>
                  <a:gd name="T13" fmla="*/ 61 h 124"/>
                  <a:gd name="T14" fmla="*/ 0 w 193"/>
                  <a:gd name="T15" fmla="*/ 92 h 124"/>
                  <a:gd name="T16" fmla="*/ 31 w 193"/>
                  <a:gd name="T17" fmla="*/ 124 h 124"/>
                  <a:gd name="T18" fmla="*/ 157 w 193"/>
                  <a:gd name="T19" fmla="*/ 124 h 124"/>
                  <a:gd name="T20" fmla="*/ 180 w 193"/>
                  <a:gd name="T21" fmla="*/ 113 h 124"/>
                  <a:gd name="T22" fmla="*/ 193 w 193"/>
                  <a:gd name="T23" fmla="*/ 8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124">
                    <a:moveTo>
                      <a:pt x="193" y="84"/>
                    </a:moveTo>
                    <a:cubicBezTo>
                      <a:pt x="193" y="62"/>
                      <a:pt x="176" y="44"/>
                      <a:pt x="153" y="44"/>
                    </a:cubicBezTo>
                    <a:cubicBezTo>
                      <a:pt x="149" y="44"/>
                      <a:pt x="145" y="44"/>
                      <a:pt x="141" y="46"/>
                    </a:cubicBezTo>
                    <a:cubicBezTo>
                      <a:pt x="139" y="20"/>
                      <a:pt x="117" y="0"/>
                      <a:pt x="91" y="0"/>
                    </a:cubicBezTo>
                    <a:cubicBezTo>
                      <a:pt x="62" y="0"/>
                      <a:pt x="40" y="23"/>
                      <a:pt x="40" y="51"/>
                    </a:cubicBezTo>
                    <a:cubicBezTo>
                      <a:pt x="40" y="54"/>
                      <a:pt x="40" y="57"/>
                      <a:pt x="4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14" y="61"/>
                      <a:pt x="0" y="75"/>
                      <a:pt x="0" y="92"/>
                    </a:cubicBezTo>
                    <a:cubicBezTo>
                      <a:pt x="0" y="109"/>
                      <a:pt x="14" y="124"/>
                      <a:pt x="31" y="124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66" y="124"/>
                      <a:pt x="175" y="120"/>
                      <a:pt x="180" y="113"/>
                    </a:cubicBezTo>
                    <a:cubicBezTo>
                      <a:pt x="188" y="106"/>
                      <a:pt x="193" y="95"/>
                      <a:pt x="19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18"/>
              <p:cNvSpPr>
                <a:spLocks/>
              </p:cNvSpPr>
              <p:nvPr/>
            </p:nvSpPr>
            <p:spPr bwMode="auto">
              <a:xfrm>
                <a:off x="8427051" y="4989598"/>
                <a:ext cx="264613" cy="84922"/>
              </a:xfrm>
              <a:custGeom>
                <a:avLst/>
                <a:gdLst>
                  <a:gd name="T0" fmla="*/ 46 w 91"/>
                  <a:gd name="T1" fmla="*/ 29 h 29"/>
                  <a:gd name="T2" fmla="*/ 0 w 91"/>
                  <a:gd name="T3" fmla="*/ 10 h 29"/>
                  <a:gd name="T4" fmla="*/ 11 w 91"/>
                  <a:gd name="T5" fmla="*/ 0 h 29"/>
                  <a:gd name="T6" fmla="*/ 80 w 91"/>
                  <a:gd name="T7" fmla="*/ 0 h 29"/>
                  <a:gd name="T8" fmla="*/ 91 w 91"/>
                  <a:gd name="T9" fmla="*/ 10 h 29"/>
                  <a:gd name="T10" fmla="*/ 46 w 91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29">
                    <a:moveTo>
                      <a:pt x="46" y="29"/>
                    </a:moveTo>
                    <a:cubicBezTo>
                      <a:pt x="29" y="29"/>
                      <a:pt x="13" y="23"/>
                      <a:pt x="0" y="1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30" y="19"/>
                      <a:pt x="61" y="19"/>
                      <a:pt x="80" y="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78" y="23"/>
                      <a:pt x="62" y="29"/>
                      <a:pt x="4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19"/>
              <p:cNvSpPr>
                <a:spLocks/>
              </p:cNvSpPr>
              <p:nvPr/>
            </p:nvSpPr>
            <p:spPr bwMode="auto">
              <a:xfrm>
                <a:off x="8488588" y="4928060"/>
                <a:ext cx="142768" cy="61538"/>
              </a:xfrm>
              <a:custGeom>
                <a:avLst/>
                <a:gdLst>
                  <a:gd name="T0" fmla="*/ 25 w 49"/>
                  <a:gd name="T1" fmla="*/ 21 h 21"/>
                  <a:gd name="T2" fmla="*/ 0 w 49"/>
                  <a:gd name="T3" fmla="*/ 11 h 21"/>
                  <a:gd name="T4" fmla="*/ 10 w 49"/>
                  <a:gd name="T5" fmla="*/ 0 h 21"/>
                  <a:gd name="T6" fmla="*/ 39 w 49"/>
                  <a:gd name="T7" fmla="*/ 0 h 21"/>
                  <a:gd name="T8" fmla="*/ 49 w 49"/>
                  <a:gd name="T9" fmla="*/ 11 h 21"/>
                  <a:gd name="T10" fmla="*/ 25 w 49"/>
                  <a:gd name="T1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21">
                    <a:moveTo>
                      <a:pt x="25" y="21"/>
                    </a:moveTo>
                    <a:cubicBezTo>
                      <a:pt x="16" y="21"/>
                      <a:pt x="7" y="17"/>
                      <a:pt x="0" y="1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8"/>
                      <a:pt x="31" y="8"/>
                      <a:pt x="39" y="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2" y="17"/>
                      <a:pt x="34" y="21"/>
                      <a:pt x="2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3270884" y="4708476"/>
            <a:ext cx="1214650" cy="1214650"/>
            <a:chOff x="3270884" y="4708476"/>
            <a:chExt cx="1214650" cy="1214650"/>
          </a:xfrm>
        </p:grpSpPr>
        <p:sp>
          <p:nvSpPr>
            <p:cNvPr id="41" name="椭圆 40"/>
            <p:cNvSpPr/>
            <p:nvPr/>
          </p:nvSpPr>
          <p:spPr>
            <a:xfrm>
              <a:off x="3270884" y="4708476"/>
              <a:ext cx="1214650" cy="1214650"/>
            </a:xfrm>
            <a:prstGeom prst="ellipse">
              <a:avLst/>
            </a:prstGeom>
            <a:solidFill>
              <a:srgbClr val="F1C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246"/>
            <p:cNvSpPr>
              <a:spLocks/>
            </p:cNvSpPr>
            <p:nvPr/>
          </p:nvSpPr>
          <p:spPr bwMode="auto">
            <a:xfrm>
              <a:off x="3507476" y="4935918"/>
              <a:ext cx="747730" cy="733810"/>
            </a:xfrm>
            <a:custGeom>
              <a:avLst/>
              <a:gdLst>
                <a:gd name="T0" fmla="*/ 148 w 159"/>
                <a:gd name="T1" fmla="*/ 107 h 156"/>
                <a:gd name="T2" fmla="*/ 118 w 159"/>
                <a:gd name="T3" fmla="*/ 101 h 156"/>
                <a:gd name="T4" fmla="*/ 93 w 159"/>
                <a:gd name="T5" fmla="*/ 76 h 156"/>
                <a:gd name="T6" fmla="*/ 124 w 159"/>
                <a:gd name="T7" fmla="*/ 44 h 156"/>
                <a:gd name="T8" fmla="*/ 133 w 159"/>
                <a:gd name="T9" fmla="*/ 43 h 156"/>
                <a:gd name="T10" fmla="*/ 148 w 159"/>
                <a:gd name="T11" fmla="*/ 19 h 156"/>
                <a:gd name="T12" fmla="*/ 140 w 159"/>
                <a:gd name="T13" fmla="*/ 11 h 156"/>
                <a:gd name="T14" fmla="*/ 116 w 159"/>
                <a:gd name="T15" fmla="*/ 26 h 156"/>
                <a:gd name="T16" fmla="*/ 115 w 159"/>
                <a:gd name="T17" fmla="*/ 35 h 156"/>
                <a:gd name="T18" fmla="*/ 84 w 159"/>
                <a:gd name="T19" fmla="*/ 66 h 156"/>
                <a:gd name="T20" fmla="*/ 56 w 159"/>
                <a:gd name="T21" fmla="*/ 39 h 156"/>
                <a:gd name="T22" fmla="*/ 50 w 159"/>
                <a:gd name="T23" fmla="*/ 9 h 156"/>
                <a:gd name="T24" fmla="*/ 32 w 159"/>
                <a:gd name="T25" fmla="*/ 0 h 156"/>
                <a:gd name="T26" fmla="*/ 44 w 159"/>
                <a:gd name="T27" fmla="*/ 12 h 156"/>
                <a:gd name="T28" fmla="*/ 39 w 159"/>
                <a:gd name="T29" fmla="*/ 32 h 156"/>
                <a:gd name="T30" fmla="*/ 19 w 159"/>
                <a:gd name="T31" fmla="*/ 37 h 156"/>
                <a:gd name="T32" fmla="*/ 3 w 159"/>
                <a:gd name="T33" fmla="*/ 20 h 156"/>
                <a:gd name="T34" fmla="*/ 10 w 159"/>
                <a:gd name="T35" fmla="*/ 49 h 156"/>
                <a:gd name="T36" fmla="*/ 41 w 159"/>
                <a:gd name="T37" fmla="*/ 55 h 156"/>
                <a:gd name="T38" fmla="*/ 65 w 159"/>
                <a:gd name="T39" fmla="*/ 79 h 156"/>
                <a:gd name="T40" fmla="*/ 13 w 159"/>
                <a:gd name="T41" fmla="*/ 130 h 156"/>
                <a:gd name="T42" fmla="*/ 13 w 159"/>
                <a:gd name="T43" fmla="*/ 145 h 156"/>
                <a:gd name="T44" fmla="*/ 14 w 159"/>
                <a:gd name="T45" fmla="*/ 146 h 156"/>
                <a:gd name="T46" fmla="*/ 29 w 159"/>
                <a:gd name="T47" fmla="*/ 146 h 156"/>
                <a:gd name="T48" fmla="*/ 80 w 159"/>
                <a:gd name="T49" fmla="*/ 95 h 156"/>
                <a:gd name="T50" fmla="*/ 102 w 159"/>
                <a:gd name="T51" fmla="*/ 117 h 156"/>
                <a:gd name="T52" fmla="*/ 108 w 159"/>
                <a:gd name="T53" fmla="*/ 147 h 156"/>
                <a:gd name="T54" fmla="*/ 132 w 159"/>
                <a:gd name="T55" fmla="*/ 155 h 156"/>
                <a:gd name="T56" fmla="*/ 117 w 159"/>
                <a:gd name="T57" fmla="*/ 140 h 156"/>
                <a:gd name="T58" fmla="*/ 121 w 159"/>
                <a:gd name="T59" fmla="*/ 124 h 156"/>
                <a:gd name="T60" fmla="*/ 137 w 159"/>
                <a:gd name="T61" fmla="*/ 120 h 156"/>
                <a:gd name="T62" fmla="*/ 155 w 159"/>
                <a:gd name="T63" fmla="*/ 138 h 156"/>
                <a:gd name="T64" fmla="*/ 148 w 159"/>
                <a:gd name="T65" fmla="*/ 10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" h="156">
                  <a:moveTo>
                    <a:pt x="148" y="107"/>
                  </a:moveTo>
                  <a:cubicBezTo>
                    <a:pt x="140" y="99"/>
                    <a:pt x="128" y="97"/>
                    <a:pt x="118" y="101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60" y="29"/>
                    <a:pt x="58" y="17"/>
                    <a:pt x="50" y="9"/>
                  </a:cubicBezTo>
                  <a:cubicBezTo>
                    <a:pt x="45" y="4"/>
                    <a:pt x="38" y="1"/>
                    <a:pt x="32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30"/>
                    <a:pt x="2" y="41"/>
                    <a:pt x="10" y="49"/>
                  </a:cubicBezTo>
                  <a:cubicBezTo>
                    <a:pt x="18" y="57"/>
                    <a:pt x="30" y="59"/>
                    <a:pt x="41" y="55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13" y="130"/>
                    <a:pt x="13" y="130"/>
                    <a:pt x="13" y="130"/>
                  </a:cubicBezTo>
                  <a:cubicBezTo>
                    <a:pt x="9" y="134"/>
                    <a:pt x="9" y="141"/>
                    <a:pt x="13" y="145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8" y="150"/>
                    <a:pt x="25" y="150"/>
                    <a:pt x="29" y="146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98" y="127"/>
                    <a:pt x="100" y="139"/>
                    <a:pt x="108" y="147"/>
                  </a:cubicBezTo>
                  <a:cubicBezTo>
                    <a:pt x="115" y="154"/>
                    <a:pt x="124" y="156"/>
                    <a:pt x="132" y="155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9" y="127"/>
                    <a:pt x="157" y="115"/>
                    <a:pt x="148" y="10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58435" y="4708476"/>
            <a:ext cx="1214650" cy="1214650"/>
            <a:chOff x="1358435" y="4708476"/>
            <a:chExt cx="1214650" cy="1214650"/>
          </a:xfrm>
        </p:grpSpPr>
        <p:sp>
          <p:nvSpPr>
            <p:cNvPr id="47" name="椭圆 46"/>
            <p:cNvSpPr/>
            <p:nvPr/>
          </p:nvSpPr>
          <p:spPr>
            <a:xfrm>
              <a:off x="1358435" y="4708476"/>
              <a:ext cx="1214650" cy="1214650"/>
            </a:xfrm>
            <a:prstGeom prst="ellipse">
              <a:avLst/>
            </a:prstGeom>
            <a:solidFill>
              <a:srgbClr val="F1C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507292" y="4985941"/>
              <a:ext cx="1023405" cy="706727"/>
              <a:chOff x="2105891" y="5991433"/>
              <a:chExt cx="652301" cy="450456"/>
            </a:xfrm>
            <a:solidFill>
              <a:schemeClr val="tx1"/>
            </a:solidFill>
          </p:grpSpPr>
          <p:sp>
            <p:nvSpPr>
              <p:cNvPr id="54" name="Freeform 339"/>
              <p:cNvSpPr>
                <a:spLocks/>
              </p:cNvSpPr>
              <p:nvPr/>
            </p:nvSpPr>
            <p:spPr bwMode="auto">
              <a:xfrm>
                <a:off x="2283120" y="6215430"/>
                <a:ext cx="396303" cy="226459"/>
              </a:xfrm>
              <a:custGeom>
                <a:avLst/>
                <a:gdLst>
                  <a:gd name="T0" fmla="*/ 101 w 136"/>
                  <a:gd name="T1" fmla="*/ 0 h 78"/>
                  <a:gd name="T2" fmla="*/ 0 w 136"/>
                  <a:gd name="T3" fmla="*/ 75 h 78"/>
                  <a:gd name="T4" fmla="*/ 10 w 136"/>
                  <a:gd name="T5" fmla="*/ 76 h 78"/>
                  <a:gd name="T6" fmla="*/ 136 w 136"/>
                  <a:gd name="T7" fmla="*/ 0 h 78"/>
                  <a:gd name="T8" fmla="*/ 101 w 136"/>
                  <a:gd name="T9" fmla="*/ 0 h 78"/>
                  <a:gd name="T10" fmla="*/ 101 w 136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78">
                    <a:moveTo>
                      <a:pt x="101" y="0"/>
                    </a:moveTo>
                    <a:cubicBezTo>
                      <a:pt x="81" y="38"/>
                      <a:pt x="49" y="64"/>
                      <a:pt x="0" y="75"/>
                    </a:cubicBezTo>
                    <a:cubicBezTo>
                      <a:pt x="3" y="76"/>
                      <a:pt x="7" y="76"/>
                      <a:pt x="10" y="76"/>
                    </a:cubicBezTo>
                    <a:cubicBezTo>
                      <a:pt x="65" y="78"/>
                      <a:pt x="114" y="47"/>
                      <a:pt x="13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1" y="0"/>
                      <a:pt x="1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340"/>
              <p:cNvSpPr>
                <a:spLocks/>
              </p:cNvSpPr>
              <p:nvPr/>
            </p:nvSpPr>
            <p:spPr bwMode="auto">
              <a:xfrm>
                <a:off x="2222813" y="5991433"/>
                <a:ext cx="66461" cy="81230"/>
              </a:xfrm>
              <a:custGeom>
                <a:avLst/>
                <a:gdLst>
                  <a:gd name="T0" fmla="*/ 10 w 23"/>
                  <a:gd name="T1" fmla="*/ 28 h 28"/>
                  <a:gd name="T2" fmla="*/ 23 w 23"/>
                  <a:gd name="T3" fmla="*/ 15 h 28"/>
                  <a:gd name="T4" fmla="*/ 13 w 23"/>
                  <a:gd name="T5" fmla="*/ 1 h 28"/>
                  <a:gd name="T6" fmla="*/ 1 w 23"/>
                  <a:gd name="T7" fmla="*/ 13 h 28"/>
                  <a:gd name="T8" fmla="*/ 10 w 23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8">
                    <a:moveTo>
                      <a:pt x="10" y="28"/>
                    </a:moveTo>
                    <a:cubicBezTo>
                      <a:pt x="16" y="28"/>
                      <a:pt x="22" y="23"/>
                      <a:pt x="23" y="15"/>
                    </a:cubicBezTo>
                    <a:cubicBezTo>
                      <a:pt x="23" y="8"/>
                      <a:pt x="19" y="1"/>
                      <a:pt x="13" y="1"/>
                    </a:cubicBezTo>
                    <a:cubicBezTo>
                      <a:pt x="7" y="0"/>
                      <a:pt x="2" y="6"/>
                      <a:pt x="1" y="13"/>
                    </a:cubicBezTo>
                    <a:cubicBezTo>
                      <a:pt x="0" y="20"/>
                      <a:pt x="4" y="27"/>
                      <a:pt x="1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341"/>
              <p:cNvSpPr>
                <a:spLocks/>
              </p:cNvSpPr>
              <p:nvPr/>
            </p:nvSpPr>
            <p:spPr bwMode="auto">
              <a:xfrm>
                <a:off x="2566194" y="6004971"/>
                <a:ext cx="191998" cy="157537"/>
              </a:xfrm>
              <a:custGeom>
                <a:avLst/>
                <a:gdLst>
                  <a:gd name="T0" fmla="*/ 12 w 66"/>
                  <a:gd name="T1" fmla="*/ 54 h 54"/>
                  <a:gd name="T2" fmla="*/ 46 w 66"/>
                  <a:gd name="T3" fmla="*/ 54 h 54"/>
                  <a:gd name="T4" fmla="*/ 49 w 66"/>
                  <a:gd name="T5" fmla="*/ 42 h 54"/>
                  <a:gd name="T6" fmla="*/ 66 w 66"/>
                  <a:gd name="T7" fmla="*/ 42 h 54"/>
                  <a:gd name="T8" fmla="*/ 33 w 66"/>
                  <a:gd name="T9" fmla="*/ 0 h 54"/>
                  <a:gd name="T10" fmla="*/ 0 w 66"/>
                  <a:gd name="T11" fmla="*/ 42 h 54"/>
                  <a:gd name="T12" fmla="*/ 17 w 66"/>
                  <a:gd name="T13" fmla="*/ 42 h 54"/>
                  <a:gd name="T14" fmla="*/ 12 w 66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54">
                    <a:moveTo>
                      <a:pt x="12" y="54"/>
                    </a:move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0"/>
                      <a:pt x="49" y="46"/>
                      <a:pt x="49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5" y="46"/>
                      <a:pt x="14" y="50"/>
                      <a:pt x="1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342"/>
              <p:cNvSpPr>
                <a:spLocks noEditPoints="1"/>
              </p:cNvSpPr>
              <p:nvPr/>
            </p:nvSpPr>
            <p:spPr bwMode="auto">
              <a:xfrm>
                <a:off x="2105891" y="6075124"/>
                <a:ext cx="614147" cy="340920"/>
              </a:xfrm>
              <a:custGeom>
                <a:avLst/>
                <a:gdLst>
                  <a:gd name="T0" fmla="*/ 164 w 211"/>
                  <a:gd name="T1" fmla="*/ 32 h 117"/>
                  <a:gd name="T2" fmla="*/ 160 w 211"/>
                  <a:gd name="T3" fmla="*/ 37 h 117"/>
                  <a:gd name="T4" fmla="*/ 90 w 211"/>
                  <a:gd name="T5" fmla="*/ 33 h 117"/>
                  <a:gd name="T6" fmla="*/ 57 w 211"/>
                  <a:gd name="T7" fmla="*/ 6 h 117"/>
                  <a:gd name="T8" fmla="*/ 56 w 211"/>
                  <a:gd name="T9" fmla="*/ 13 h 117"/>
                  <a:gd name="T10" fmla="*/ 51 w 211"/>
                  <a:gd name="T11" fmla="*/ 6 h 117"/>
                  <a:gd name="T12" fmla="*/ 51 w 211"/>
                  <a:gd name="T13" fmla="*/ 0 h 117"/>
                  <a:gd name="T14" fmla="*/ 47 w 211"/>
                  <a:gd name="T15" fmla="*/ 5 h 117"/>
                  <a:gd name="T16" fmla="*/ 47 w 211"/>
                  <a:gd name="T17" fmla="*/ 28 h 117"/>
                  <a:gd name="T18" fmla="*/ 45 w 211"/>
                  <a:gd name="T19" fmla="*/ 8 h 117"/>
                  <a:gd name="T20" fmla="*/ 44 w 211"/>
                  <a:gd name="T21" fmla="*/ 1 h 117"/>
                  <a:gd name="T22" fmla="*/ 34 w 211"/>
                  <a:gd name="T23" fmla="*/ 1 h 117"/>
                  <a:gd name="T24" fmla="*/ 17 w 211"/>
                  <a:gd name="T25" fmla="*/ 14 h 117"/>
                  <a:gd name="T26" fmla="*/ 9 w 211"/>
                  <a:gd name="T27" fmla="*/ 21 h 117"/>
                  <a:gd name="T28" fmla="*/ 8 w 211"/>
                  <a:gd name="T29" fmla="*/ 22 h 117"/>
                  <a:gd name="T30" fmla="*/ 8 w 211"/>
                  <a:gd name="T31" fmla="*/ 22 h 117"/>
                  <a:gd name="T32" fmla="*/ 11 w 211"/>
                  <a:gd name="T33" fmla="*/ 34 h 117"/>
                  <a:gd name="T34" fmla="*/ 11 w 211"/>
                  <a:gd name="T35" fmla="*/ 34 h 117"/>
                  <a:gd name="T36" fmla="*/ 19 w 211"/>
                  <a:gd name="T37" fmla="*/ 37 h 117"/>
                  <a:gd name="T38" fmla="*/ 8 w 211"/>
                  <a:gd name="T39" fmla="*/ 72 h 117"/>
                  <a:gd name="T40" fmla="*/ 10 w 211"/>
                  <a:gd name="T41" fmla="*/ 101 h 117"/>
                  <a:gd name="T42" fmla="*/ 2 w 211"/>
                  <a:gd name="T43" fmla="*/ 110 h 117"/>
                  <a:gd name="T44" fmla="*/ 8 w 211"/>
                  <a:gd name="T45" fmla="*/ 115 h 117"/>
                  <a:gd name="T46" fmla="*/ 16 w 211"/>
                  <a:gd name="T47" fmla="*/ 109 h 117"/>
                  <a:gd name="T48" fmla="*/ 39 w 211"/>
                  <a:gd name="T49" fmla="*/ 111 h 117"/>
                  <a:gd name="T50" fmla="*/ 20 w 211"/>
                  <a:gd name="T51" fmla="*/ 100 h 117"/>
                  <a:gd name="T52" fmla="*/ 16 w 211"/>
                  <a:gd name="T53" fmla="*/ 67 h 117"/>
                  <a:gd name="T54" fmla="*/ 25 w 211"/>
                  <a:gd name="T55" fmla="*/ 45 h 117"/>
                  <a:gd name="T56" fmla="*/ 24 w 211"/>
                  <a:gd name="T57" fmla="*/ 59 h 117"/>
                  <a:gd name="T58" fmla="*/ 53 w 211"/>
                  <a:gd name="T59" fmla="*/ 117 h 117"/>
                  <a:gd name="T60" fmla="*/ 51 w 211"/>
                  <a:gd name="T61" fmla="*/ 65 h 117"/>
                  <a:gd name="T62" fmla="*/ 82 w 211"/>
                  <a:gd name="T63" fmla="*/ 107 h 117"/>
                  <a:gd name="T64" fmla="*/ 73 w 211"/>
                  <a:gd name="T65" fmla="*/ 61 h 117"/>
                  <a:gd name="T66" fmla="*/ 58 w 211"/>
                  <a:gd name="T67" fmla="*/ 45 h 117"/>
                  <a:gd name="T68" fmla="*/ 83 w 211"/>
                  <a:gd name="T69" fmla="*/ 47 h 117"/>
                  <a:gd name="T70" fmla="*/ 204 w 211"/>
                  <a:gd name="T71" fmla="*/ 45 h 117"/>
                  <a:gd name="T72" fmla="*/ 208 w 211"/>
                  <a:gd name="T73" fmla="*/ 40 h 117"/>
                  <a:gd name="T74" fmla="*/ 207 w 211"/>
                  <a:gd name="T75" fmla="*/ 32 h 117"/>
                  <a:gd name="T76" fmla="*/ 57 w 211"/>
                  <a:gd name="T77" fmla="*/ 29 h 117"/>
                  <a:gd name="T78" fmla="*/ 64 w 211"/>
                  <a:gd name="T79" fmla="*/ 3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1" h="117">
                    <a:moveTo>
                      <a:pt x="207" y="32"/>
                    </a:moveTo>
                    <a:cubicBezTo>
                      <a:pt x="164" y="32"/>
                      <a:pt x="164" y="32"/>
                      <a:pt x="164" y="32"/>
                    </a:cubicBezTo>
                    <a:cubicBezTo>
                      <a:pt x="162" y="32"/>
                      <a:pt x="160" y="34"/>
                      <a:pt x="160" y="36"/>
                    </a:cubicBezTo>
                    <a:cubicBezTo>
                      <a:pt x="160" y="36"/>
                      <a:pt x="160" y="36"/>
                      <a:pt x="160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9" y="35"/>
                      <a:pt x="89" y="34"/>
                      <a:pt x="90" y="33"/>
                    </a:cubicBezTo>
                    <a:cubicBezTo>
                      <a:pt x="84" y="31"/>
                      <a:pt x="71" y="25"/>
                      <a:pt x="71" y="2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1" y="1"/>
                      <a:pt x="39" y="1"/>
                      <a:pt x="34" y="1"/>
                    </a:cubicBezTo>
                    <a:cubicBezTo>
                      <a:pt x="33" y="1"/>
                      <a:pt x="29" y="3"/>
                      <a:pt x="27" y="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7"/>
                      <a:pt x="6" y="10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4" y="39"/>
                      <a:pt x="8" y="42"/>
                      <a:pt x="5" y="49"/>
                    </a:cubicBezTo>
                    <a:cubicBezTo>
                      <a:pt x="0" y="59"/>
                      <a:pt x="5" y="66"/>
                      <a:pt x="8" y="72"/>
                    </a:cubicBezTo>
                    <a:cubicBezTo>
                      <a:pt x="10" y="75"/>
                      <a:pt x="12" y="79"/>
                      <a:pt x="13" y="82"/>
                    </a:cubicBezTo>
                    <a:cubicBezTo>
                      <a:pt x="14" y="88"/>
                      <a:pt x="12" y="96"/>
                      <a:pt x="10" y="101"/>
                    </a:cubicBezTo>
                    <a:cubicBezTo>
                      <a:pt x="8" y="102"/>
                      <a:pt x="7" y="103"/>
                      <a:pt x="5" y="104"/>
                    </a:cubicBezTo>
                    <a:cubicBezTo>
                      <a:pt x="2" y="106"/>
                      <a:pt x="1" y="109"/>
                      <a:pt x="2" y="110"/>
                    </a:cubicBezTo>
                    <a:cubicBezTo>
                      <a:pt x="2" y="111"/>
                      <a:pt x="2" y="114"/>
                      <a:pt x="6" y="115"/>
                    </a:cubicBezTo>
                    <a:cubicBezTo>
                      <a:pt x="6" y="115"/>
                      <a:pt x="7" y="115"/>
                      <a:pt x="8" y="115"/>
                    </a:cubicBezTo>
                    <a:cubicBezTo>
                      <a:pt x="10" y="115"/>
                      <a:pt x="11" y="115"/>
                      <a:pt x="13" y="113"/>
                    </a:cubicBezTo>
                    <a:cubicBezTo>
                      <a:pt x="14" y="112"/>
                      <a:pt x="15" y="111"/>
                      <a:pt x="16" y="109"/>
                    </a:cubicBezTo>
                    <a:cubicBezTo>
                      <a:pt x="21" y="108"/>
                      <a:pt x="27" y="109"/>
                      <a:pt x="33" y="112"/>
                    </a:cubicBezTo>
                    <a:cubicBezTo>
                      <a:pt x="35" y="113"/>
                      <a:pt x="38" y="113"/>
                      <a:pt x="39" y="111"/>
                    </a:cubicBezTo>
                    <a:cubicBezTo>
                      <a:pt x="40" y="109"/>
                      <a:pt x="39" y="106"/>
                      <a:pt x="37" y="105"/>
                    </a:cubicBezTo>
                    <a:cubicBezTo>
                      <a:pt x="32" y="101"/>
                      <a:pt x="25" y="100"/>
                      <a:pt x="20" y="100"/>
                    </a:cubicBezTo>
                    <a:cubicBezTo>
                      <a:pt x="22" y="93"/>
                      <a:pt x="22" y="86"/>
                      <a:pt x="21" y="81"/>
                    </a:cubicBezTo>
                    <a:cubicBezTo>
                      <a:pt x="21" y="76"/>
                      <a:pt x="18" y="71"/>
                      <a:pt x="16" y="67"/>
                    </a:cubicBezTo>
                    <a:cubicBezTo>
                      <a:pt x="12" y="61"/>
                      <a:pt x="10" y="58"/>
                      <a:pt x="12" y="53"/>
                    </a:cubicBezTo>
                    <a:cubicBezTo>
                      <a:pt x="15" y="47"/>
                      <a:pt x="21" y="45"/>
                      <a:pt x="25" y="45"/>
                    </a:cubicBezTo>
                    <a:cubicBezTo>
                      <a:pt x="25" y="50"/>
                      <a:pt x="24" y="54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7" y="59"/>
                      <a:pt x="29" y="59"/>
                      <a:pt x="32" y="60"/>
                    </a:cubicBezTo>
                    <a:cubicBezTo>
                      <a:pt x="39" y="79"/>
                      <a:pt x="46" y="98"/>
                      <a:pt x="53" y="117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4" y="100"/>
                      <a:pt x="56" y="78"/>
                      <a:pt x="51" y="65"/>
                    </a:cubicBezTo>
                    <a:cubicBezTo>
                      <a:pt x="57" y="70"/>
                      <a:pt x="64" y="74"/>
                      <a:pt x="65" y="78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88" y="89"/>
                      <a:pt x="84" y="77"/>
                      <a:pt x="73" y="61"/>
                    </a:cubicBezTo>
                    <a:cubicBezTo>
                      <a:pt x="67" y="56"/>
                      <a:pt x="62" y="52"/>
                      <a:pt x="58" y="49"/>
                    </a:cubicBezTo>
                    <a:cubicBezTo>
                      <a:pt x="58" y="48"/>
                      <a:pt x="58" y="46"/>
                      <a:pt x="58" y="4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1" y="46"/>
                      <a:pt x="82" y="46"/>
                      <a:pt x="83" y="47"/>
                    </a:cubicBezTo>
                    <a:cubicBezTo>
                      <a:pt x="83" y="46"/>
                      <a:pt x="84" y="46"/>
                      <a:pt x="84" y="45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6" y="45"/>
                      <a:pt x="208" y="43"/>
                      <a:pt x="208" y="41"/>
                    </a:cubicBezTo>
                    <a:cubicBezTo>
                      <a:pt x="208" y="41"/>
                      <a:pt x="208" y="40"/>
                      <a:pt x="208" y="40"/>
                    </a:cubicBezTo>
                    <a:cubicBezTo>
                      <a:pt x="210" y="40"/>
                      <a:pt x="211" y="38"/>
                      <a:pt x="211" y="36"/>
                    </a:cubicBezTo>
                    <a:cubicBezTo>
                      <a:pt x="211" y="34"/>
                      <a:pt x="209" y="32"/>
                      <a:pt x="207" y="32"/>
                    </a:cubicBezTo>
                    <a:close/>
                    <a:moveTo>
                      <a:pt x="57" y="37"/>
                    </a:moveTo>
                    <a:cubicBezTo>
                      <a:pt x="57" y="34"/>
                      <a:pt x="57" y="31"/>
                      <a:pt x="57" y="29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1" y="34"/>
                      <a:pt x="62" y="36"/>
                      <a:pt x="64" y="37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6" name="文本框 65"/>
          <p:cNvSpPr txBox="1"/>
          <p:nvPr/>
        </p:nvSpPr>
        <p:spPr>
          <a:xfrm>
            <a:off x="1203185" y="589866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5EC2AA"/>
                </a:solidFill>
              </a:rPr>
              <a:t>说点儿</a:t>
            </a:r>
            <a:endParaRPr lang="zh-CN" altLang="en-US" sz="3600" dirty="0">
              <a:solidFill>
                <a:srgbClr val="5EC2AA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350660" y="589954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5EC2AA"/>
                </a:solidFill>
              </a:rPr>
              <a:t>什么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773018" y="5899544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EC2AA"/>
                </a:solidFill>
              </a:rPr>
              <a:t>So that</a:t>
            </a:r>
            <a:endParaRPr lang="zh-CN" altLang="en-US" sz="3600" dirty="0">
              <a:solidFill>
                <a:srgbClr val="5EC2AA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063159" y="592312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5EC2AA"/>
                </a:solidFill>
              </a:rPr>
              <a:t>会</a:t>
            </a:r>
            <a:endParaRPr lang="zh-CN" altLang="en-US" sz="3600" dirty="0">
              <a:solidFill>
                <a:srgbClr val="5EC2AA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535778" y="5897672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5EC2AA"/>
                </a:solidFill>
              </a:rPr>
              <a:t>More</a:t>
            </a:r>
            <a:endParaRPr lang="zh-CN" altLang="en-US" sz="3600" dirty="0">
              <a:solidFill>
                <a:srgbClr val="5EC2AA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426685" y="58934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5EC2AA"/>
                </a:solidFill>
              </a:rPr>
              <a:t>好看</a:t>
            </a:r>
          </a:p>
        </p:txBody>
      </p:sp>
    </p:spTree>
    <p:extLst>
      <p:ext uri="{BB962C8B-B14F-4D97-AF65-F5344CB8AC3E}">
        <p14:creationId xmlns:p14="http://schemas.microsoft.com/office/powerpoint/2010/main" val="3612349377"/>
      </p:ext>
    </p:extLst>
  </p:cSld>
  <p:clrMapOvr>
    <a:masterClrMapping/>
  </p:clrMapOvr>
  <p:transition spd="slow" advTm="2515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22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2.59259E-6 L 2.08333E-6 -0.53195 " pathEditMode="relative" rAng="0" ptsTypes="AA" p14:bounceEnd="60000">
                                          <p:cBhvr>
                                            <p:cTn id="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4" presetClass="path" presetSubtype="0" accel="22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04167E-6 2.59259E-6 L 1.04167E-6 -0.6669 " pathEditMode="relative" rAng="0" ptsTypes="AA" p14:bounceEnd="60000">
                                          <p:cBhvr>
                                            <p:cTn id="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33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4" presetClass="path" presetSubtype="0" accel="22000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4.79167E-6 -3.7037E-7 L 4.79167E-6 -0.44745 " pathEditMode="relative" rAng="0" ptsTypes="AA" p14:bounceEnd="60000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23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4" presetClass="path" presetSubtype="0" accel="22000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1.66667E-6 -3.33333E-6 L 1.66667E-6 -0.62176 " pathEditMode="relative" rAng="0" ptsTypes="AA" p14:bounceEnd="60000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4" presetClass="path" presetSubtype="0" accel="22000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1.45833E-6 -3.33333E-6 L -1.45833E-6 -0.7162 " pathEditMode="relative" rAng="0" ptsTypes="AA" p14:bounceEnd="60000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58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4" presetClass="path" presetSubtype="0" accel="22000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08333E-6 2.59259E-6 L 2.08333E-6 -0.53195 " pathEditMode="relative" rAng="0" ptsTypes="AA" p14:bounceEnd="60000">
                                          <p:cBhvr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9" dur="201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4" dur="201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9" dur="201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1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4" dur="201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grpId="1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9" dur="201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4" dur="201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40" grpId="0" animBg="1"/>
          <p:bldP spid="46" grpId="0" animBg="1"/>
          <p:bldP spid="60" grpId="0"/>
          <p:bldP spid="60" grpId="1"/>
          <p:bldP spid="61" grpId="0"/>
          <p:bldP spid="61" grpId="1"/>
          <p:bldP spid="62" grpId="0"/>
          <p:bldP spid="62" grpId="1"/>
          <p:bldP spid="63" grpId="0"/>
          <p:bldP spid="63" grpId="1"/>
          <p:bldP spid="64" grpId="0"/>
          <p:bldP spid="64" grpId="1"/>
          <p:bldP spid="65" grpId="0"/>
          <p:bldP spid="65" grpId="1"/>
          <p:bldP spid="66" grpId="0"/>
          <p:bldP spid="67" grpId="0"/>
          <p:bldP spid="68" grpId="0"/>
          <p:bldP spid="69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2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2.59259E-6 L 2.08333E-6 -0.53195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4" presetClass="path" presetSubtype="0" accel="22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04167E-6 2.59259E-6 L 1.04167E-6 -0.6669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33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4" presetClass="path" presetSubtype="0" accel="2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4.79167E-6 -3.7037E-7 L 4.79167E-6 -0.44745 " pathEditMode="relative" rAng="0" ptsTypes="AA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23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4" presetClass="path" presetSubtype="0" accel="2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1.66667E-6 -3.33333E-6 L 1.66667E-6 -0.62176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1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4" presetClass="path" presetSubtype="0" accel="22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1.45833E-6 -3.33333E-6 L -1.45833E-6 -0.7162 " pathEditMode="relative" rAng="0" ptsTypes="AA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58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4" presetClass="path" presetSubtype="0" accel="22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08333E-6 2.59259E-6 L 2.08333E-6 -0.53195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201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201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201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201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201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201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40" grpId="0" animBg="1"/>
          <p:bldP spid="46" grpId="0" animBg="1"/>
          <p:bldP spid="60" grpId="0"/>
          <p:bldP spid="60" grpId="1"/>
          <p:bldP spid="61" grpId="0"/>
          <p:bldP spid="61" grpId="1"/>
          <p:bldP spid="62" grpId="0"/>
          <p:bldP spid="62" grpId="1"/>
          <p:bldP spid="63" grpId="0"/>
          <p:bldP spid="63" grpId="1"/>
          <p:bldP spid="64" grpId="0"/>
          <p:bldP spid="64" grpId="1"/>
          <p:bldP spid="65" grpId="0"/>
          <p:bldP spid="65" grpId="1"/>
          <p:bldP spid="66" grpId="0"/>
          <p:bldP spid="67" grpId="0"/>
          <p:bldP spid="68" grpId="0"/>
          <p:bldP spid="69" grpId="0"/>
          <p:bldP spid="70" grpId="0"/>
          <p:bldP spid="7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形标注 7"/>
          <p:cNvSpPr/>
          <p:nvPr/>
        </p:nvSpPr>
        <p:spPr>
          <a:xfrm>
            <a:off x="333828" y="1822396"/>
            <a:ext cx="5500914" cy="3765604"/>
          </a:xfrm>
          <a:prstGeom prst="wedgeEllipseCallout">
            <a:avLst>
              <a:gd name="adj1" fmla="val 60697"/>
              <a:gd name="adj2" fmla="val 14320"/>
            </a:avLst>
          </a:prstGeom>
          <a:solidFill>
            <a:srgbClr val="2B6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sp>
        <p:nvSpPr>
          <p:cNvPr id="34" name="矩形 33"/>
          <p:cNvSpPr/>
          <p:nvPr/>
        </p:nvSpPr>
        <p:spPr>
          <a:xfrm>
            <a:off x="802429" y="3611648"/>
            <a:ext cx="41679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李益达，夜空中最亮逗比！李益达，夜空中最亮逗比！李益达，夜空中最亮逗比！李益达，夜空中最亮逗比！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74045" y="2551634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5EC2AA"/>
                </a:solidFill>
              </a:rPr>
              <a:t>PPT</a:t>
            </a:r>
            <a:r>
              <a:rPr lang="zh-CN" altLang="en-US" sz="4400" dirty="0" smtClean="0">
                <a:solidFill>
                  <a:srgbClr val="5EC2AA"/>
                </a:solidFill>
              </a:rPr>
              <a:t>模板</a:t>
            </a:r>
            <a:endParaRPr lang="zh-CN" altLang="en-US" sz="4400" dirty="0">
              <a:solidFill>
                <a:srgbClr val="5EC2AA"/>
              </a:solidFill>
            </a:endParaRPr>
          </a:p>
        </p:txBody>
      </p:sp>
      <p:sp>
        <p:nvSpPr>
          <p:cNvPr id="64" name="任意多边形 63"/>
          <p:cNvSpPr>
            <a:spLocks/>
          </p:cNvSpPr>
          <p:nvPr/>
        </p:nvSpPr>
        <p:spPr bwMode="auto">
          <a:xfrm>
            <a:off x="8994793" y="28575"/>
            <a:ext cx="2553264" cy="3073970"/>
          </a:xfrm>
          <a:custGeom>
            <a:avLst/>
            <a:gdLst>
              <a:gd name="connsiteX0" fmla="*/ 114125 w 2553264"/>
              <a:gd name="connsiteY0" fmla="*/ 2399 h 3073970"/>
              <a:gd name="connsiteX1" fmla="*/ 1545709 w 2553264"/>
              <a:gd name="connsiteY1" fmla="*/ 416388 h 3073970"/>
              <a:gd name="connsiteX2" fmla="*/ 2548619 w 2553264"/>
              <a:gd name="connsiteY2" fmla="*/ 2678455 h 3073970"/>
              <a:gd name="connsiteX3" fmla="*/ 2482684 w 2553264"/>
              <a:gd name="connsiteY3" fmla="*/ 3073970 h 3073970"/>
              <a:gd name="connsiteX4" fmla="*/ 56811 w 2553264"/>
              <a:gd name="connsiteY4" fmla="*/ 3073970 h 3073970"/>
              <a:gd name="connsiteX5" fmla="*/ 0 w 2553264"/>
              <a:gd name="connsiteY5" fmla="*/ 3073970 h 3073970"/>
              <a:gd name="connsiteX6" fmla="*/ 0 w 2553264"/>
              <a:gd name="connsiteY6" fmla="*/ 3070225 h 3073970"/>
              <a:gd name="connsiteX7" fmla="*/ 21029 w 2553264"/>
              <a:gd name="connsiteY7" fmla="*/ 3070225 h 3073970"/>
              <a:gd name="connsiteX8" fmla="*/ 36860 w 2553264"/>
              <a:gd name="connsiteY8" fmla="*/ 3070225 h 3073970"/>
              <a:gd name="connsiteX9" fmla="*/ 36860 w 2553264"/>
              <a:gd name="connsiteY9" fmla="*/ 5997 h 3073970"/>
              <a:gd name="connsiteX10" fmla="*/ 36860 w 2553264"/>
              <a:gd name="connsiteY10" fmla="*/ 3514 h 3073970"/>
              <a:gd name="connsiteX11" fmla="*/ 36860 w 2553264"/>
              <a:gd name="connsiteY11" fmla="*/ 0 h 3073970"/>
              <a:gd name="connsiteX12" fmla="*/ 36860 w 2553264"/>
              <a:gd name="connsiteY12" fmla="*/ 750 h 3073970"/>
              <a:gd name="connsiteX13" fmla="*/ 36860 w 2553264"/>
              <a:gd name="connsiteY13" fmla="*/ 3514 h 3073970"/>
              <a:gd name="connsiteX14" fmla="*/ 0 w 2553264"/>
              <a:gd name="connsiteY14" fmla="*/ 4046 h 3073970"/>
              <a:gd name="connsiteX15" fmla="*/ 0 w 2553264"/>
              <a:gd name="connsiteY15" fmla="*/ 2049 h 307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53264" h="3073970">
                <a:moveTo>
                  <a:pt x="114125" y="2399"/>
                </a:moveTo>
                <a:cubicBezTo>
                  <a:pt x="626181" y="9489"/>
                  <a:pt x="1126023" y="147074"/>
                  <a:pt x="1545709" y="416388"/>
                </a:cubicBezTo>
                <a:cubicBezTo>
                  <a:pt x="2212002" y="884761"/>
                  <a:pt x="2600673" y="1883956"/>
                  <a:pt x="2548619" y="2678455"/>
                </a:cubicBezTo>
                <a:cubicBezTo>
                  <a:pt x="2541679" y="2813763"/>
                  <a:pt x="2517387" y="2945601"/>
                  <a:pt x="2482684" y="3073970"/>
                </a:cubicBezTo>
                <a:cubicBezTo>
                  <a:pt x="2482684" y="3073970"/>
                  <a:pt x="2482684" y="3073970"/>
                  <a:pt x="56811" y="3073970"/>
                </a:cubicBezTo>
                <a:lnTo>
                  <a:pt x="0" y="3073970"/>
                </a:lnTo>
                <a:lnTo>
                  <a:pt x="0" y="3070225"/>
                </a:lnTo>
                <a:lnTo>
                  <a:pt x="21029" y="3070225"/>
                </a:lnTo>
                <a:cubicBezTo>
                  <a:pt x="36860" y="3070225"/>
                  <a:pt x="36860" y="3070225"/>
                  <a:pt x="36860" y="3070225"/>
                </a:cubicBezTo>
                <a:cubicBezTo>
                  <a:pt x="36860" y="383778"/>
                  <a:pt x="36860" y="47972"/>
                  <a:pt x="36860" y="5997"/>
                </a:cubicBezTo>
                <a:lnTo>
                  <a:pt x="36860" y="3514"/>
                </a:lnTo>
                <a:close/>
                <a:moveTo>
                  <a:pt x="36860" y="0"/>
                </a:moveTo>
                <a:cubicBezTo>
                  <a:pt x="36860" y="0"/>
                  <a:pt x="36860" y="0"/>
                  <a:pt x="36860" y="750"/>
                </a:cubicBezTo>
                <a:lnTo>
                  <a:pt x="36860" y="3514"/>
                </a:lnTo>
                <a:lnTo>
                  <a:pt x="0" y="4046"/>
                </a:lnTo>
                <a:lnTo>
                  <a:pt x="0" y="2049"/>
                </a:lnTo>
                <a:close/>
              </a:path>
            </a:pathLst>
          </a:custGeom>
          <a:solidFill>
            <a:srgbClr val="5EC2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5" name="任意多边形 64"/>
          <p:cNvSpPr>
            <a:spLocks/>
          </p:cNvSpPr>
          <p:nvPr/>
        </p:nvSpPr>
        <p:spPr bwMode="auto">
          <a:xfrm>
            <a:off x="6232217" y="-3175"/>
            <a:ext cx="2814560" cy="6861175"/>
          </a:xfrm>
          <a:custGeom>
            <a:avLst/>
            <a:gdLst>
              <a:gd name="connsiteX0" fmla="*/ 174344 w 2814560"/>
              <a:gd name="connsiteY0" fmla="*/ 3070225 h 6861175"/>
              <a:gd name="connsiteX1" fmla="*/ 412952 w 2814560"/>
              <a:gd name="connsiteY1" fmla="*/ 3070225 h 6861175"/>
              <a:gd name="connsiteX2" fmla="*/ 2814560 w 2814560"/>
              <a:gd name="connsiteY2" fmla="*/ 3070225 h 6861175"/>
              <a:gd name="connsiteX3" fmla="*/ 2814560 w 2814560"/>
              <a:gd name="connsiteY3" fmla="*/ 3271663 h 6861175"/>
              <a:gd name="connsiteX4" fmla="*/ 2814560 w 2814560"/>
              <a:gd name="connsiteY4" fmla="*/ 6861175 h 6861175"/>
              <a:gd name="connsiteX5" fmla="*/ 2103166 w 2814560"/>
              <a:gd name="connsiteY5" fmla="*/ 6861175 h 6861175"/>
              <a:gd name="connsiteX6" fmla="*/ 2231564 w 2814560"/>
              <a:gd name="connsiteY6" fmla="*/ 6389426 h 6861175"/>
              <a:gd name="connsiteX7" fmla="*/ 1940066 w 2814560"/>
              <a:gd name="connsiteY7" fmla="*/ 5713021 h 6861175"/>
              <a:gd name="connsiteX8" fmla="*/ 1874132 w 2814560"/>
              <a:gd name="connsiteY8" fmla="*/ 5480615 h 6861175"/>
              <a:gd name="connsiteX9" fmla="*/ 1509760 w 2814560"/>
              <a:gd name="connsiteY9" fmla="*/ 5234334 h 6861175"/>
              <a:gd name="connsiteX10" fmla="*/ 742843 w 2814560"/>
              <a:gd name="connsiteY10" fmla="*/ 5213522 h 6861175"/>
              <a:gd name="connsiteX11" fmla="*/ 479107 w 2814560"/>
              <a:gd name="connsiteY11" fmla="*/ 4838898 h 6861175"/>
              <a:gd name="connsiteX12" fmla="*/ 520749 w 2814560"/>
              <a:gd name="connsiteY12" fmla="*/ 4634242 h 6861175"/>
              <a:gd name="connsiteX13" fmla="*/ 468696 w 2814560"/>
              <a:gd name="connsiteY13" fmla="*/ 4516305 h 6861175"/>
              <a:gd name="connsiteX14" fmla="*/ 406232 w 2814560"/>
              <a:gd name="connsiteY14" fmla="*/ 4304711 h 6861175"/>
              <a:gd name="connsiteX15" fmla="*/ 486047 w 2814560"/>
              <a:gd name="connsiteY15" fmla="*/ 4242274 h 6861175"/>
              <a:gd name="connsiteX16" fmla="*/ 388881 w 2814560"/>
              <a:gd name="connsiteY16" fmla="*/ 4207586 h 6861175"/>
              <a:gd name="connsiteX17" fmla="*/ 302126 w 2814560"/>
              <a:gd name="connsiteY17" fmla="*/ 4061899 h 6861175"/>
              <a:gd name="connsiteX18" fmla="*/ 354179 w 2814560"/>
              <a:gd name="connsiteY18" fmla="*/ 3957837 h 6861175"/>
              <a:gd name="connsiteX19" fmla="*/ 305596 w 2814560"/>
              <a:gd name="connsiteY19" fmla="*/ 3659525 h 6861175"/>
              <a:gd name="connsiteX20" fmla="*/ 118205 w 2814560"/>
              <a:gd name="connsiteY20" fmla="*/ 3614431 h 6861175"/>
              <a:gd name="connsiteX21" fmla="*/ 217 w 2814560"/>
              <a:gd name="connsiteY21" fmla="*/ 3416713 h 6861175"/>
              <a:gd name="connsiteX22" fmla="*/ 66151 w 2814560"/>
              <a:gd name="connsiteY22" fmla="*/ 3260619 h 6861175"/>
              <a:gd name="connsiteX23" fmla="*/ 314102 w 2814560"/>
              <a:gd name="connsiteY23" fmla="*/ 2783085 h 6861175"/>
              <a:gd name="connsiteX24" fmla="*/ 273930 w 2814560"/>
              <a:gd name="connsiteY24" fmla="*/ 2870386 h 6861175"/>
              <a:gd name="connsiteX25" fmla="*/ 175734 w 2814560"/>
              <a:gd name="connsiteY25" fmla="*/ 3067779 h 6861175"/>
              <a:gd name="connsiteX26" fmla="*/ 174344 w 2814560"/>
              <a:gd name="connsiteY26" fmla="*/ 3070225 h 6861175"/>
              <a:gd name="connsiteX27" fmla="*/ 172960 w 2814560"/>
              <a:gd name="connsiteY27" fmla="*/ 3070225 h 6861175"/>
              <a:gd name="connsiteX28" fmla="*/ 371052 w 2814560"/>
              <a:gd name="connsiteY28" fmla="*/ 2659321 h 6861175"/>
              <a:gd name="connsiteX29" fmla="*/ 319185 w 2814560"/>
              <a:gd name="connsiteY29" fmla="*/ 2772743 h 6861175"/>
              <a:gd name="connsiteX30" fmla="*/ 314102 w 2814560"/>
              <a:gd name="connsiteY30" fmla="*/ 2783085 h 6861175"/>
              <a:gd name="connsiteX31" fmla="*/ 2814560 w 2814560"/>
              <a:gd name="connsiteY31" fmla="*/ 0 h 6861175"/>
              <a:gd name="connsiteX32" fmla="*/ 1707562 w 2814560"/>
              <a:gd name="connsiteY32" fmla="*/ 218531 h 6861175"/>
              <a:gd name="connsiteX33" fmla="*/ 1377892 w 2814560"/>
              <a:gd name="connsiteY33" fmla="*/ 416249 h 6861175"/>
              <a:gd name="connsiteX34" fmla="*/ 562392 w 2814560"/>
              <a:gd name="connsiteY34" fmla="*/ 1689278 h 6861175"/>
              <a:gd name="connsiteX35" fmla="*/ 433994 w 2814560"/>
              <a:gd name="connsiteY35" fmla="*/ 2011872 h 6861175"/>
              <a:gd name="connsiteX36" fmla="*/ 461756 w 2814560"/>
              <a:gd name="connsiteY36" fmla="*/ 2237340 h 6861175"/>
              <a:gd name="connsiteX37" fmla="*/ 458285 w 2814560"/>
              <a:gd name="connsiteY37" fmla="*/ 2469746 h 6861175"/>
              <a:gd name="connsiteX38" fmla="*/ 371052 w 2814560"/>
              <a:gd name="connsiteY38" fmla="*/ 2659321 h 6861175"/>
              <a:gd name="connsiteX39" fmla="*/ 457600 w 2814560"/>
              <a:gd name="connsiteY39" fmla="*/ 2470057 h 6861175"/>
              <a:gd name="connsiteX40" fmla="*/ 461072 w 2814560"/>
              <a:gd name="connsiteY40" fmla="*/ 2237622 h 6861175"/>
              <a:gd name="connsiteX41" fmla="*/ 433302 w 2814560"/>
              <a:gd name="connsiteY41" fmla="*/ 2012125 h 6861175"/>
              <a:gd name="connsiteX42" fmla="*/ 561737 w 2814560"/>
              <a:gd name="connsiteY42" fmla="*/ 1689491 h 6861175"/>
              <a:gd name="connsiteX43" fmla="*/ 1377474 w 2814560"/>
              <a:gd name="connsiteY43" fmla="*/ 416302 h 6861175"/>
              <a:gd name="connsiteX44" fmla="*/ 1707240 w 2814560"/>
              <a:gd name="connsiteY44" fmla="*/ 218558 h 6861175"/>
              <a:gd name="connsiteX45" fmla="*/ 2814560 w 2814560"/>
              <a:gd name="connsiteY45" fmla="*/ 0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814560" h="6861175">
                <a:moveTo>
                  <a:pt x="174344" y="3070225"/>
                </a:moveTo>
                <a:lnTo>
                  <a:pt x="412952" y="3070225"/>
                </a:lnTo>
                <a:cubicBezTo>
                  <a:pt x="2814560" y="3070225"/>
                  <a:pt x="2814560" y="3070225"/>
                  <a:pt x="2814560" y="3070225"/>
                </a:cubicBezTo>
                <a:lnTo>
                  <a:pt x="2814560" y="3271663"/>
                </a:lnTo>
                <a:cubicBezTo>
                  <a:pt x="2814560" y="4187729"/>
                  <a:pt x="2814560" y="5360293"/>
                  <a:pt x="2814560" y="6861175"/>
                </a:cubicBezTo>
                <a:cubicBezTo>
                  <a:pt x="2814560" y="6861175"/>
                  <a:pt x="2814560" y="6861175"/>
                  <a:pt x="2103166" y="6861175"/>
                </a:cubicBezTo>
                <a:cubicBezTo>
                  <a:pt x="2287088" y="6691207"/>
                  <a:pt x="2287088" y="6531645"/>
                  <a:pt x="2231564" y="6389426"/>
                </a:cubicBezTo>
                <a:cubicBezTo>
                  <a:pt x="2134398" y="6136208"/>
                  <a:pt x="1999060" y="6000927"/>
                  <a:pt x="1940066" y="5713021"/>
                </a:cubicBezTo>
                <a:cubicBezTo>
                  <a:pt x="1922715" y="5633240"/>
                  <a:pt x="1905364" y="5556928"/>
                  <a:pt x="1874132" y="5480615"/>
                </a:cubicBezTo>
                <a:cubicBezTo>
                  <a:pt x="1801258" y="5307178"/>
                  <a:pt x="1672860" y="5248209"/>
                  <a:pt x="1509760" y="5234334"/>
                </a:cubicBezTo>
                <a:cubicBezTo>
                  <a:pt x="1284196" y="5220459"/>
                  <a:pt x="957996" y="5269022"/>
                  <a:pt x="742843" y="5213522"/>
                </a:cubicBezTo>
                <a:cubicBezTo>
                  <a:pt x="572803" y="5168428"/>
                  <a:pt x="482577" y="5008866"/>
                  <a:pt x="479107" y="4838898"/>
                </a:cubicBezTo>
                <a:cubicBezTo>
                  <a:pt x="479107" y="4772992"/>
                  <a:pt x="489517" y="4703617"/>
                  <a:pt x="520749" y="4634242"/>
                </a:cubicBezTo>
                <a:cubicBezTo>
                  <a:pt x="548511" y="4575273"/>
                  <a:pt x="517279" y="4547523"/>
                  <a:pt x="468696" y="4516305"/>
                </a:cubicBezTo>
                <a:cubicBezTo>
                  <a:pt x="392351" y="4467742"/>
                  <a:pt x="322947" y="4387961"/>
                  <a:pt x="406232" y="4304711"/>
                </a:cubicBezTo>
                <a:cubicBezTo>
                  <a:pt x="423583" y="4283899"/>
                  <a:pt x="451345" y="4263086"/>
                  <a:pt x="486047" y="4242274"/>
                </a:cubicBezTo>
                <a:cubicBezTo>
                  <a:pt x="447875" y="4231868"/>
                  <a:pt x="413173" y="4221461"/>
                  <a:pt x="388881" y="4207586"/>
                </a:cubicBezTo>
                <a:cubicBezTo>
                  <a:pt x="309066" y="4172899"/>
                  <a:pt x="291715" y="4120868"/>
                  <a:pt x="302126" y="4061899"/>
                </a:cubicBezTo>
                <a:cubicBezTo>
                  <a:pt x="305596" y="4030680"/>
                  <a:pt x="329888" y="3995993"/>
                  <a:pt x="354179" y="3957837"/>
                </a:cubicBezTo>
                <a:cubicBezTo>
                  <a:pt x="427054" y="3853774"/>
                  <a:pt x="447875" y="3728900"/>
                  <a:pt x="305596" y="3659525"/>
                </a:cubicBezTo>
                <a:cubicBezTo>
                  <a:pt x="243132" y="3628306"/>
                  <a:pt x="177198" y="3635244"/>
                  <a:pt x="118205" y="3614431"/>
                </a:cubicBezTo>
                <a:cubicBezTo>
                  <a:pt x="34919" y="3583212"/>
                  <a:pt x="-3253" y="3499962"/>
                  <a:pt x="217" y="3416713"/>
                </a:cubicBezTo>
                <a:cubicBezTo>
                  <a:pt x="3687" y="3357744"/>
                  <a:pt x="38390" y="3302244"/>
                  <a:pt x="66151" y="3260619"/>
                </a:cubicBezTo>
                <a:close/>
                <a:moveTo>
                  <a:pt x="314102" y="2783085"/>
                </a:moveTo>
                <a:lnTo>
                  <a:pt x="273930" y="2870386"/>
                </a:lnTo>
                <a:cubicBezTo>
                  <a:pt x="242482" y="2936725"/>
                  <a:pt x="210057" y="3002631"/>
                  <a:pt x="175734" y="3067779"/>
                </a:cubicBezTo>
                <a:lnTo>
                  <a:pt x="174344" y="3070225"/>
                </a:lnTo>
                <a:lnTo>
                  <a:pt x="172960" y="3070225"/>
                </a:lnTo>
                <a:close/>
                <a:moveTo>
                  <a:pt x="371052" y="2659321"/>
                </a:moveTo>
                <a:lnTo>
                  <a:pt x="319185" y="2772743"/>
                </a:lnTo>
                <a:lnTo>
                  <a:pt x="314102" y="2783085"/>
                </a:lnTo>
                <a:close/>
                <a:moveTo>
                  <a:pt x="2814560" y="0"/>
                </a:moveTo>
                <a:cubicBezTo>
                  <a:pt x="2439777" y="3469"/>
                  <a:pt x="2064994" y="76313"/>
                  <a:pt x="1707562" y="218531"/>
                </a:cubicBezTo>
                <a:cubicBezTo>
                  <a:pt x="1593045" y="274031"/>
                  <a:pt x="1485469" y="339937"/>
                  <a:pt x="1377892" y="416249"/>
                </a:cubicBezTo>
                <a:cubicBezTo>
                  <a:pt x="892062" y="766592"/>
                  <a:pt x="774075" y="1151623"/>
                  <a:pt x="562392" y="1689278"/>
                </a:cubicBezTo>
                <a:cubicBezTo>
                  <a:pt x="520749" y="1793341"/>
                  <a:pt x="458285" y="1900872"/>
                  <a:pt x="433994" y="2011872"/>
                </a:cubicBezTo>
                <a:cubicBezTo>
                  <a:pt x="409702" y="2133278"/>
                  <a:pt x="437464" y="2174903"/>
                  <a:pt x="461756" y="2237340"/>
                </a:cubicBezTo>
                <a:cubicBezTo>
                  <a:pt x="499928" y="2324059"/>
                  <a:pt x="496458" y="2379559"/>
                  <a:pt x="458285" y="2469746"/>
                </a:cubicBezTo>
                <a:lnTo>
                  <a:pt x="371052" y="2659321"/>
                </a:lnTo>
                <a:lnTo>
                  <a:pt x="457600" y="2470057"/>
                </a:lnTo>
                <a:cubicBezTo>
                  <a:pt x="495784" y="2379858"/>
                  <a:pt x="499255" y="2324351"/>
                  <a:pt x="461072" y="2237622"/>
                </a:cubicBezTo>
                <a:cubicBezTo>
                  <a:pt x="436773" y="2175177"/>
                  <a:pt x="409003" y="2133547"/>
                  <a:pt x="433302" y="2012125"/>
                </a:cubicBezTo>
                <a:cubicBezTo>
                  <a:pt x="457600" y="1901111"/>
                  <a:pt x="520082" y="1793567"/>
                  <a:pt x="561737" y="1689491"/>
                </a:cubicBezTo>
                <a:cubicBezTo>
                  <a:pt x="773482" y="1151768"/>
                  <a:pt x="891503" y="766689"/>
                  <a:pt x="1377474" y="416302"/>
                </a:cubicBezTo>
                <a:cubicBezTo>
                  <a:pt x="1485082" y="339980"/>
                  <a:pt x="1592690" y="274065"/>
                  <a:pt x="1707240" y="218558"/>
                </a:cubicBezTo>
                <a:cubicBezTo>
                  <a:pt x="2064776" y="76322"/>
                  <a:pt x="2439668" y="3469"/>
                  <a:pt x="2814560" y="0"/>
                </a:cubicBezTo>
                <a:close/>
              </a:path>
            </a:pathLst>
          </a:custGeom>
          <a:solidFill>
            <a:srgbClr val="A2D06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66" name="任意多边形 65"/>
          <p:cNvSpPr>
            <a:spLocks/>
          </p:cNvSpPr>
          <p:nvPr/>
        </p:nvSpPr>
        <p:spPr bwMode="auto">
          <a:xfrm>
            <a:off x="6229057" y="7284"/>
            <a:ext cx="5708572" cy="6862541"/>
          </a:xfrm>
          <a:custGeom>
            <a:avLst/>
            <a:gdLst>
              <a:gd name="connsiteX0" fmla="*/ 2263679 w 5708572"/>
              <a:gd name="connsiteY0" fmla="*/ 6555918 h 6862541"/>
              <a:gd name="connsiteX1" fmla="*/ 2263775 w 5708572"/>
              <a:gd name="connsiteY1" fmla="*/ 6557728 h 6862541"/>
              <a:gd name="connsiteX2" fmla="*/ 2163711 w 5708572"/>
              <a:gd name="connsiteY2" fmla="*/ 6799302 h 6862541"/>
              <a:gd name="connsiteX3" fmla="*/ 2106155 w 5708572"/>
              <a:gd name="connsiteY3" fmla="*/ 6859366 h 6862541"/>
              <a:gd name="connsiteX4" fmla="*/ 2103166 w 5708572"/>
              <a:gd name="connsiteY4" fmla="*/ 6859366 h 6862541"/>
              <a:gd name="connsiteX5" fmla="*/ 2257157 w 5708572"/>
              <a:gd name="connsiteY5" fmla="*/ 6613086 h 6862541"/>
              <a:gd name="connsiteX6" fmla="*/ 2263286 w 5708572"/>
              <a:gd name="connsiteY6" fmla="*/ 6548541 h 6862541"/>
              <a:gd name="connsiteX7" fmla="*/ 2263834 w 5708572"/>
              <a:gd name="connsiteY7" fmla="*/ 6554564 h 6862541"/>
              <a:gd name="connsiteX8" fmla="*/ 2263679 w 5708572"/>
              <a:gd name="connsiteY8" fmla="*/ 6555918 h 6862541"/>
              <a:gd name="connsiteX9" fmla="*/ 2257456 w 5708572"/>
              <a:gd name="connsiteY9" fmla="*/ 6484380 h 6862541"/>
              <a:gd name="connsiteX10" fmla="*/ 2260732 w 5708572"/>
              <a:gd name="connsiteY10" fmla="*/ 6500587 h 6862541"/>
              <a:gd name="connsiteX11" fmla="*/ 2263286 w 5708572"/>
              <a:gd name="connsiteY11" fmla="*/ 6548541 h 6862541"/>
              <a:gd name="connsiteX12" fmla="*/ 2250977 w 5708572"/>
              <a:gd name="connsiteY12" fmla="*/ 6452339 h 6862541"/>
              <a:gd name="connsiteX13" fmla="*/ 2256094 w 5708572"/>
              <a:gd name="connsiteY13" fmla="*/ 6469399 h 6862541"/>
              <a:gd name="connsiteX14" fmla="*/ 2257456 w 5708572"/>
              <a:gd name="connsiteY14" fmla="*/ 6484380 h 6862541"/>
              <a:gd name="connsiteX15" fmla="*/ 2241933 w 5708572"/>
              <a:gd name="connsiteY15" fmla="*/ 6422187 h 6862541"/>
              <a:gd name="connsiteX16" fmla="*/ 2249475 w 5708572"/>
              <a:gd name="connsiteY16" fmla="*/ 6444909 h 6862541"/>
              <a:gd name="connsiteX17" fmla="*/ 2250977 w 5708572"/>
              <a:gd name="connsiteY17" fmla="*/ 6452339 h 6862541"/>
              <a:gd name="connsiteX18" fmla="*/ 479237 w 5708572"/>
              <a:gd name="connsiteY18" fmla="*/ 4838616 h 6862541"/>
              <a:gd name="connsiteX19" fmla="*/ 484462 w 5708572"/>
              <a:gd name="connsiteY19" fmla="*/ 4900136 h 6862541"/>
              <a:gd name="connsiteX20" fmla="*/ 742843 w 5708572"/>
              <a:gd name="connsiteY20" fmla="*/ 5211713 h 6862541"/>
              <a:gd name="connsiteX21" fmla="*/ 1509760 w 5708572"/>
              <a:gd name="connsiteY21" fmla="*/ 5232525 h 6862541"/>
              <a:gd name="connsiteX22" fmla="*/ 1874132 w 5708572"/>
              <a:gd name="connsiteY22" fmla="*/ 5478806 h 6862541"/>
              <a:gd name="connsiteX23" fmla="*/ 1940066 w 5708572"/>
              <a:gd name="connsiteY23" fmla="*/ 5711212 h 6862541"/>
              <a:gd name="connsiteX24" fmla="*/ 2231564 w 5708572"/>
              <a:gd name="connsiteY24" fmla="*/ 6387617 h 6862541"/>
              <a:gd name="connsiteX25" fmla="*/ 2241933 w 5708572"/>
              <a:gd name="connsiteY25" fmla="*/ 6422187 h 6862541"/>
              <a:gd name="connsiteX26" fmla="*/ 2231507 w 5708572"/>
              <a:gd name="connsiteY26" fmla="*/ 6390776 h 6862541"/>
              <a:gd name="connsiteX27" fmla="*/ 1940017 w 5708572"/>
              <a:gd name="connsiteY27" fmla="*/ 5714347 h 6862541"/>
              <a:gd name="connsiteX28" fmla="*/ 1874085 w 5708572"/>
              <a:gd name="connsiteY28" fmla="*/ 5481933 h 6862541"/>
              <a:gd name="connsiteX29" fmla="*/ 1509721 w 5708572"/>
              <a:gd name="connsiteY29" fmla="*/ 5235644 h 6862541"/>
              <a:gd name="connsiteX30" fmla="*/ 742824 w 5708572"/>
              <a:gd name="connsiteY30" fmla="*/ 5214830 h 6862541"/>
              <a:gd name="connsiteX31" fmla="*/ 479095 w 5708572"/>
              <a:gd name="connsiteY31" fmla="*/ 4840193 h 6862541"/>
              <a:gd name="connsiteX32" fmla="*/ 530748 w 5708572"/>
              <a:gd name="connsiteY32" fmla="*/ 4595058 h 6862541"/>
              <a:gd name="connsiteX33" fmla="*/ 531147 w 5708572"/>
              <a:gd name="connsiteY33" fmla="*/ 4596614 h 6862541"/>
              <a:gd name="connsiteX34" fmla="*/ 520736 w 5708572"/>
              <a:gd name="connsiteY34" fmla="*/ 4635530 h 6862541"/>
              <a:gd name="connsiteX35" fmla="*/ 488204 w 5708572"/>
              <a:gd name="connsiteY35" fmla="*/ 4739162 h 6862541"/>
              <a:gd name="connsiteX36" fmla="*/ 479237 w 5708572"/>
              <a:gd name="connsiteY36" fmla="*/ 4838616 h 6862541"/>
              <a:gd name="connsiteX37" fmla="*/ 479107 w 5708572"/>
              <a:gd name="connsiteY37" fmla="*/ 4837089 h 6862541"/>
              <a:gd name="connsiteX38" fmla="*/ 520749 w 5708572"/>
              <a:gd name="connsiteY38" fmla="*/ 4632433 h 6862541"/>
              <a:gd name="connsiteX39" fmla="*/ 377622 w 5708572"/>
              <a:gd name="connsiteY39" fmla="*/ 4421732 h 6862541"/>
              <a:gd name="connsiteX40" fmla="*/ 415016 w 5708572"/>
              <a:gd name="connsiteY40" fmla="*/ 4472654 h 6862541"/>
              <a:gd name="connsiteX41" fmla="*/ 468696 w 5708572"/>
              <a:gd name="connsiteY41" fmla="*/ 4514496 h 6862541"/>
              <a:gd name="connsiteX42" fmla="*/ 531160 w 5708572"/>
              <a:gd name="connsiteY42" fmla="*/ 4593518 h 6862541"/>
              <a:gd name="connsiteX43" fmla="*/ 530748 w 5708572"/>
              <a:gd name="connsiteY43" fmla="*/ 4595058 h 6862541"/>
              <a:gd name="connsiteX44" fmla="*/ 523339 w 5708572"/>
              <a:gd name="connsiteY44" fmla="*/ 4566153 h 6862541"/>
              <a:gd name="connsiteX45" fmla="*/ 468684 w 5708572"/>
              <a:gd name="connsiteY45" fmla="*/ 4517589 h 6862541"/>
              <a:gd name="connsiteX46" fmla="*/ 380913 w 5708572"/>
              <a:gd name="connsiteY46" fmla="*/ 4431574 h 6862541"/>
              <a:gd name="connsiteX47" fmla="*/ 377524 w 5708572"/>
              <a:gd name="connsiteY47" fmla="*/ 4421440 h 6862541"/>
              <a:gd name="connsiteX48" fmla="*/ 377622 w 5708572"/>
              <a:gd name="connsiteY48" fmla="*/ 4421732 h 6862541"/>
              <a:gd name="connsiteX49" fmla="*/ 377603 w 5708572"/>
              <a:gd name="connsiteY49" fmla="*/ 4421707 h 6862541"/>
              <a:gd name="connsiteX50" fmla="*/ 369340 w 5708572"/>
              <a:gd name="connsiteY50" fmla="*/ 4393878 h 6862541"/>
              <a:gd name="connsiteX51" fmla="*/ 377524 w 5708572"/>
              <a:gd name="connsiteY51" fmla="*/ 4421440 h 6862541"/>
              <a:gd name="connsiteX52" fmla="*/ 369257 w 5708572"/>
              <a:gd name="connsiteY52" fmla="*/ 4396720 h 6862541"/>
              <a:gd name="connsiteX53" fmla="*/ 369373 w 5708572"/>
              <a:gd name="connsiteY53" fmla="*/ 4392729 h 6862541"/>
              <a:gd name="connsiteX54" fmla="*/ 369340 w 5708572"/>
              <a:gd name="connsiteY54" fmla="*/ 4393878 h 6862541"/>
              <a:gd name="connsiteX55" fmla="*/ 369266 w 5708572"/>
              <a:gd name="connsiteY55" fmla="*/ 4393632 h 6862541"/>
              <a:gd name="connsiteX56" fmla="*/ 373376 w 5708572"/>
              <a:gd name="connsiteY56" fmla="*/ 4358910 h 6862541"/>
              <a:gd name="connsiteX57" fmla="*/ 369373 w 5708572"/>
              <a:gd name="connsiteY57" fmla="*/ 4392729 h 6862541"/>
              <a:gd name="connsiteX58" fmla="*/ 370111 w 5708572"/>
              <a:gd name="connsiteY58" fmla="*/ 4367343 h 6862541"/>
              <a:gd name="connsiteX59" fmla="*/ 482868 w 5708572"/>
              <a:gd name="connsiteY59" fmla="*/ 4242604 h 6862541"/>
              <a:gd name="connsiteX60" fmla="*/ 486035 w 5708572"/>
              <a:gd name="connsiteY60" fmla="*/ 4243548 h 6862541"/>
              <a:gd name="connsiteX61" fmla="*/ 406222 w 5708572"/>
              <a:gd name="connsiteY61" fmla="*/ 4305988 h 6862541"/>
              <a:gd name="connsiteX62" fmla="*/ 381863 w 5708572"/>
              <a:gd name="connsiteY62" fmla="*/ 4336991 h 6862541"/>
              <a:gd name="connsiteX63" fmla="*/ 373376 w 5708572"/>
              <a:gd name="connsiteY63" fmla="*/ 4358910 h 6862541"/>
              <a:gd name="connsiteX64" fmla="*/ 374528 w 5708572"/>
              <a:gd name="connsiteY64" fmla="*/ 4349182 h 6862541"/>
              <a:gd name="connsiteX65" fmla="*/ 406232 w 5708572"/>
              <a:gd name="connsiteY65" fmla="*/ 4302902 h 6862541"/>
              <a:gd name="connsiteX66" fmla="*/ 439633 w 5708572"/>
              <a:gd name="connsiteY66" fmla="*/ 4271684 h 6862541"/>
              <a:gd name="connsiteX67" fmla="*/ 300186 w 5708572"/>
              <a:gd name="connsiteY67" fmla="*/ 4103261 h 6862541"/>
              <a:gd name="connsiteX68" fmla="*/ 311669 w 5708572"/>
              <a:gd name="connsiteY68" fmla="*/ 4142039 h 6862541"/>
              <a:gd name="connsiteX69" fmla="*/ 388881 w 5708572"/>
              <a:gd name="connsiteY69" fmla="*/ 4205777 h 6862541"/>
              <a:gd name="connsiteX70" fmla="*/ 486047 w 5708572"/>
              <a:gd name="connsiteY70" fmla="*/ 4240465 h 6862541"/>
              <a:gd name="connsiteX71" fmla="*/ 482868 w 5708572"/>
              <a:gd name="connsiteY71" fmla="*/ 4242604 h 6862541"/>
              <a:gd name="connsiteX72" fmla="*/ 432248 w 5708572"/>
              <a:gd name="connsiteY72" fmla="*/ 4227505 h 6862541"/>
              <a:gd name="connsiteX73" fmla="*/ 388871 w 5708572"/>
              <a:gd name="connsiteY73" fmla="*/ 4208860 h 6862541"/>
              <a:gd name="connsiteX74" fmla="*/ 300058 w 5708572"/>
              <a:gd name="connsiteY74" fmla="*/ 4105932 h 6862541"/>
              <a:gd name="connsiteX75" fmla="*/ 376163 w 5708572"/>
              <a:gd name="connsiteY75" fmla="*/ 3917949 h 6862541"/>
              <a:gd name="connsiteX76" fmla="*/ 354170 w 5708572"/>
              <a:gd name="connsiteY76" fmla="*/ 3959101 h 6862541"/>
              <a:gd name="connsiteX77" fmla="*/ 302118 w 5708572"/>
              <a:gd name="connsiteY77" fmla="*/ 4063167 h 6862541"/>
              <a:gd name="connsiteX78" fmla="*/ 300186 w 5708572"/>
              <a:gd name="connsiteY78" fmla="*/ 4103261 h 6862541"/>
              <a:gd name="connsiteX79" fmla="*/ 300066 w 5708572"/>
              <a:gd name="connsiteY79" fmla="*/ 4102853 h 6862541"/>
              <a:gd name="connsiteX80" fmla="*/ 302126 w 5708572"/>
              <a:gd name="connsiteY80" fmla="*/ 4060090 h 6862541"/>
              <a:gd name="connsiteX81" fmla="*/ 354179 w 5708572"/>
              <a:gd name="connsiteY81" fmla="*/ 3956028 h 6862541"/>
              <a:gd name="connsiteX82" fmla="*/ 390312 w 5708572"/>
              <a:gd name="connsiteY82" fmla="*/ 3891473 h 6862541"/>
              <a:gd name="connsiteX83" fmla="*/ 388949 w 5708572"/>
              <a:gd name="connsiteY83" fmla="*/ 3895801 h 6862541"/>
              <a:gd name="connsiteX84" fmla="*/ 376163 w 5708572"/>
              <a:gd name="connsiteY84" fmla="*/ 3917949 h 6862541"/>
              <a:gd name="connsiteX85" fmla="*/ 410435 w 5708572"/>
              <a:gd name="connsiteY85" fmla="*/ 3796319 h 6862541"/>
              <a:gd name="connsiteX86" fmla="*/ 410560 w 5708572"/>
              <a:gd name="connsiteY86" fmla="*/ 3796932 h 6862541"/>
              <a:gd name="connsiteX87" fmla="*/ 397330 w 5708572"/>
              <a:gd name="connsiteY87" fmla="*/ 3878342 h 6862541"/>
              <a:gd name="connsiteX88" fmla="*/ 390312 w 5708572"/>
              <a:gd name="connsiteY88" fmla="*/ 3891473 h 6862541"/>
              <a:gd name="connsiteX89" fmla="*/ 408348 w 5708572"/>
              <a:gd name="connsiteY89" fmla="*/ 3834202 h 6862541"/>
              <a:gd name="connsiteX90" fmla="*/ 46964 w 5708572"/>
              <a:gd name="connsiteY90" fmla="*/ 3561778 h 6862541"/>
              <a:gd name="connsiteX91" fmla="*/ 76092 w 5708572"/>
              <a:gd name="connsiteY91" fmla="*/ 3589917 h 6862541"/>
              <a:gd name="connsiteX92" fmla="*/ 118205 w 5708572"/>
              <a:gd name="connsiteY92" fmla="*/ 3612622 h 6862541"/>
              <a:gd name="connsiteX93" fmla="*/ 305596 w 5708572"/>
              <a:gd name="connsiteY93" fmla="*/ 3657716 h 6862541"/>
              <a:gd name="connsiteX94" fmla="*/ 410571 w 5708572"/>
              <a:gd name="connsiteY94" fmla="*/ 3793864 h 6862541"/>
              <a:gd name="connsiteX95" fmla="*/ 410435 w 5708572"/>
              <a:gd name="connsiteY95" fmla="*/ 3796319 h 6862541"/>
              <a:gd name="connsiteX96" fmla="*/ 402698 w 5708572"/>
              <a:gd name="connsiteY96" fmla="*/ 3758219 h 6862541"/>
              <a:gd name="connsiteX97" fmla="*/ 305588 w 5708572"/>
              <a:gd name="connsiteY97" fmla="*/ 3660779 h 6862541"/>
              <a:gd name="connsiteX98" fmla="*/ 118202 w 5708572"/>
              <a:gd name="connsiteY98" fmla="*/ 3615683 h 6862541"/>
              <a:gd name="connsiteX99" fmla="*/ 64144 w 5708572"/>
              <a:gd name="connsiteY99" fmla="*/ 3583325 h 6862541"/>
              <a:gd name="connsiteX100" fmla="*/ 40650 w 5708572"/>
              <a:gd name="connsiteY100" fmla="*/ 3553859 h 6862541"/>
              <a:gd name="connsiteX101" fmla="*/ 46964 w 5708572"/>
              <a:gd name="connsiteY101" fmla="*/ 3561778 h 6862541"/>
              <a:gd name="connsiteX102" fmla="*/ 43358 w 5708572"/>
              <a:gd name="connsiteY102" fmla="*/ 3558294 h 6862541"/>
              <a:gd name="connsiteX103" fmla="*/ 21514 w 5708572"/>
              <a:gd name="connsiteY103" fmla="*/ 3522513 h 6862541"/>
              <a:gd name="connsiteX104" fmla="*/ 40650 w 5708572"/>
              <a:gd name="connsiteY104" fmla="*/ 3553859 h 6862541"/>
              <a:gd name="connsiteX105" fmla="*/ 26677 w 5708572"/>
              <a:gd name="connsiteY105" fmla="*/ 3536333 h 6862541"/>
              <a:gd name="connsiteX106" fmla="*/ 14698 w 5708572"/>
              <a:gd name="connsiteY106" fmla="*/ 3504267 h 6862541"/>
              <a:gd name="connsiteX107" fmla="*/ 21514 w 5708572"/>
              <a:gd name="connsiteY107" fmla="*/ 3522513 h 6862541"/>
              <a:gd name="connsiteX108" fmla="*/ 19865 w 5708572"/>
              <a:gd name="connsiteY108" fmla="*/ 3519812 h 6862541"/>
              <a:gd name="connsiteX109" fmla="*/ 394 w 5708572"/>
              <a:gd name="connsiteY109" fmla="*/ 3416980 h 6862541"/>
              <a:gd name="connsiteX110" fmla="*/ 5477 w 5708572"/>
              <a:gd name="connsiteY110" fmla="*/ 3476528 h 6862541"/>
              <a:gd name="connsiteX111" fmla="*/ 14698 w 5708572"/>
              <a:gd name="connsiteY111" fmla="*/ 3504267 h 6862541"/>
              <a:gd name="connsiteX112" fmla="*/ 5477 w 5708572"/>
              <a:gd name="connsiteY112" fmla="*/ 3479585 h 6862541"/>
              <a:gd name="connsiteX113" fmla="*/ 217 w 5708572"/>
              <a:gd name="connsiteY113" fmla="*/ 3417959 h 6862541"/>
              <a:gd name="connsiteX114" fmla="*/ 158630 w 5708572"/>
              <a:gd name="connsiteY114" fmla="*/ 3096070 h 6862541"/>
              <a:gd name="connsiteX115" fmla="*/ 160355 w 5708572"/>
              <a:gd name="connsiteY115" fmla="*/ 3096070 h 6862541"/>
              <a:gd name="connsiteX116" fmla="*/ 66150 w 5708572"/>
              <a:gd name="connsiteY116" fmla="*/ 3261859 h 6862541"/>
              <a:gd name="connsiteX117" fmla="*/ 8079 w 5708572"/>
              <a:gd name="connsiteY117" fmla="*/ 3374544 h 6862541"/>
              <a:gd name="connsiteX118" fmla="*/ 394 w 5708572"/>
              <a:gd name="connsiteY118" fmla="*/ 3416980 h 6862541"/>
              <a:gd name="connsiteX119" fmla="*/ 217 w 5708572"/>
              <a:gd name="connsiteY119" fmla="*/ 3414904 h 6862541"/>
              <a:gd name="connsiteX120" fmla="*/ 66151 w 5708572"/>
              <a:gd name="connsiteY120" fmla="*/ 3258811 h 6862541"/>
              <a:gd name="connsiteX121" fmla="*/ 2830716 w 5708572"/>
              <a:gd name="connsiteY121" fmla="*/ 3071591 h 6862541"/>
              <a:gd name="connsiteX122" fmla="*/ 2834511 w 5708572"/>
              <a:gd name="connsiteY122" fmla="*/ 3071591 h 6862541"/>
              <a:gd name="connsiteX123" fmla="*/ 5259142 w 5708572"/>
              <a:gd name="connsiteY123" fmla="*/ 3071591 h 6862541"/>
              <a:gd name="connsiteX124" fmla="*/ 5259648 w 5708572"/>
              <a:gd name="connsiteY124" fmla="*/ 3071591 h 6862541"/>
              <a:gd name="connsiteX125" fmla="*/ 5228827 w 5708572"/>
              <a:gd name="connsiteY125" fmla="*/ 3169934 h 6862541"/>
              <a:gd name="connsiteX126" fmla="*/ 4990256 w 5708572"/>
              <a:gd name="connsiteY126" fmla="*/ 3601808 h 6862541"/>
              <a:gd name="connsiteX127" fmla="*/ 4757758 w 5708572"/>
              <a:gd name="connsiteY127" fmla="*/ 3907068 h 6862541"/>
              <a:gd name="connsiteX128" fmla="*/ 4896563 w 5708572"/>
              <a:gd name="connsiteY128" fmla="*/ 5679658 h 6862541"/>
              <a:gd name="connsiteX129" fmla="*/ 5708572 w 5708572"/>
              <a:gd name="connsiteY129" fmla="*/ 6862541 h 6862541"/>
              <a:gd name="connsiteX130" fmla="*/ 2103113 w 5708572"/>
              <a:gd name="connsiteY130" fmla="*/ 6862541 h 6862541"/>
              <a:gd name="connsiteX131" fmla="*/ 2106155 w 5708572"/>
              <a:gd name="connsiteY131" fmla="*/ 6859366 h 6862541"/>
              <a:gd name="connsiteX132" fmla="*/ 2228390 w 5708572"/>
              <a:gd name="connsiteY132" fmla="*/ 6859366 h 6862541"/>
              <a:gd name="connsiteX133" fmla="*/ 2814560 w 5708572"/>
              <a:gd name="connsiteY133" fmla="*/ 6859366 h 6862541"/>
              <a:gd name="connsiteX134" fmla="*/ 2814560 w 5708572"/>
              <a:gd name="connsiteY134" fmla="*/ 3269855 h 6862541"/>
              <a:gd name="connsiteX135" fmla="*/ 2814560 w 5708572"/>
              <a:gd name="connsiteY135" fmla="*/ 3096070 h 6862541"/>
              <a:gd name="connsiteX136" fmla="*/ 2824007 w 5708572"/>
              <a:gd name="connsiteY136" fmla="*/ 3096070 h 6862541"/>
              <a:gd name="connsiteX137" fmla="*/ 2830716 w 5708572"/>
              <a:gd name="connsiteY137" fmla="*/ 3096070 h 6862541"/>
              <a:gd name="connsiteX138" fmla="*/ 5262179 w 5708572"/>
              <a:gd name="connsiteY138" fmla="*/ 3063516 h 6862541"/>
              <a:gd name="connsiteX139" fmla="*/ 5260384 w 5708572"/>
              <a:gd name="connsiteY139" fmla="*/ 3071591 h 6862541"/>
              <a:gd name="connsiteX140" fmla="*/ 5259648 w 5708572"/>
              <a:gd name="connsiteY140" fmla="*/ 3071591 h 6862541"/>
              <a:gd name="connsiteX141" fmla="*/ 5301622 w 5708572"/>
              <a:gd name="connsiteY141" fmla="*/ 2886066 h 6862541"/>
              <a:gd name="connsiteX142" fmla="*/ 5294760 w 5708572"/>
              <a:gd name="connsiteY142" fmla="*/ 2928632 h 6862541"/>
              <a:gd name="connsiteX143" fmla="*/ 5266104 w 5708572"/>
              <a:gd name="connsiteY143" fmla="*/ 3050990 h 6862541"/>
              <a:gd name="connsiteX144" fmla="*/ 5262179 w 5708572"/>
              <a:gd name="connsiteY144" fmla="*/ 3063516 h 6862541"/>
              <a:gd name="connsiteX145" fmla="*/ 5305124 w 5708572"/>
              <a:gd name="connsiteY145" fmla="*/ 2864343 h 6862541"/>
              <a:gd name="connsiteX146" fmla="*/ 5303762 w 5708572"/>
              <a:gd name="connsiteY146" fmla="*/ 2876436 h 6862541"/>
              <a:gd name="connsiteX147" fmla="*/ 5301622 w 5708572"/>
              <a:gd name="connsiteY147" fmla="*/ 2886066 h 6862541"/>
              <a:gd name="connsiteX148" fmla="*/ 4248639 w 5708572"/>
              <a:gd name="connsiteY148" fmla="*/ 369549 h 6862541"/>
              <a:gd name="connsiteX149" fmla="*/ 4323993 w 5708572"/>
              <a:gd name="connsiteY149" fmla="*/ 413921 h 6862541"/>
              <a:gd name="connsiteX150" fmla="*/ 5326859 w 5708572"/>
              <a:gd name="connsiteY150" fmla="*/ 2675622 h 6862541"/>
              <a:gd name="connsiteX151" fmla="*/ 5314957 w 5708572"/>
              <a:gd name="connsiteY151" fmla="*/ 2803346 h 6862541"/>
              <a:gd name="connsiteX152" fmla="*/ 5305124 w 5708572"/>
              <a:gd name="connsiteY152" fmla="*/ 2864343 h 6862541"/>
              <a:gd name="connsiteX153" fmla="*/ 5326319 w 5708572"/>
              <a:gd name="connsiteY153" fmla="*/ 2676077 h 6862541"/>
              <a:gd name="connsiteX154" fmla="*/ 4323409 w 5708572"/>
              <a:gd name="connsiteY154" fmla="*/ 414009 h 6862541"/>
              <a:gd name="connsiteX155" fmla="*/ 4175834 w 5708572"/>
              <a:gd name="connsiteY155" fmla="*/ 326678 h 6862541"/>
              <a:gd name="connsiteX156" fmla="*/ 4180638 w 5708572"/>
              <a:gd name="connsiteY156" fmla="*/ 329115 h 6862541"/>
              <a:gd name="connsiteX157" fmla="*/ 4248639 w 5708572"/>
              <a:gd name="connsiteY157" fmla="*/ 369549 h 6862541"/>
              <a:gd name="connsiteX158" fmla="*/ 4095411 w 5708572"/>
              <a:gd name="connsiteY158" fmla="*/ 285884 h 6862541"/>
              <a:gd name="connsiteX159" fmla="*/ 4162993 w 5708572"/>
              <a:gd name="connsiteY159" fmla="*/ 319116 h 6862541"/>
              <a:gd name="connsiteX160" fmla="*/ 4175834 w 5708572"/>
              <a:gd name="connsiteY160" fmla="*/ 326678 h 6862541"/>
              <a:gd name="connsiteX161" fmla="*/ 4017274 w 5708572"/>
              <a:gd name="connsiteY161" fmla="*/ 247462 h 6862541"/>
              <a:gd name="connsiteX162" fmla="*/ 4032489 w 5708572"/>
              <a:gd name="connsiteY162" fmla="*/ 253968 h 6862541"/>
              <a:gd name="connsiteX163" fmla="*/ 4095411 w 5708572"/>
              <a:gd name="connsiteY163" fmla="*/ 285884 h 6862541"/>
              <a:gd name="connsiteX164" fmla="*/ 3935458 w 5708572"/>
              <a:gd name="connsiteY164" fmla="*/ 212478 h 6862541"/>
              <a:gd name="connsiteX165" fmla="*/ 3995275 w 5708572"/>
              <a:gd name="connsiteY165" fmla="*/ 236644 h 6862541"/>
              <a:gd name="connsiteX166" fmla="*/ 4017274 w 5708572"/>
              <a:gd name="connsiteY166" fmla="*/ 247462 h 6862541"/>
              <a:gd name="connsiteX167" fmla="*/ 3853065 w 5708572"/>
              <a:gd name="connsiteY167" fmla="*/ 179189 h 6862541"/>
              <a:gd name="connsiteX168" fmla="*/ 3879521 w 5708572"/>
              <a:gd name="connsiteY168" fmla="*/ 188559 h 6862541"/>
              <a:gd name="connsiteX169" fmla="*/ 3935458 w 5708572"/>
              <a:gd name="connsiteY169" fmla="*/ 212478 h 6862541"/>
              <a:gd name="connsiteX170" fmla="*/ 3770324 w 5708572"/>
              <a:gd name="connsiteY170" fmla="*/ 149887 h 6862541"/>
              <a:gd name="connsiteX171" fmla="*/ 3821634 w 5708572"/>
              <a:gd name="connsiteY171" fmla="*/ 166491 h 6862541"/>
              <a:gd name="connsiteX172" fmla="*/ 3853065 w 5708572"/>
              <a:gd name="connsiteY172" fmla="*/ 179189 h 6862541"/>
              <a:gd name="connsiteX173" fmla="*/ 3683663 w 5708572"/>
              <a:gd name="connsiteY173" fmla="*/ 121843 h 6862541"/>
              <a:gd name="connsiteX174" fmla="*/ 3722293 w 5708572"/>
              <a:gd name="connsiteY174" fmla="*/ 132877 h 6862541"/>
              <a:gd name="connsiteX175" fmla="*/ 3770324 w 5708572"/>
              <a:gd name="connsiteY175" fmla="*/ 149887 h 6862541"/>
              <a:gd name="connsiteX176" fmla="*/ 3600761 w 5708572"/>
              <a:gd name="connsiteY176" fmla="*/ 98165 h 6862541"/>
              <a:gd name="connsiteX177" fmla="*/ 3642869 w 5708572"/>
              <a:gd name="connsiteY177" fmla="*/ 108642 h 6862541"/>
              <a:gd name="connsiteX178" fmla="*/ 3683663 w 5708572"/>
              <a:gd name="connsiteY178" fmla="*/ 121843 h 6862541"/>
              <a:gd name="connsiteX179" fmla="*/ 3509290 w 5708572"/>
              <a:gd name="connsiteY179" fmla="*/ 75404 h 6862541"/>
              <a:gd name="connsiteX180" fmla="*/ 3561364 w 5708572"/>
              <a:gd name="connsiteY180" fmla="*/ 86912 h 6862541"/>
              <a:gd name="connsiteX181" fmla="*/ 3600761 w 5708572"/>
              <a:gd name="connsiteY181" fmla="*/ 98165 h 6862541"/>
              <a:gd name="connsiteX182" fmla="*/ 3427452 w 5708572"/>
              <a:gd name="connsiteY182" fmla="*/ 57319 h 6862541"/>
              <a:gd name="connsiteX183" fmla="*/ 3459773 w 5708572"/>
              <a:gd name="connsiteY183" fmla="*/ 63083 h 6862541"/>
              <a:gd name="connsiteX184" fmla="*/ 3509290 w 5708572"/>
              <a:gd name="connsiteY184" fmla="*/ 75404 h 6862541"/>
              <a:gd name="connsiteX185" fmla="*/ 3329460 w 5708572"/>
              <a:gd name="connsiteY185" fmla="*/ 39843 h 6862541"/>
              <a:gd name="connsiteX186" fmla="*/ 3397293 w 5708572"/>
              <a:gd name="connsiteY186" fmla="*/ 50654 h 6862541"/>
              <a:gd name="connsiteX187" fmla="*/ 3427452 w 5708572"/>
              <a:gd name="connsiteY187" fmla="*/ 57319 h 6862541"/>
              <a:gd name="connsiteX188" fmla="*/ 3251064 w 5708572"/>
              <a:gd name="connsiteY188" fmla="*/ 27348 h 6862541"/>
              <a:gd name="connsiteX189" fmla="*/ 3273144 w 5708572"/>
              <a:gd name="connsiteY189" fmla="*/ 29799 h 6862541"/>
              <a:gd name="connsiteX190" fmla="*/ 3329460 w 5708572"/>
              <a:gd name="connsiteY190" fmla="*/ 39843 h 6862541"/>
              <a:gd name="connsiteX191" fmla="*/ 3140658 w 5708572"/>
              <a:gd name="connsiteY191" fmla="*/ 15091 h 6862541"/>
              <a:gd name="connsiteX192" fmla="*/ 3230640 w 5708572"/>
              <a:gd name="connsiteY192" fmla="*/ 24093 h 6862541"/>
              <a:gd name="connsiteX193" fmla="*/ 3251064 w 5708572"/>
              <a:gd name="connsiteY193" fmla="*/ 27348 h 6862541"/>
              <a:gd name="connsiteX194" fmla="*/ 3072250 w 5708572"/>
              <a:gd name="connsiteY194" fmla="*/ 8248 h 6862541"/>
              <a:gd name="connsiteX195" fmla="*/ 3083777 w 5708572"/>
              <a:gd name="connsiteY195" fmla="*/ 8776 h 6862541"/>
              <a:gd name="connsiteX196" fmla="*/ 3140658 w 5708572"/>
              <a:gd name="connsiteY196" fmla="*/ 15091 h 6862541"/>
              <a:gd name="connsiteX197" fmla="*/ 2905879 w 5708572"/>
              <a:gd name="connsiteY197" fmla="*/ 615 h 6862541"/>
              <a:gd name="connsiteX198" fmla="*/ 3061964 w 5708572"/>
              <a:gd name="connsiteY198" fmla="*/ 7219 h 6862541"/>
              <a:gd name="connsiteX199" fmla="*/ 3072250 w 5708572"/>
              <a:gd name="connsiteY199" fmla="*/ 8248 h 6862541"/>
              <a:gd name="connsiteX200" fmla="*/ 2892470 w 5708572"/>
              <a:gd name="connsiteY200" fmla="*/ 0 h 6862541"/>
              <a:gd name="connsiteX201" fmla="*/ 2905879 w 5708572"/>
              <a:gd name="connsiteY201" fmla="*/ 615 h 6862541"/>
              <a:gd name="connsiteX202" fmla="*/ 2891824 w 5708572"/>
              <a:gd name="connsiteY202" fmla="*/ 20 h 6862541"/>
              <a:gd name="connsiteX203" fmla="*/ 2830716 w 5708572"/>
              <a:gd name="connsiteY203" fmla="*/ 902 h 6862541"/>
              <a:gd name="connsiteX204" fmla="*/ 2830716 w 5708572"/>
              <a:gd name="connsiteY204" fmla="*/ 891 h 686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5708572" h="6862541">
                <a:moveTo>
                  <a:pt x="2263679" y="6555918"/>
                </a:moveTo>
                <a:lnTo>
                  <a:pt x="2263775" y="6557728"/>
                </a:lnTo>
                <a:cubicBezTo>
                  <a:pt x="2261688" y="6634856"/>
                  <a:pt x="2233683" y="6715670"/>
                  <a:pt x="2163711" y="6799302"/>
                </a:cubicBezTo>
                <a:lnTo>
                  <a:pt x="2106155" y="6859366"/>
                </a:lnTo>
                <a:lnTo>
                  <a:pt x="2103166" y="6859366"/>
                </a:lnTo>
                <a:cubicBezTo>
                  <a:pt x="2195127" y="6774382"/>
                  <a:pt x="2241108" y="6692000"/>
                  <a:pt x="2257157" y="6613086"/>
                </a:cubicBezTo>
                <a:close/>
                <a:moveTo>
                  <a:pt x="2263286" y="6548541"/>
                </a:moveTo>
                <a:lnTo>
                  <a:pt x="2263834" y="6554564"/>
                </a:lnTo>
                <a:lnTo>
                  <a:pt x="2263679" y="6555918"/>
                </a:lnTo>
                <a:close/>
                <a:moveTo>
                  <a:pt x="2257456" y="6484380"/>
                </a:moveTo>
                <a:lnTo>
                  <a:pt x="2260732" y="6500587"/>
                </a:lnTo>
                <a:lnTo>
                  <a:pt x="2263286" y="6548541"/>
                </a:lnTo>
                <a:close/>
                <a:moveTo>
                  <a:pt x="2250977" y="6452339"/>
                </a:moveTo>
                <a:lnTo>
                  <a:pt x="2256094" y="6469399"/>
                </a:lnTo>
                <a:lnTo>
                  <a:pt x="2257456" y="6484380"/>
                </a:lnTo>
                <a:close/>
                <a:moveTo>
                  <a:pt x="2241933" y="6422187"/>
                </a:moveTo>
                <a:lnTo>
                  <a:pt x="2249475" y="6444909"/>
                </a:lnTo>
                <a:lnTo>
                  <a:pt x="2250977" y="6452339"/>
                </a:lnTo>
                <a:close/>
                <a:moveTo>
                  <a:pt x="479237" y="4838616"/>
                </a:moveTo>
                <a:lnTo>
                  <a:pt x="484462" y="4900136"/>
                </a:lnTo>
                <a:cubicBezTo>
                  <a:pt x="506381" y="5045159"/>
                  <a:pt x="594058" y="5172256"/>
                  <a:pt x="742843" y="5211713"/>
                </a:cubicBezTo>
                <a:cubicBezTo>
                  <a:pt x="957996" y="5267213"/>
                  <a:pt x="1284196" y="5218650"/>
                  <a:pt x="1509760" y="5232525"/>
                </a:cubicBezTo>
                <a:cubicBezTo>
                  <a:pt x="1672860" y="5246400"/>
                  <a:pt x="1801258" y="5305369"/>
                  <a:pt x="1874132" y="5478806"/>
                </a:cubicBezTo>
                <a:cubicBezTo>
                  <a:pt x="1905364" y="5555119"/>
                  <a:pt x="1922715" y="5631431"/>
                  <a:pt x="1940066" y="5711212"/>
                </a:cubicBezTo>
                <a:cubicBezTo>
                  <a:pt x="1999060" y="5999118"/>
                  <a:pt x="2134398" y="6134399"/>
                  <a:pt x="2231564" y="6387617"/>
                </a:cubicBezTo>
                <a:lnTo>
                  <a:pt x="2241933" y="6422187"/>
                </a:lnTo>
                <a:lnTo>
                  <a:pt x="2231507" y="6390776"/>
                </a:lnTo>
                <a:cubicBezTo>
                  <a:pt x="2134344" y="6137548"/>
                  <a:pt x="1999009" y="6002263"/>
                  <a:pt x="1940017" y="5714347"/>
                </a:cubicBezTo>
                <a:cubicBezTo>
                  <a:pt x="1922666" y="5634563"/>
                  <a:pt x="1905316" y="5558248"/>
                  <a:pt x="1874085" y="5481933"/>
                </a:cubicBezTo>
                <a:cubicBezTo>
                  <a:pt x="1801212" y="5308490"/>
                  <a:pt x="1672817" y="5249519"/>
                  <a:pt x="1509721" y="5235644"/>
                </a:cubicBezTo>
                <a:cubicBezTo>
                  <a:pt x="1284163" y="5221768"/>
                  <a:pt x="957972" y="5270332"/>
                  <a:pt x="742824" y="5214830"/>
                </a:cubicBezTo>
                <a:cubicBezTo>
                  <a:pt x="572788" y="5169735"/>
                  <a:pt x="482565" y="5010167"/>
                  <a:pt x="479095" y="4840193"/>
                </a:cubicBezTo>
                <a:close/>
                <a:moveTo>
                  <a:pt x="530748" y="4595058"/>
                </a:moveTo>
                <a:lnTo>
                  <a:pt x="531147" y="4596614"/>
                </a:lnTo>
                <a:cubicBezTo>
                  <a:pt x="530930" y="4607996"/>
                  <a:pt x="527677" y="4620787"/>
                  <a:pt x="520736" y="4635530"/>
                </a:cubicBezTo>
                <a:cubicBezTo>
                  <a:pt x="505121" y="4670219"/>
                  <a:pt x="494710" y="4704907"/>
                  <a:pt x="488204" y="4739162"/>
                </a:cubicBezTo>
                <a:lnTo>
                  <a:pt x="479237" y="4838616"/>
                </a:lnTo>
                <a:lnTo>
                  <a:pt x="479107" y="4837089"/>
                </a:lnTo>
                <a:cubicBezTo>
                  <a:pt x="479107" y="4771183"/>
                  <a:pt x="489517" y="4701808"/>
                  <a:pt x="520749" y="4632433"/>
                </a:cubicBezTo>
                <a:close/>
                <a:moveTo>
                  <a:pt x="377622" y="4421732"/>
                </a:moveTo>
                <a:lnTo>
                  <a:pt x="415016" y="4472654"/>
                </a:lnTo>
                <a:cubicBezTo>
                  <a:pt x="430958" y="4488264"/>
                  <a:pt x="449610" y="4502356"/>
                  <a:pt x="468696" y="4514496"/>
                </a:cubicBezTo>
                <a:cubicBezTo>
                  <a:pt x="505134" y="4537910"/>
                  <a:pt x="531811" y="4559372"/>
                  <a:pt x="531160" y="4593518"/>
                </a:cubicBezTo>
                <a:lnTo>
                  <a:pt x="530748" y="4595058"/>
                </a:lnTo>
                <a:lnTo>
                  <a:pt x="523339" y="4566153"/>
                </a:lnTo>
                <a:cubicBezTo>
                  <a:pt x="512928" y="4547941"/>
                  <a:pt x="492975" y="4533199"/>
                  <a:pt x="468684" y="4517589"/>
                </a:cubicBezTo>
                <a:cubicBezTo>
                  <a:pt x="432898" y="4494824"/>
                  <a:pt x="398638" y="4465200"/>
                  <a:pt x="380913" y="4431574"/>
                </a:cubicBezTo>
                <a:close/>
                <a:moveTo>
                  <a:pt x="377524" y="4421440"/>
                </a:moveTo>
                <a:lnTo>
                  <a:pt x="377622" y="4421732"/>
                </a:lnTo>
                <a:lnTo>
                  <a:pt x="377603" y="4421707"/>
                </a:lnTo>
                <a:close/>
                <a:moveTo>
                  <a:pt x="369340" y="4393878"/>
                </a:moveTo>
                <a:lnTo>
                  <a:pt x="377524" y="4421440"/>
                </a:lnTo>
                <a:lnTo>
                  <a:pt x="369257" y="4396720"/>
                </a:lnTo>
                <a:close/>
                <a:moveTo>
                  <a:pt x="369373" y="4392729"/>
                </a:moveTo>
                <a:lnTo>
                  <a:pt x="369340" y="4393878"/>
                </a:lnTo>
                <a:lnTo>
                  <a:pt x="369266" y="4393632"/>
                </a:lnTo>
                <a:close/>
                <a:moveTo>
                  <a:pt x="373376" y="4358910"/>
                </a:moveTo>
                <a:lnTo>
                  <a:pt x="369373" y="4392729"/>
                </a:lnTo>
                <a:lnTo>
                  <a:pt x="370111" y="4367343"/>
                </a:lnTo>
                <a:close/>
                <a:moveTo>
                  <a:pt x="482868" y="4242604"/>
                </a:moveTo>
                <a:lnTo>
                  <a:pt x="486035" y="4243548"/>
                </a:lnTo>
                <a:cubicBezTo>
                  <a:pt x="451334" y="4264361"/>
                  <a:pt x="423573" y="4285175"/>
                  <a:pt x="406222" y="4305988"/>
                </a:cubicBezTo>
                <a:cubicBezTo>
                  <a:pt x="395812" y="4316394"/>
                  <a:pt x="387787" y="4326747"/>
                  <a:pt x="381863" y="4336991"/>
                </a:cubicBezTo>
                <a:lnTo>
                  <a:pt x="373376" y="4358910"/>
                </a:lnTo>
                <a:lnTo>
                  <a:pt x="374528" y="4349182"/>
                </a:lnTo>
                <a:cubicBezTo>
                  <a:pt x="380368" y="4333999"/>
                  <a:pt x="390616" y="4318512"/>
                  <a:pt x="406232" y="4302902"/>
                </a:cubicBezTo>
                <a:cubicBezTo>
                  <a:pt x="414908" y="4292496"/>
                  <a:pt x="426186" y="4282090"/>
                  <a:pt x="439633" y="4271684"/>
                </a:cubicBezTo>
                <a:close/>
                <a:moveTo>
                  <a:pt x="300186" y="4103261"/>
                </a:moveTo>
                <a:lnTo>
                  <a:pt x="311669" y="4142039"/>
                </a:lnTo>
                <a:cubicBezTo>
                  <a:pt x="324682" y="4166754"/>
                  <a:pt x="348974" y="4188434"/>
                  <a:pt x="388881" y="4205777"/>
                </a:cubicBezTo>
                <a:cubicBezTo>
                  <a:pt x="413173" y="4219652"/>
                  <a:pt x="447875" y="4230059"/>
                  <a:pt x="486047" y="4240465"/>
                </a:cubicBezTo>
                <a:lnTo>
                  <a:pt x="482868" y="4242604"/>
                </a:lnTo>
                <a:lnTo>
                  <a:pt x="432248" y="4227505"/>
                </a:lnTo>
                <a:cubicBezTo>
                  <a:pt x="415765" y="4221868"/>
                  <a:pt x="401017" y="4215797"/>
                  <a:pt x="388871" y="4208860"/>
                </a:cubicBezTo>
                <a:cubicBezTo>
                  <a:pt x="329012" y="4182843"/>
                  <a:pt x="304287" y="4147070"/>
                  <a:pt x="300058" y="4105932"/>
                </a:cubicBezTo>
                <a:close/>
                <a:moveTo>
                  <a:pt x="376163" y="3917949"/>
                </a:moveTo>
                <a:lnTo>
                  <a:pt x="354170" y="3959101"/>
                </a:lnTo>
                <a:cubicBezTo>
                  <a:pt x="329879" y="3997259"/>
                  <a:pt x="305588" y="4031947"/>
                  <a:pt x="302118" y="4063167"/>
                </a:cubicBezTo>
                <a:lnTo>
                  <a:pt x="300186" y="4103261"/>
                </a:lnTo>
                <a:lnTo>
                  <a:pt x="300066" y="4102853"/>
                </a:lnTo>
                <a:cubicBezTo>
                  <a:pt x="298656" y="4089141"/>
                  <a:pt x="299524" y="4074832"/>
                  <a:pt x="302126" y="4060090"/>
                </a:cubicBezTo>
                <a:cubicBezTo>
                  <a:pt x="305596" y="4028871"/>
                  <a:pt x="329888" y="3994184"/>
                  <a:pt x="354179" y="3956028"/>
                </a:cubicBezTo>
                <a:close/>
                <a:moveTo>
                  <a:pt x="390312" y="3891473"/>
                </a:moveTo>
                <a:lnTo>
                  <a:pt x="388949" y="3895801"/>
                </a:lnTo>
                <a:lnTo>
                  <a:pt x="376163" y="3917949"/>
                </a:lnTo>
                <a:close/>
                <a:moveTo>
                  <a:pt x="410435" y="3796319"/>
                </a:moveTo>
                <a:lnTo>
                  <a:pt x="410560" y="3796932"/>
                </a:lnTo>
                <a:cubicBezTo>
                  <a:pt x="412295" y="3823382"/>
                  <a:pt x="407307" y="3850916"/>
                  <a:pt x="397330" y="3878342"/>
                </a:cubicBezTo>
                <a:lnTo>
                  <a:pt x="390312" y="3891473"/>
                </a:lnTo>
                <a:lnTo>
                  <a:pt x="408348" y="3834202"/>
                </a:lnTo>
                <a:close/>
                <a:moveTo>
                  <a:pt x="46964" y="3561778"/>
                </a:moveTo>
                <a:lnTo>
                  <a:pt x="76092" y="3589917"/>
                </a:lnTo>
                <a:cubicBezTo>
                  <a:pt x="88559" y="3599086"/>
                  <a:pt x="102589" y="3606769"/>
                  <a:pt x="118205" y="3612622"/>
                </a:cubicBezTo>
                <a:cubicBezTo>
                  <a:pt x="177198" y="3633435"/>
                  <a:pt x="243132" y="3626497"/>
                  <a:pt x="305596" y="3657716"/>
                </a:cubicBezTo>
                <a:cubicBezTo>
                  <a:pt x="376736" y="3692404"/>
                  <a:pt x="407100" y="3740966"/>
                  <a:pt x="410571" y="3793864"/>
                </a:cubicBezTo>
                <a:lnTo>
                  <a:pt x="410435" y="3796319"/>
                </a:lnTo>
                <a:lnTo>
                  <a:pt x="402698" y="3758219"/>
                </a:lnTo>
                <a:cubicBezTo>
                  <a:pt x="389359" y="3720617"/>
                  <a:pt x="358941" y="3686795"/>
                  <a:pt x="305588" y="3660779"/>
                </a:cubicBezTo>
                <a:cubicBezTo>
                  <a:pt x="243126" y="3629559"/>
                  <a:pt x="177194" y="3636497"/>
                  <a:pt x="118202" y="3615683"/>
                </a:cubicBezTo>
                <a:cubicBezTo>
                  <a:pt x="97381" y="3607878"/>
                  <a:pt x="79380" y="3596821"/>
                  <a:pt x="64144" y="3583325"/>
                </a:cubicBezTo>
                <a:close/>
                <a:moveTo>
                  <a:pt x="40650" y="3553859"/>
                </a:moveTo>
                <a:lnTo>
                  <a:pt x="46964" y="3561778"/>
                </a:lnTo>
                <a:lnTo>
                  <a:pt x="43358" y="3558294"/>
                </a:lnTo>
                <a:close/>
                <a:moveTo>
                  <a:pt x="21514" y="3522513"/>
                </a:moveTo>
                <a:lnTo>
                  <a:pt x="40650" y="3553859"/>
                </a:lnTo>
                <a:lnTo>
                  <a:pt x="26677" y="3536333"/>
                </a:lnTo>
                <a:close/>
                <a:moveTo>
                  <a:pt x="14698" y="3504267"/>
                </a:moveTo>
                <a:lnTo>
                  <a:pt x="21514" y="3522513"/>
                </a:lnTo>
                <a:lnTo>
                  <a:pt x="19865" y="3519812"/>
                </a:lnTo>
                <a:close/>
                <a:moveTo>
                  <a:pt x="394" y="3416980"/>
                </a:moveTo>
                <a:lnTo>
                  <a:pt x="5477" y="3476528"/>
                </a:lnTo>
                <a:lnTo>
                  <a:pt x="14698" y="3504267"/>
                </a:lnTo>
                <a:lnTo>
                  <a:pt x="5477" y="3479585"/>
                </a:lnTo>
                <a:cubicBezTo>
                  <a:pt x="1085" y="3459585"/>
                  <a:pt x="-651" y="3438771"/>
                  <a:pt x="217" y="3417959"/>
                </a:cubicBezTo>
                <a:close/>
                <a:moveTo>
                  <a:pt x="158630" y="3096070"/>
                </a:moveTo>
                <a:lnTo>
                  <a:pt x="160355" y="3096070"/>
                </a:lnTo>
                <a:lnTo>
                  <a:pt x="66150" y="3261859"/>
                </a:lnTo>
                <a:cubicBezTo>
                  <a:pt x="45329" y="3293079"/>
                  <a:pt x="20604" y="3332104"/>
                  <a:pt x="8079" y="3374544"/>
                </a:cubicBezTo>
                <a:lnTo>
                  <a:pt x="394" y="3416980"/>
                </a:lnTo>
                <a:lnTo>
                  <a:pt x="217" y="3414904"/>
                </a:lnTo>
                <a:cubicBezTo>
                  <a:pt x="3687" y="3355935"/>
                  <a:pt x="38390" y="3300436"/>
                  <a:pt x="66151" y="3258811"/>
                </a:cubicBezTo>
                <a:close/>
                <a:moveTo>
                  <a:pt x="2830716" y="3071591"/>
                </a:moveTo>
                <a:lnTo>
                  <a:pt x="2834511" y="3071591"/>
                </a:lnTo>
                <a:cubicBezTo>
                  <a:pt x="5066314" y="3071591"/>
                  <a:pt x="5244858" y="3071591"/>
                  <a:pt x="5259142" y="3071591"/>
                </a:cubicBezTo>
                <a:lnTo>
                  <a:pt x="5259648" y="3071591"/>
                </a:lnTo>
                <a:lnTo>
                  <a:pt x="5228827" y="3169934"/>
                </a:lnTo>
                <a:cubicBezTo>
                  <a:pt x="5173305" y="3326033"/>
                  <a:pt x="5094360" y="3471726"/>
                  <a:pt x="4990256" y="3601808"/>
                </a:cubicBezTo>
                <a:cubicBezTo>
                  <a:pt x="4900033" y="3709343"/>
                  <a:pt x="4823690" y="3809940"/>
                  <a:pt x="4757758" y="3907068"/>
                </a:cubicBezTo>
                <a:cubicBezTo>
                  <a:pt x="4386455" y="4472493"/>
                  <a:pt x="4462798" y="5194017"/>
                  <a:pt x="4896563" y="5679658"/>
                </a:cubicBezTo>
                <a:cubicBezTo>
                  <a:pt x="5295627" y="6127142"/>
                  <a:pt x="5548947" y="6415058"/>
                  <a:pt x="5708572" y="6862541"/>
                </a:cubicBezTo>
                <a:cubicBezTo>
                  <a:pt x="5708572" y="6862541"/>
                  <a:pt x="5708572" y="6862541"/>
                  <a:pt x="2103113" y="6862541"/>
                </a:cubicBezTo>
                <a:lnTo>
                  <a:pt x="2106155" y="6859366"/>
                </a:lnTo>
                <a:lnTo>
                  <a:pt x="2228390" y="6859366"/>
                </a:lnTo>
                <a:cubicBezTo>
                  <a:pt x="2814560" y="6859366"/>
                  <a:pt x="2814560" y="6859366"/>
                  <a:pt x="2814560" y="6859366"/>
                </a:cubicBezTo>
                <a:cubicBezTo>
                  <a:pt x="2814560" y="5358484"/>
                  <a:pt x="2814560" y="4185920"/>
                  <a:pt x="2814560" y="3269855"/>
                </a:cubicBezTo>
                <a:lnTo>
                  <a:pt x="2814560" y="3096070"/>
                </a:lnTo>
                <a:lnTo>
                  <a:pt x="2824007" y="3096070"/>
                </a:lnTo>
                <a:cubicBezTo>
                  <a:pt x="2830716" y="3096070"/>
                  <a:pt x="2830716" y="3096070"/>
                  <a:pt x="2830716" y="3096070"/>
                </a:cubicBezTo>
                <a:close/>
                <a:moveTo>
                  <a:pt x="5262179" y="3063516"/>
                </a:moveTo>
                <a:lnTo>
                  <a:pt x="5260384" y="3071591"/>
                </a:lnTo>
                <a:lnTo>
                  <a:pt x="5259648" y="3071591"/>
                </a:lnTo>
                <a:close/>
                <a:moveTo>
                  <a:pt x="5301622" y="2886066"/>
                </a:moveTo>
                <a:lnTo>
                  <a:pt x="5294760" y="2928632"/>
                </a:lnTo>
                <a:cubicBezTo>
                  <a:pt x="5286627" y="2969933"/>
                  <a:pt x="5277084" y="3010746"/>
                  <a:pt x="5266104" y="3050990"/>
                </a:cubicBezTo>
                <a:lnTo>
                  <a:pt x="5262179" y="3063516"/>
                </a:lnTo>
                <a:close/>
                <a:moveTo>
                  <a:pt x="5305124" y="2864343"/>
                </a:moveTo>
                <a:lnTo>
                  <a:pt x="5303762" y="2876436"/>
                </a:lnTo>
                <a:lnTo>
                  <a:pt x="5301622" y="2886066"/>
                </a:lnTo>
                <a:close/>
                <a:moveTo>
                  <a:pt x="4248639" y="369549"/>
                </a:moveTo>
                <a:lnTo>
                  <a:pt x="4323993" y="413921"/>
                </a:lnTo>
                <a:cubicBezTo>
                  <a:pt x="4990256" y="882218"/>
                  <a:pt x="5378910" y="1881251"/>
                  <a:pt x="5326859" y="2675622"/>
                </a:cubicBezTo>
                <a:cubicBezTo>
                  <a:pt x="5324256" y="2718549"/>
                  <a:pt x="5320298" y="2761151"/>
                  <a:pt x="5314957" y="2803346"/>
                </a:cubicBezTo>
                <a:lnTo>
                  <a:pt x="5305124" y="2864343"/>
                </a:lnTo>
                <a:lnTo>
                  <a:pt x="5326319" y="2676077"/>
                </a:lnTo>
                <a:cubicBezTo>
                  <a:pt x="5378373" y="1881577"/>
                  <a:pt x="4989702" y="882382"/>
                  <a:pt x="4323409" y="414009"/>
                </a:cubicBezTo>
                <a:close/>
                <a:moveTo>
                  <a:pt x="4175834" y="326678"/>
                </a:moveTo>
                <a:lnTo>
                  <a:pt x="4180638" y="329115"/>
                </a:lnTo>
                <a:lnTo>
                  <a:pt x="4248639" y="369549"/>
                </a:lnTo>
                <a:close/>
                <a:moveTo>
                  <a:pt x="4095411" y="285884"/>
                </a:moveTo>
                <a:lnTo>
                  <a:pt x="4162993" y="319116"/>
                </a:lnTo>
                <a:lnTo>
                  <a:pt x="4175834" y="326678"/>
                </a:lnTo>
                <a:close/>
                <a:moveTo>
                  <a:pt x="4017274" y="247462"/>
                </a:moveTo>
                <a:lnTo>
                  <a:pt x="4032489" y="253968"/>
                </a:lnTo>
                <a:lnTo>
                  <a:pt x="4095411" y="285884"/>
                </a:lnTo>
                <a:close/>
                <a:moveTo>
                  <a:pt x="3935458" y="212478"/>
                </a:moveTo>
                <a:lnTo>
                  <a:pt x="3995275" y="236644"/>
                </a:lnTo>
                <a:lnTo>
                  <a:pt x="4017274" y="247462"/>
                </a:lnTo>
                <a:close/>
                <a:moveTo>
                  <a:pt x="3853065" y="179189"/>
                </a:moveTo>
                <a:lnTo>
                  <a:pt x="3879521" y="188559"/>
                </a:lnTo>
                <a:lnTo>
                  <a:pt x="3935458" y="212478"/>
                </a:lnTo>
                <a:close/>
                <a:moveTo>
                  <a:pt x="3770324" y="149887"/>
                </a:moveTo>
                <a:lnTo>
                  <a:pt x="3821634" y="166491"/>
                </a:lnTo>
                <a:lnTo>
                  <a:pt x="3853065" y="179189"/>
                </a:lnTo>
                <a:close/>
                <a:moveTo>
                  <a:pt x="3683663" y="121843"/>
                </a:moveTo>
                <a:lnTo>
                  <a:pt x="3722293" y="132877"/>
                </a:lnTo>
                <a:lnTo>
                  <a:pt x="3770324" y="149887"/>
                </a:lnTo>
                <a:close/>
                <a:moveTo>
                  <a:pt x="3600761" y="98165"/>
                </a:moveTo>
                <a:lnTo>
                  <a:pt x="3642869" y="108642"/>
                </a:lnTo>
                <a:lnTo>
                  <a:pt x="3683663" y="121843"/>
                </a:lnTo>
                <a:close/>
                <a:moveTo>
                  <a:pt x="3509290" y="75404"/>
                </a:moveTo>
                <a:lnTo>
                  <a:pt x="3561364" y="86912"/>
                </a:lnTo>
                <a:lnTo>
                  <a:pt x="3600761" y="98165"/>
                </a:lnTo>
                <a:close/>
                <a:moveTo>
                  <a:pt x="3427452" y="57319"/>
                </a:moveTo>
                <a:lnTo>
                  <a:pt x="3459773" y="63083"/>
                </a:lnTo>
                <a:lnTo>
                  <a:pt x="3509290" y="75404"/>
                </a:lnTo>
                <a:close/>
                <a:moveTo>
                  <a:pt x="3329460" y="39843"/>
                </a:moveTo>
                <a:lnTo>
                  <a:pt x="3397293" y="50654"/>
                </a:lnTo>
                <a:lnTo>
                  <a:pt x="3427452" y="57319"/>
                </a:lnTo>
                <a:close/>
                <a:moveTo>
                  <a:pt x="3251064" y="27348"/>
                </a:moveTo>
                <a:lnTo>
                  <a:pt x="3273144" y="29799"/>
                </a:lnTo>
                <a:lnTo>
                  <a:pt x="3329460" y="39843"/>
                </a:lnTo>
                <a:close/>
                <a:moveTo>
                  <a:pt x="3140658" y="15091"/>
                </a:moveTo>
                <a:lnTo>
                  <a:pt x="3230640" y="24093"/>
                </a:lnTo>
                <a:lnTo>
                  <a:pt x="3251064" y="27348"/>
                </a:lnTo>
                <a:close/>
                <a:moveTo>
                  <a:pt x="3072250" y="8248"/>
                </a:moveTo>
                <a:lnTo>
                  <a:pt x="3083777" y="8776"/>
                </a:lnTo>
                <a:lnTo>
                  <a:pt x="3140658" y="15091"/>
                </a:lnTo>
                <a:close/>
                <a:moveTo>
                  <a:pt x="2905879" y="615"/>
                </a:moveTo>
                <a:lnTo>
                  <a:pt x="3061964" y="7219"/>
                </a:lnTo>
                <a:lnTo>
                  <a:pt x="3072250" y="8248"/>
                </a:lnTo>
                <a:close/>
                <a:moveTo>
                  <a:pt x="2892470" y="0"/>
                </a:moveTo>
                <a:lnTo>
                  <a:pt x="2905879" y="615"/>
                </a:lnTo>
                <a:lnTo>
                  <a:pt x="2891824" y="20"/>
                </a:lnTo>
                <a:lnTo>
                  <a:pt x="2830716" y="902"/>
                </a:lnTo>
                <a:lnTo>
                  <a:pt x="2830716" y="891"/>
                </a:lnTo>
                <a:close/>
              </a:path>
            </a:pathLst>
          </a:custGeom>
          <a:solidFill>
            <a:srgbClr val="56687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7" name="Freeform 8"/>
          <p:cNvSpPr>
            <a:spLocks/>
          </p:cNvSpPr>
          <p:nvPr/>
        </p:nvSpPr>
        <p:spPr bwMode="auto">
          <a:xfrm>
            <a:off x="6405177" y="15875"/>
            <a:ext cx="2641600" cy="3070225"/>
          </a:xfrm>
          <a:custGeom>
            <a:avLst/>
            <a:gdLst>
              <a:gd name="T0" fmla="*/ 761 w 761"/>
              <a:gd name="T1" fmla="*/ 0 h 885"/>
              <a:gd name="T2" fmla="*/ 442 w 761"/>
              <a:gd name="T3" fmla="*/ 63 h 885"/>
              <a:gd name="T4" fmla="*/ 347 w 761"/>
              <a:gd name="T5" fmla="*/ 120 h 885"/>
              <a:gd name="T6" fmla="*/ 112 w 761"/>
              <a:gd name="T7" fmla="*/ 487 h 885"/>
              <a:gd name="T8" fmla="*/ 75 w 761"/>
              <a:gd name="T9" fmla="*/ 580 h 885"/>
              <a:gd name="T10" fmla="*/ 83 w 761"/>
              <a:gd name="T11" fmla="*/ 645 h 885"/>
              <a:gd name="T12" fmla="*/ 82 w 761"/>
              <a:gd name="T13" fmla="*/ 712 h 885"/>
              <a:gd name="T14" fmla="*/ 0 w 761"/>
              <a:gd name="T15" fmla="*/ 885 h 885"/>
              <a:gd name="T16" fmla="*/ 761 w 761"/>
              <a:gd name="T17" fmla="*/ 885 h 885"/>
              <a:gd name="T18" fmla="*/ 761 w 761"/>
              <a:gd name="T19" fmla="*/ 0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1" h="885">
                <a:moveTo>
                  <a:pt x="761" y="0"/>
                </a:moveTo>
                <a:cubicBezTo>
                  <a:pt x="653" y="1"/>
                  <a:pt x="545" y="22"/>
                  <a:pt x="442" y="63"/>
                </a:cubicBezTo>
                <a:cubicBezTo>
                  <a:pt x="409" y="79"/>
                  <a:pt x="378" y="98"/>
                  <a:pt x="347" y="120"/>
                </a:cubicBezTo>
                <a:cubicBezTo>
                  <a:pt x="207" y="221"/>
                  <a:pt x="173" y="332"/>
                  <a:pt x="112" y="487"/>
                </a:cubicBezTo>
                <a:cubicBezTo>
                  <a:pt x="100" y="517"/>
                  <a:pt x="82" y="548"/>
                  <a:pt x="75" y="580"/>
                </a:cubicBezTo>
                <a:cubicBezTo>
                  <a:pt x="68" y="615"/>
                  <a:pt x="76" y="627"/>
                  <a:pt x="83" y="645"/>
                </a:cubicBezTo>
                <a:cubicBezTo>
                  <a:pt x="94" y="670"/>
                  <a:pt x="93" y="686"/>
                  <a:pt x="82" y="712"/>
                </a:cubicBezTo>
                <a:cubicBezTo>
                  <a:pt x="55" y="770"/>
                  <a:pt x="30" y="829"/>
                  <a:pt x="0" y="885"/>
                </a:cubicBezTo>
                <a:cubicBezTo>
                  <a:pt x="761" y="885"/>
                  <a:pt x="761" y="885"/>
                  <a:pt x="761" y="885"/>
                </a:cubicBezTo>
                <a:cubicBezTo>
                  <a:pt x="761" y="0"/>
                  <a:pt x="761" y="0"/>
                  <a:pt x="761" y="0"/>
                </a:cubicBezTo>
                <a:close/>
              </a:path>
            </a:pathLst>
          </a:custGeom>
          <a:solidFill>
            <a:srgbClr val="F1C8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9"/>
          <p:cNvSpPr>
            <a:spLocks/>
          </p:cNvSpPr>
          <p:nvPr/>
        </p:nvSpPr>
        <p:spPr bwMode="auto">
          <a:xfrm>
            <a:off x="7365998" y="958796"/>
            <a:ext cx="260350" cy="863600"/>
          </a:xfrm>
          <a:custGeom>
            <a:avLst/>
            <a:gdLst>
              <a:gd name="T0" fmla="*/ 164 w 164"/>
              <a:gd name="T1" fmla="*/ 0 h 544"/>
              <a:gd name="T2" fmla="*/ 164 w 164"/>
              <a:gd name="T3" fmla="*/ 544 h 544"/>
              <a:gd name="T4" fmla="*/ 72 w 164"/>
              <a:gd name="T5" fmla="*/ 544 h 544"/>
              <a:gd name="T6" fmla="*/ 72 w 164"/>
              <a:gd name="T7" fmla="*/ 75 h 544"/>
              <a:gd name="T8" fmla="*/ 41 w 164"/>
              <a:gd name="T9" fmla="*/ 134 h 544"/>
              <a:gd name="T10" fmla="*/ 0 w 164"/>
              <a:gd name="T11" fmla="*/ 110 h 544"/>
              <a:gd name="T12" fmla="*/ 63 w 164"/>
              <a:gd name="T13" fmla="*/ 0 h 544"/>
              <a:gd name="T14" fmla="*/ 164 w 164"/>
              <a:gd name="T15" fmla="*/ 0 h 544"/>
              <a:gd name="T16" fmla="*/ 164 w 164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4" h="544">
                <a:moveTo>
                  <a:pt x="164" y="0"/>
                </a:moveTo>
                <a:lnTo>
                  <a:pt x="164" y="544"/>
                </a:lnTo>
                <a:lnTo>
                  <a:pt x="72" y="544"/>
                </a:lnTo>
                <a:lnTo>
                  <a:pt x="72" y="75"/>
                </a:lnTo>
                <a:lnTo>
                  <a:pt x="41" y="134"/>
                </a:lnTo>
                <a:lnTo>
                  <a:pt x="0" y="110"/>
                </a:lnTo>
                <a:lnTo>
                  <a:pt x="63" y="0"/>
                </a:ln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ea"/>
            </a:endParaRPr>
          </a:p>
        </p:txBody>
      </p:sp>
      <p:sp>
        <p:nvSpPr>
          <p:cNvPr id="69" name="Freeform 10"/>
          <p:cNvSpPr>
            <a:spLocks/>
          </p:cNvSpPr>
          <p:nvPr/>
        </p:nvSpPr>
        <p:spPr bwMode="auto">
          <a:xfrm>
            <a:off x="9309958" y="934276"/>
            <a:ext cx="382588" cy="863600"/>
          </a:xfrm>
          <a:custGeom>
            <a:avLst/>
            <a:gdLst>
              <a:gd name="T0" fmla="*/ 105 w 110"/>
              <a:gd name="T1" fmla="*/ 98 h 249"/>
              <a:gd name="T2" fmla="*/ 110 w 110"/>
              <a:gd name="T3" fmla="*/ 79 h 249"/>
              <a:gd name="T4" fmla="*/ 110 w 110"/>
              <a:gd name="T5" fmla="*/ 38 h 249"/>
              <a:gd name="T6" fmla="*/ 99 w 110"/>
              <a:gd name="T7" fmla="*/ 11 h 249"/>
              <a:gd name="T8" fmla="*/ 72 w 110"/>
              <a:gd name="T9" fmla="*/ 0 h 249"/>
              <a:gd name="T10" fmla="*/ 38 w 110"/>
              <a:gd name="T11" fmla="*/ 0 h 249"/>
              <a:gd name="T12" fmla="*/ 11 w 110"/>
              <a:gd name="T13" fmla="*/ 11 h 249"/>
              <a:gd name="T14" fmla="*/ 0 w 110"/>
              <a:gd name="T15" fmla="*/ 38 h 249"/>
              <a:gd name="T16" fmla="*/ 0 w 110"/>
              <a:gd name="T17" fmla="*/ 70 h 249"/>
              <a:gd name="T18" fmla="*/ 41 w 110"/>
              <a:gd name="T19" fmla="*/ 70 h 249"/>
              <a:gd name="T20" fmla="*/ 41 w 110"/>
              <a:gd name="T21" fmla="*/ 35 h 249"/>
              <a:gd name="T22" fmla="*/ 69 w 110"/>
              <a:gd name="T23" fmla="*/ 35 h 249"/>
              <a:gd name="T24" fmla="*/ 69 w 110"/>
              <a:gd name="T25" fmla="*/ 91 h 249"/>
              <a:gd name="T26" fmla="*/ 0 w 110"/>
              <a:gd name="T27" fmla="*/ 215 h 249"/>
              <a:gd name="T28" fmla="*/ 0 w 110"/>
              <a:gd name="T29" fmla="*/ 249 h 249"/>
              <a:gd name="T30" fmla="*/ 110 w 110"/>
              <a:gd name="T31" fmla="*/ 249 h 249"/>
              <a:gd name="T32" fmla="*/ 110 w 110"/>
              <a:gd name="T33" fmla="*/ 215 h 249"/>
              <a:gd name="T34" fmla="*/ 40 w 110"/>
              <a:gd name="T35" fmla="*/ 215 h 249"/>
              <a:gd name="T36" fmla="*/ 105 w 110"/>
              <a:gd name="T37" fmla="*/ 98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249">
                <a:moveTo>
                  <a:pt x="105" y="98"/>
                </a:moveTo>
                <a:cubicBezTo>
                  <a:pt x="109" y="92"/>
                  <a:pt x="110" y="86"/>
                  <a:pt x="110" y="79"/>
                </a:cubicBezTo>
                <a:cubicBezTo>
                  <a:pt x="110" y="38"/>
                  <a:pt x="110" y="38"/>
                  <a:pt x="110" y="38"/>
                </a:cubicBezTo>
                <a:cubicBezTo>
                  <a:pt x="110" y="28"/>
                  <a:pt x="107" y="19"/>
                  <a:pt x="99" y="11"/>
                </a:cubicBezTo>
                <a:cubicBezTo>
                  <a:pt x="92" y="4"/>
                  <a:pt x="83" y="0"/>
                  <a:pt x="72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28" y="0"/>
                  <a:pt x="19" y="4"/>
                  <a:pt x="11" y="11"/>
                </a:cubicBezTo>
                <a:cubicBezTo>
                  <a:pt x="4" y="19"/>
                  <a:pt x="0" y="28"/>
                  <a:pt x="0" y="38"/>
                </a:cubicBezTo>
                <a:cubicBezTo>
                  <a:pt x="0" y="70"/>
                  <a:pt x="0" y="70"/>
                  <a:pt x="0" y="70"/>
                </a:cubicBezTo>
                <a:cubicBezTo>
                  <a:pt x="41" y="70"/>
                  <a:pt x="41" y="70"/>
                  <a:pt x="41" y="70"/>
                </a:cubicBezTo>
                <a:cubicBezTo>
                  <a:pt x="41" y="35"/>
                  <a:pt x="41" y="35"/>
                  <a:pt x="41" y="35"/>
                </a:cubicBezTo>
                <a:cubicBezTo>
                  <a:pt x="69" y="35"/>
                  <a:pt x="69" y="35"/>
                  <a:pt x="69" y="35"/>
                </a:cubicBezTo>
                <a:cubicBezTo>
                  <a:pt x="69" y="91"/>
                  <a:pt x="69" y="91"/>
                  <a:pt x="69" y="91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249"/>
                  <a:pt x="0" y="249"/>
                  <a:pt x="0" y="249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215"/>
                  <a:pt x="110" y="215"/>
                  <a:pt x="110" y="215"/>
                </a:cubicBezTo>
                <a:cubicBezTo>
                  <a:pt x="40" y="215"/>
                  <a:pt x="40" y="215"/>
                  <a:pt x="40" y="215"/>
                </a:cubicBezTo>
                <a:cubicBezTo>
                  <a:pt x="105" y="98"/>
                  <a:pt x="105" y="98"/>
                  <a:pt x="105" y="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ea"/>
            </a:endParaRPr>
          </a:p>
        </p:txBody>
      </p:sp>
      <p:sp>
        <p:nvSpPr>
          <p:cNvPr id="70" name="Freeform 11"/>
          <p:cNvSpPr>
            <a:spLocks/>
          </p:cNvSpPr>
          <p:nvPr/>
        </p:nvSpPr>
        <p:spPr bwMode="auto">
          <a:xfrm>
            <a:off x="7303291" y="4194251"/>
            <a:ext cx="385763" cy="868363"/>
          </a:xfrm>
          <a:custGeom>
            <a:avLst/>
            <a:gdLst>
              <a:gd name="T0" fmla="*/ 73 w 111"/>
              <a:gd name="T1" fmla="*/ 0 h 250"/>
              <a:gd name="T2" fmla="*/ 100 w 111"/>
              <a:gd name="T3" fmla="*/ 11 h 250"/>
              <a:gd name="T4" fmla="*/ 111 w 111"/>
              <a:gd name="T5" fmla="*/ 38 h 250"/>
              <a:gd name="T6" fmla="*/ 111 w 111"/>
              <a:gd name="T7" fmla="*/ 91 h 250"/>
              <a:gd name="T8" fmla="*/ 105 w 111"/>
              <a:gd name="T9" fmla="*/ 111 h 250"/>
              <a:gd name="T10" fmla="*/ 90 w 111"/>
              <a:gd name="T11" fmla="*/ 125 h 250"/>
              <a:gd name="T12" fmla="*/ 105 w 111"/>
              <a:gd name="T13" fmla="*/ 139 h 250"/>
              <a:gd name="T14" fmla="*/ 111 w 111"/>
              <a:gd name="T15" fmla="*/ 159 h 250"/>
              <a:gd name="T16" fmla="*/ 111 w 111"/>
              <a:gd name="T17" fmla="*/ 211 h 250"/>
              <a:gd name="T18" fmla="*/ 100 w 111"/>
              <a:gd name="T19" fmla="*/ 238 h 250"/>
              <a:gd name="T20" fmla="*/ 73 w 111"/>
              <a:gd name="T21" fmla="*/ 250 h 250"/>
              <a:gd name="T22" fmla="*/ 38 w 111"/>
              <a:gd name="T23" fmla="*/ 250 h 250"/>
              <a:gd name="T24" fmla="*/ 12 w 111"/>
              <a:gd name="T25" fmla="*/ 238 h 250"/>
              <a:gd name="T26" fmla="*/ 0 w 111"/>
              <a:gd name="T27" fmla="*/ 211 h 250"/>
              <a:gd name="T28" fmla="*/ 0 w 111"/>
              <a:gd name="T29" fmla="*/ 180 h 250"/>
              <a:gd name="T30" fmla="*/ 41 w 111"/>
              <a:gd name="T31" fmla="*/ 180 h 250"/>
              <a:gd name="T32" fmla="*/ 41 w 111"/>
              <a:gd name="T33" fmla="*/ 215 h 250"/>
              <a:gd name="T34" fmla="*/ 70 w 111"/>
              <a:gd name="T35" fmla="*/ 215 h 250"/>
              <a:gd name="T36" fmla="*/ 70 w 111"/>
              <a:gd name="T37" fmla="*/ 142 h 250"/>
              <a:gd name="T38" fmla="*/ 41 w 111"/>
              <a:gd name="T39" fmla="*/ 142 h 250"/>
              <a:gd name="T40" fmla="*/ 41 w 111"/>
              <a:gd name="T41" fmla="*/ 107 h 250"/>
              <a:gd name="T42" fmla="*/ 70 w 111"/>
              <a:gd name="T43" fmla="*/ 107 h 250"/>
              <a:gd name="T44" fmla="*/ 70 w 111"/>
              <a:gd name="T45" fmla="*/ 35 h 250"/>
              <a:gd name="T46" fmla="*/ 41 w 111"/>
              <a:gd name="T47" fmla="*/ 35 h 250"/>
              <a:gd name="T48" fmla="*/ 41 w 111"/>
              <a:gd name="T49" fmla="*/ 70 h 250"/>
              <a:gd name="T50" fmla="*/ 0 w 111"/>
              <a:gd name="T51" fmla="*/ 70 h 250"/>
              <a:gd name="T52" fmla="*/ 0 w 111"/>
              <a:gd name="T53" fmla="*/ 38 h 250"/>
              <a:gd name="T54" fmla="*/ 12 w 111"/>
              <a:gd name="T55" fmla="*/ 11 h 250"/>
              <a:gd name="T56" fmla="*/ 38 w 111"/>
              <a:gd name="T57" fmla="*/ 0 h 250"/>
              <a:gd name="T58" fmla="*/ 73 w 111"/>
              <a:gd name="T59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1" h="250">
                <a:moveTo>
                  <a:pt x="73" y="0"/>
                </a:moveTo>
                <a:cubicBezTo>
                  <a:pt x="83" y="0"/>
                  <a:pt x="92" y="4"/>
                  <a:pt x="100" y="11"/>
                </a:cubicBezTo>
                <a:cubicBezTo>
                  <a:pt x="107" y="19"/>
                  <a:pt x="111" y="28"/>
                  <a:pt x="111" y="38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8"/>
                  <a:pt x="109" y="105"/>
                  <a:pt x="105" y="111"/>
                </a:cubicBezTo>
                <a:cubicBezTo>
                  <a:pt x="101" y="117"/>
                  <a:pt x="96" y="122"/>
                  <a:pt x="90" y="125"/>
                </a:cubicBezTo>
                <a:cubicBezTo>
                  <a:pt x="96" y="128"/>
                  <a:pt x="101" y="133"/>
                  <a:pt x="105" y="139"/>
                </a:cubicBezTo>
                <a:cubicBezTo>
                  <a:pt x="109" y="145"/>
                  <a:pt x="111" y="152"/>
                  <a:pt x="111" y="159"/>
                </a:cubicBezTo>
                <a:cubicBezTo>
                  <a:pt x="111" y="211"/>
                  <a:pt x="111" y="211"/>
                  <a:pt x="111" y="211"/>
                </a:cubicBezTo>
                <a:cubicBezTo>
                  <a:pt x="111" y="222"/>
                  <a:pt x="107" y="231"/>
                  <a:pt x="100" y="238"/>
                </a:cubicBezTo>
                <a:cubicBezTo>
                  <a:pt x="92" y="246"/>
                  <a:pt x="83" y="250"/>
                  <a:pt x="73" y="250"/>
                </a:cubicBezTo>
                <a:cubicBezTo>
                  <a:pt x="38" y="250"/>
                  <a:pt x="38" y="250"/>
                  <a:pt x="38" y="250"/>
                </a:cubicBezTo>
                <a:cubicBezTo>
                  <a:pt x="28" y="250"/>
                  <a:pt x="19" y="246"/>
                  <a:pt x="12" y="238"/>
                </a:cubicBezTo>
                <a:cubicBezTo>
                  <a:pt x="4" y="231"/>
                  <a:pt x="0" y="222"/>
                  <a:pt x="0" y="211"/>
                </a:cubicBezTo>
                <a:cubicBezTo>
                  <a:pt x="0" y="180"/>
                  <a:pt x="0" y="180"/>
                  <a:pt x="0" y="180"/>
                </a:cubicBezTo>
                <a:cubicBezTo>
                  <a:pt x="41" y="180"/>
                  <a:pt x="41" y="180"/>
                  <a:pt x="41" y="180"/>
                </a:cubicBezTo>
                <a:cubicBezTo>
                  <a:pt x="41" y="215"/>
                  <a:pt x="41" y="215"/>
                  <a:pt x="41" y="215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41" y="142"/>
                  <a:pt x="41" y="142"/>
                  <a:pt x="41" y="142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35"/>
                  <a:pt x="70" y="35"/>
                  <a:pt x="70" y="35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70"/>
                  <a:pt x="41" y="70"/>
                  <a:pt x="41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8"/>
                  <a:pt x="4" y="19"/>
                  <a:pt x="12" y="11"/>
                </a:cubicBezTo>
                <a:cubicBezTo>
                  <a:pt x="19" y="4"/>
                  <a:pt x="28" y="0"/>
                  <a:pt x="38" y="0"/>
                </a:cubicBezTo>
                <a:cubicBezTo>
                  <a:pt x="73" y="0"/>
                  <a:pt x="73" y="0"/>
                  <a:pt x="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ea"/>
            </a:endParaRPr>
          </a:p>
        </p:txBody>
      </p:sp>
      <p:sp>
        <p:nvSpPr>
          <p:cNvPr id="71" name="Freeform 12"/>
          <p:cNvSpPr>
            <a:spLocks noEditPoints="1"/>
          </p:cNvSpPr>
          <p:nvPr/>
        </p:nvSpPr>
        <p:spPr bwMode="auto">
          <a:xfrm>
            <a:off x="9243627" y="4197426"/>
            <a:ext cx="441325" cy="865188"/>
          </a:xfrm>
          <a:custGeom>
            <a:avLst/>
            <a:gdLst>
              <a:gd name="T0" fmla="*/ 241 w 278"/>
              <a:gd name="T1" fmla="*/ 0 h 545"/>
              <a:gd name="T2" fmla="*/ 241 w 278"/>
              <a:gd name="T3" fmla="*/ 317 h 545"/>
              <a:gd name="T4" fmla="*/ 278 w 278"/>
              <a:gd name="T5" fmla="*/ 317 h 545"/>
              <a:gd name="T6" fmla="*/ 278 w 278"/>
              <a:gd name="T7" fmla="*/ 394 h 545"/>
              <a:gd name="T8" fmla="*/ 241 w 278"/>
              <a:gd name="T9" fmla="*/ 394 h 545"/>
              <a:gd name="T10" fmla="*/ 241 w 278"/>
              <a:gd name="T11" fmla="*/ 545 h 545"/>
              <a:gd name="T12" fmla="*/ 151 w 278"/>
              <a:gd name="T13" fmla="*/ 545 h 545"/>
              <a:gd name="T14" fmla="*/ 151 w 278"/>
              <a:gd name="T15" fmla="*/ 394 h 545"/>
              <a:gd name="T16" fmla="*/ 0 w 278"/>
              <a:gd name="T17" fmla="*/ 394 h 545"/>
              <a:gd name="T18" fmla="*/ 0 w 278"/>
              <a:gd name="T19" fmla="*/ 317 h 545"/>
              <a:gd name="T20" fmla="*/ 97 w 278"/>
              <a:gd name="T21" fmla="*/ 0 h 545"/>
              <a:gd name="T22" fmla="*/ 241 w 278"/>
              <a:gd name="T23" fmla="*/ 0 h 545"/>
              <a:gd name="T24" fmla="*/ 241 w 278"/>
              <a:gd name="T25" fmla="*/ 0 h 545"/>
              <a:gd name="T26" fmla="*/ 151 w 278"/>
              <a:gd name="T27" fmla="*/ 317 h 545"/>
              <a:gd name="T28" fmla="*/ 151 w 278"/>
              <a:gd name="T29" fmla="*/ 68 h 545"/>
              <a:gd name="T30" fmla="*/ 79 w 278"/>
              <a:gd name="T31" fmla="*/ 317 h 545"/>
              <a:gd name="T32" fmla="*/ 151 w 278"/>
              <a:gd name="T33" fmla="*/ 317 h 545"/>
              <a:gd name="T34" fmla="*/ 151 w 278"/>
              <a:gd name="T35" fmla="*/ 31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8" h="545">
                <a:moveTo>
                  <a:pt x="241" y="0"/>
                </a:moveTo>
                <a:lnTo>
                  <a:pt x="241" y="317"/>
                </a:lnTo>
                <a:lnTo>
                  <a:pt x="278" y="317"/>
                </a:lnTo>
                <a:lnTo>
                  <a:pt x="278" y="394"/>
                </a:lnTo>
                <a:lnTo>
                  <a:pt x="241" y="394"/>
                </a:lnTo>
                <a:lnTo>
                  <a:pt x="241" y="545"/>
                </a:lnTo>
                <a:lnTo>
                  <a:pt x="151" y="545"/>
                </a:lnTo>
                <a:lnTo>
                  <a:pt x="151" y="394"/>
                </a:lnTo>
                <a:lnTo>
                  <a:pt x="0" y="394"/>
                </a:lnTo>
                <a:lnTo>
                  <a:pt x="0" y="317"/>
                </a:lnTo>
                <a:lnTo>
                  <a:pt x="97" y="0"/>
                </a:lnTo>
                <a:lnTo>
                  <a:pt x="241" y="0"/>
                </a:lnTo>
                <a:lnTo>
                  <a:pt x="241" y="0"/>
                </a:lnTo>
                <a:close/>
                <a:moveTo>
                  <a:pt x="151" y="317"/>
                </a:moveTo>
                <a:lnTo>
                  <a:pt x="151" y="68"/>
                </a:lnTo>
                <a:lnTo>
                  <a:pt x="79" y="317"/>
                </a:lnTo>
                <a:lnTo>
                  <a:pt x="151" y="317"/>
                </a:lnTo>
                <a:lnTo>
                  <a:pt x="151" y="3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712022" y="253624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+mn-ea"/>
              <a:cs typeface="Arial Unicode MS" panose="020B0604020202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111918" y="253624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+mn-ea"/>
              <a:cs typeface="Arial Unicode MS" panose="020B0604020202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689054" y="3188472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+mn-ea"/>
              <a:cs typeface="Arial Unicode MS" panose="020B0604020202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111918" y="326707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+mn-ea"/>
              <a:cs typeface="Arial Unicode MS" panose="020B0604020202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955352" y="1077010"/>
            <a:ext cx="554596" cy="558474"/>
            <a:chOff x="10902951" y="987425"/>
            <a:chExt cx="681038" cy="685800"/>
          </a:xfrm>
          <a:solidFill>
            <a:schemeClr val="tx1"/>
          </a:solidFill>
        </p:grpSpPr>
        <p:sp>
          <p:nvSpPr>
            <p:cNvPr id="77" name="Freeform 257"/>
            <p:cNvSpPr>
              <a:spLocks/>
            </p:cNvSpPr>
            <p:nvPr/>
          </p:nvSpPr>
          <p:spPr bwMode="auto">
            <a:xfrm>
              <a:off x="11115676" y="1147762"/>
              <a:ext cx="141288" cy="200025"/>
            </a:xfrm>
            <a:custGeom>
              <a:avLst/>
              <a:gdLst>
                <a:gd name="T0" fmla="*/ 98 w 113"/>
                <a:gd name="T1" fmla="*/ 0 h 160"/>
                <a:gd name="T2" fmla="*/ 84 w 113"/>
                <a:gd name="T3" fmla="*/ 14 h 160"/>
                <a:gd name="T4" fmla="*/ 84 w 113"/>
                <a:gd name="T5" fmla="*/ 131 h 160"/>
                <a:gd name="T6" fmla="*/ 14 w 113"/>
                <a:gd name="T7" fmla="*/ 131 h 160"/>
                <a:gd name="T8" fmla="*/ 0 w 113"/>
                <a:gd name="T9" fmla="*/ 145 h 160"/>
                <a:gd name="T10" fmla="*/ 14 w 113"/>
                <a:gd name="T11" fmla="*/ 160 h 160"/>
                <a:gd name="T12" fmla="*/ 99 w 113"/>
                <a:gd name="T13" fmla="*/ 160 h 160"/>
                <a:gd name="T14" fmla="*/ 113 w 113"/>
                <a:gd name="T15" fmla="*/ 146 h 160"/>
                <a:gd name="T16" fmla="*/ 113 w 113"/>
                <a:gd name="T17" fmla="*/ 142 h 160"/>
                <a:gd name="T18" fmla="*/ 113 w 113"/>
                <a:gd name="T19" fmla="*/ 14 h 160"/>
                <a:gd name="T20" fmla="*/ 98 w 113"/>
                <a:gd name="T2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60">
                  <a:moveTo>
                    <a:pt x="98" y="0"/>
                  </a:moveTo>
                  <a:cubicBezTo>
                    <a:pt x="90" y="0"/>
                    <a:pt x="84" y="6"/>
                    <a:pt x="84" y="14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14" y="131"/>
                    <a:pt x="14" y="131"/>
                    <a:pt x="14" y="131"/>
                  </a:cubicBezTo>
                  <a:cubicBezTo>
                    <a:pt x="6" y="131"/>
                    <a:pt x="0" y="138"/>
                    <a:pt x="0" y="145"/>
                  </a:cubicBezTo>
                  <a:cubicBezTo>
                    <a:pt x="0" y="153"/>
                    <a:pt x="6" y="160"/>
                    <a:pt x="14" y="160"/>
                  </a:cubicBezTo>
                  <a:cubicBezTo>
                    <a:pt x="99" y="160"/>
                    <a:pt x="99" y="160"/>
                    <a:pt x="99" y="160"/>
                  </a:cubicBezTo>
                  <a:cubicBezTo>
                    <a:pt x="107" y="160"/>
                    <a:pt x="113" y="154"/>
                    <a:pt x="113" y="146"/>
                  </a:cubicBezTo>
                  <a:cubicBezTo>
                    <a:pt x="113" y="144"/>
                    <a:pt x="113" y="143"/>
                    <a:pt x="113" y="142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3" y="6"/>
                    <a:pt x="106" y="0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8"/>
            <p:cNvSpPr>
              <a:spLocks/>
            </p:cNvSpPr>
            <p:nvPr/>
          </p:nvSpPr>
          <p:spPr bwMode="auto">
            <a:xfrm>
              <a:off x="10902951" y="990600"/>
              <a:ext cx="371475" cy="677862"/>
            </a:xfrm>
            <a:custGeom>
              <a:avLst/>
              <a:gdLst>
                <a:gd name="T0" fmla="*/ 0 w 298"/>
                <a:gd name="T1" fmla="*/ 272 h 544"/>
                <a:gd name="T2" fmla="*/ 272 w 298"/>
                <a:gd name="T3" fmla="*/ 544 h 544"/>
                <a:gd name="T4" fmla="*/ 298 w 298"/>
                <a:gd name="T5" fmla="*/ 543 h 544"/>
                <a:gd name="T6" fmla="*/ 298 w 298"/>
                <a:gd name="T7" fmla="*/ 515 h 544"/>
                <a:gd name="T8" fmla="*/ 283 w 298"/>
                <a:gd name="T9" fmla="*/ 516 h 544"/>
                <a:gd name="T10" fmla="*/ 283 w 298"/>
                <a:gd name="T11" fmla="*/ 456 h 544"/>
                <a:gd name="T12" fmla="*/ 264 w 298"/>
                <a:gd name="T13" fmla="*/ 456 h 544"/>
                <a:gd name="T14" fmla="*/ 264 w 298"/>
                <a:gd name="T15" fmla="*/ 516 h 544"/>
                <a:gd name="T16" fmla="*/ 159 w 298"/>
                <a:gd name="T17" fmla="*/ 489 h 544"/>
                <a:gd name="T18" fmla="*/ 189 w 298"/>
                <a:gd name="T19" fmla="*/ 437 h 544"/>
                <a:gd name="T20" fmla="*/ 173 w 298"/>
                <a:gd name="T21" fmla="*/ 428 h 544"/>
                <a:gd name="T22" fmla="*/ 143 w 298"/>
                <a:gd name="T23" fmla="*/ 480 h 544"/>
                <a:gd name="T24" fmla="*/ 66 w 298"/>
                <a:gd name="T25" fmla="*/ 403 h 544"/>
                <a:gd name="T26" fmla="*/ 118 w 298"/>
                <a:gd name="T27" fmla="*/ 373 h 544"/>
                <a:gd name="T28" fmla="*/ 109 w 298"/>
                <a:gd name="T29" fmla="*/ 357 h 544"/>
                <a:gd name="T30" fmla="*/ 57 w 298"/>
                <a:gd name="T31" fmla="*/ 387 h 544"/>
                <a:gd name="T32" fmla="*/ 28 w 298"/>
                <a:gd name="T33" fmla="*/ 283 h 544"/>
                <a:gd name="T34" fmla="*/ 88 w 298"/>
                <a:gd name="T35" fmla="*/ 283 h 544"/>
                <a:gd name="T36" fmla="*/ 88 w 298"/>
                <a:gd name="T37" fmla="*/ 264 h 544"/>
                <a:gd name="T38" fmla="*/ 28 w 298"/>
                <a:gd name="T39" fmla="*/ 264 h 544"/>
                <a:gd name="T40" fmla="*/ 56 w 298"/>
                <a:gd name="T41" fmla="*/ 159 h 544"/>
                <a:gd name="T42" fmla="*/ 108 w 298"/>
                <a:gd name="T43" fmla="*/ 189 h 544"/>
                <a:gd name="T44" fmla="*/ 117 w 298"/>
                <a:gd name="T45" fmla="*/ 173 h 544"/>
                <a:gd name="T46" fmla="*/ 65 w 298"/>
                <a:gd name="T47" fmla="*/ 143 h 544"/>
                <a:gd name="T48" fmla="*/ 141 w 298"/>
                <a:gd name="T49" fmla="*/ 66 h 544"/>
                <a:gd name="T50" fmla="*/ 171 w 298"/>
                <a:gd name="T51" fmla="*/ 118 h 544"/>
                <a:gd name="T52" fmla="*/ 187 w 298"/>
                <a:gd name="T53" fmla="*/ 109 h 544"/>
                <a:gd name="T54" fmla="*/ 157 w 298"/>
                <a:gd name="T55" fmla="*/ 57 h 544"/>
                <a:gd name="T56" fmla="*/ 262 w 298"/>
                <a:gd name="T57" fmla="*/ 28 h 544"/>
                <a:gd name="T58" fmla="*/ 262 w 298"/>
                <a:gd name="T59" fmla="*/ 88 h 544"/>
                <a:gd name="T60" fmla="*/ 280 w 298"/>
                <a:gd name="T61" fmla="*/ 88 h 544"/>
                <a:gd name="T62" fmla="*/ 280 w 298"/>
                <a:gd name="T63" fmla="*/ 28 h 544"/>
                <a:gd name="T64" fmla="*/ 298 w 298"/>
                <a:gd name="T65" fmla="*/ 29 h 544"/>
                <a:gd name="T66" fmla="*/ 298 w 298"/>
                <a:gd name="T67" fmla="*/ 1 h 544"/>
                <a:gd name="T68" fmla="*/ 272 w 298"/>
                <a:gd name="T69" fmla="*/ 0 h 544"/>
                <a:gd name="T70" fmla="*/ 0 w 298"/>
                <a:gd name="T71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544">
                  <a:moveTo>
                    <a:pt x="0" y="272"/>
                  </a:moveTo>
                  <a:cubicBezTo>
                    <a:pt x="0" y="422"/>
                    <a:pt x="122" y="544"/>
                    <a:pt x="272" y="544"/>
                  </a:cubicBezTo>
                  <a:cubicBezTo>
                    <a:pt x="281" y="544"/>
                    <a:pt x="289" y="544"/>
                    <a:pt x="298" y="543"/>
                  </a:cubicBezTo>
                  <a:cubicBezTo>
                    <a:pt x="298" y="515"/>
                    <a:pt x="298" y="515"/>
                    <a:pt x="298" y="515"/>
                  </a:cubicBezTo>
                  <a:cubicBezTo>
                    <a:pt x="293" y="516"/>
                    <a:pt x="288" y="516"/>
                    <a:pt x="283" y="516"/>
                  </a:cubicBezTo>
                  <a:cubicBezTo>
                    <a:pt x="283" y="456"/>
                    <a:pt x="283" y="456"/>
                    <a:pt x="283" y="456"/>
                  </a:cubicBezTo>
                  <a:cubicBezTo>
                    <a:pt x="264" y="456"/>
                    <a:pt x="264" y="456"/>
                    <a:pt x="264" y="456"/>
                  </a:cubicBezTo>
                  <a:cubicBezTo>
                    <a:pt x="264" y="516"/>
                    <a:pt x="264" y="516"/>
                    <a:pt x="264" y="516"/>
                  </a:cubicBezTo>
                  <a:cubicBezTo>
                    <a:pt x="227" y="515"/>
                    <a:pt x="191" y="505"/>
                    <a:pt x="159" y="489"/>
                  </a:cubicBezTo>
                  <a:cubicBezTo>
                    <a:pt x="189" y="437"/>
                    <a:pt x="189" y="437"/>
                    <a:pt x="189" y="437"/>
                  </a:cubicBezTo>
                  <a:cubicBezTo>
                    <a:pt x="173" y="428"/>
                    <a:pt x="173" y="428"/>
                    <a:pt x="173" y="428"/>
                  </a:cubicBezTo>
                  <a:cubicBezTo>
                    <a:pt x="143" y="480"/>
                    <a:pt x="143" y="480"/>
                    <a:pt x="143" y="480"/>
                  </a:cubicBezTo>
                  <a:cubicBezTo>
                    <a:pt x="112" y="460"/>
                    <a:pt x="86" y="434"/>
                    <a:pt x="66" y="403"/>
                  </a:cubicBezTo>
                  <a:cubicBezTo>
                    <a:pt x="118" y="373"/>
                    <a:pt x="118" y="373"/>
                    <a:pt x="118" y="373"/>
                  </a:cubicBezTo>
                  <a:cubicBezTo>
                    <a:pt x="109" y="357"/>
                    <a:pt x="109" y="357"/>
                    <a:pt x="109" y="357"/>
                  </a:cubicBezTo>
                  <a:cubicBezTo>
                    <a:pt x="57" y="387"/>
                    <a:pt x="57" y="387"/>
                    <a:pt x="57" y="387"/>
                  </a:cubicBezTo>
                  <a:cubicBezTo>
                    <a:pt x="40" y="356"/>
                    <a:pt x="30" y="320"/>
                    <a:pt x="28" y="283"/>
                  </a:cubicBezTo>
                  <a:cubicBezTo>
                    <a:pt x="88" y="283"/>
                    <a:pt x="88" y="283"/>
                    <a:pt x="88" y="283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28" y="264"/>
                    <a:pt x="28" y="264"/>
                    <a:pt x="28" y="264"/>
                  </a:cubicBezTo>
                  <a:cubicBezTo>
                    <a:pt x="29" y="226"/>
                    <a:pt x="39" y="191"/>
                    <a:pt x="56" y="159"/>
                  </a:cubicBezTo>
                  <a:cubicBezTo>
                    <a:pt x="108" y="189"/>
                    <a:pt x="108" y="189"/>
                    <a:pt x="108" y="189"/>
                  </a:cubicBezTo>
                  <a:cubicBezTo>
                    <a:pt x="117" y="173"/>
                    <a:pt x="117" y="173"/>
                    <a:pt x="117" y="17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84" y="112"/>
                    <a:pt x="110" y="86"/>
                    <a:pt x="141" y="66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87" y="109"/>
                    <a:pt x="187" y="109"/>
                    <a:pt x="187" y="109"/>
                  </a:cubicBezTo>
                  <a:cubicBezTo>
                    <a:pt x="157" y="57"/>
                    <a:pt x="157" y="57"/>
                    <a:pt x="157" y="57"/>
                  </a:cubicBezTo>
                  <a:cubicBezTo>
                    <a:pt x="188" y="40"/>
                    <a:pt x="224" y="30"/>
                    <a:pt x="262" y="28"/>
                  </a:cubicBezTo>
                  <a:cubicBezTo>
                    <a:pt x="262" y="88"/>
                    <a:pt x="262" y="88"/>
                    <a:pt x="262" y="88"/>
                  </a:cubicBezTo>
                  <a:cubicBezTo>
                    <a:pt x="280" y="88"/>
                    <a:pt x="280" y="88"/>
                    <a:pt x="280" y="88"/>
                  </a:cubicBezTo>
                  <a:cubicBezTo>
                    <a:pt x="280" y="28"/>
                    <a:pt x="280" y="28"/>
                    <a:pt x="280" y="28"/>
                  </a:cubicBezTo>
                  <a:cubicBezTo>
                    <a:pt x="286" y="28"/>
                    <a:pt x="292" y="28"/>
                    <a:pt x="298" y="29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89" y="1"/>
                    <a:pt x="281" y="0"/>
                    <a:pt x="272" y="0"/>
                  </a:cubicBezTo>
                  <a:cubicBezTo>
                    <a:pt x="122" y="0"/>
                    <a:pt x="0" y="122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9"/>
            <p:cNvSpPr>
              <a:spLocks/>
            </p:cNvSpPr>
            <p:nvPr/>
          </p:nvSpPr>
          <p:spPr bwMode="auto">
            <a:xfrm>
              <a:off x="11288714" y="987425"/>
              <a:ext cx="295275" cy="685800"/>
            </a:xfrm>
            <a:custGeom>
              <a:avLst/>
              <a:gdLst>
                <a:gd name="T0" fmla="*/ 187 w 237"/>
                <a:gd name="T1" fmla="*/ 338 h 551"/>
                <a:gd name="T2" fmla="*/ 56 w 237"/>
                <a:gd name="T3" fmla="*/ 256 h 551"/>
                <a:gd name="T4" fmla="*/ 43 w 237"/>
                <a:gd name="T5" fmla="*/ 256 h 551"/>
                <a:gd name="T6" fmla="*/ 99 w 237"/>
                <a:gd name="T7" fmla="*/ 170 h 551"/>
                <a:gd name="T8" fmla="*/ 110 w 237"/>
                <a:gd name="T9" fmla="*/ 154 h 551"/>
                <a:gd name="T10" fmla="*/ 106 w 237"/>
                <a:gd name="T11" fmla="*/ 136 h 551"/>
                <a:gd name="T12" fmla="*/ 107 w 237"/>
                <a:gd name="T13" fmla="*/ 131 h 551"/>
                <a:gd name="T14" fmla="*/ 108 w 237"/>
                <a:gd name="T15" fmla="*/ 122 h 551"/>
                <a:gd name="T16" fmla="*/ 1 w 237"/>
                <a:gd name="T17" fmla="*/ 0 h 551"/>
                <a:gd name="T18" fmla="*/ 0 w 237"/>
                <a:gd name="T19" fmla="*/ 0 h 551"/>
                <a:gd name="T20" fmla="*/ 0 w 237"/>
                <a:gd name="T21" fmla="*/ 551 h 551"/>
                <a:gd name="T22" fmla="*/ 66 w 237"/>
                <a:gd name="T23" fmla="*/ 551 h 551"/>
                <a:gd name="T24" fmla="*/ 141 w 237"/>
                <a:gd name="T25" fmla="*/ 527 h 551"/>
                <a:gd name="T26" fmla="*/ 147 w 237"/>
                <a:gd name="T27" fmla="*/ 527 h 551"/>
                <a:gd name="T28" fmla="*/ 147 w 237"/>
                <a:gd name="T29" fmla="*/ 527 h 551"/>
                <a:gd name="T30" fmla="*/ 235 w 237"/>
                <a:gd name="T31" fmla="*/ 489 h 551"/>
                <a:gd name="T32" fmla="*/ 237 w 237"/>
                <a:gd name="T33" fmla="*/ 486 h 551"/>
                <a:gd name="T34" fmla="*/ 237 w 237"/>
                <a:gd name="T35" fmla="*/ 482 h 551"/>
                <a:gd name="T36" fmla="*/ 187 w 237"/>
                <a:gd name="T37" fmla="*/ 33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551">
                  <a:moveTo>
                    <a:pt x="187" y="338"/>
                  </a:moveTo>
                  <a:cubicBezTo>
                    <a:pt x="162" y="306"/>
                    <a:pt x="124" y="268"/>
                    <a:pt x="56" y="256"/>
                  </a:cubicBezTo>
                  <a:cubicBezTo>
                    <a:pt x="43" y="256"/>
                    <a:pt x="43" y="256"/>
                    <a:pt x="43" y="256"/>
                  </a:cubicBezTo>
                  <a:cubicBezTo>
                    <a:pt x="68" y="239"/>
                    <a:pt x="88" y="208"/>
                    <a:pt x="99" y="170"/>
                  </a:cubicBezTo>
                  <a:cubicBezTo>
                    <a:pt x="104" y="169"/>
                    <a:pt x="108" y="163"/>
                    <a:pt x="110" y="154"/>
                  </a:cubicBezTo>
                  <a:cubicBezTo>
                    <a:pt x="111" y="146"/>
                    <a:pt x="110" y="139"/>
                    <a:pt x="106" y="136"/>
                  </a:cubicBezTo>
                  <a:cubicBezTo>
                    <a:pt x="106" y="135"/>
                    <a:pt x="107" y="133"/>
                    <a:pt x="107" y="131"/>
                  </a:cubicBezTo>
                  <a:cubicBezTo>
                    <a:pt x="108" y="127"/>
                    <a:pt x="108" y="124"/>
                    <a:pt x="108" y="122"/>
                  </a:cubicBezTo>
                  <a:cubicBezTo>
                    <a:pt x="112" y="68"/>
                    <a:pt x="87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551"/>
                    <a:pt x="0" y="551"/>
                    <a:pt x="0" y="551"/>
                  </a:cubicBezTo>
                  <a:cubicBezTo>
                    <a:pt x="66" y="551"/>
                    <a:pt x="66" y="551"/>
                    <a:pt x="66" y="551"/>
                  </a:cubicBezTo>
                  <a:cubicBezTo>
                    <a:pt x="94" y="547"/>
                    <a:pt x="124" y="540"/>
                    <a:pt x="141" y="527"/>
                  </a:cubicBezTo>
                  <a:cubicBezTo>
                    <a:pt x="143" y="527"/>
                    <a:pt x="145" y="527"/>
                    <a:pt x="147" y="527"/>
                  </a:cubicBezTo>
                  <a:cubicBezTo>
                    <a:pt x="147" y="527"/>
                    <a:pt x="147" y="527"/>
                    <a:pt x="147" y="527"/>
                  </a:cubicBezTo>
                  <a:cubicBezTo>
                    <a:pt x="169" y="527"/>
                    <a:pt x="210" y="522"/>
                    <a:pt x="235" y="489"/>
                  </a:cubicBezTo>
                  <a:cubicBezTo>
                    <a:pt x="237" y="486"/>
                    <a:pt x="237" y="486"/>
                    <a:pt x="237" y="486"/>
                  </a:cubicBezTo>
                  <a:cubicBezTo>
                    <a:pt x="237" y="482"/>
                    <a:pt x="237" y="482"/>
                    <a:pt x="237" y="482"/>
                  </a:cubicBezTo>
                  <a:cubicBezTo>
                    <a:pt x="237" y="444"/>
                    <a:pt x="224" y="387"/>
                    <a:pt x="187" y="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831708" y="955358"/>
            <a:ext cx="971624" cy="780057"/>
            <a:chOff x="6335714" y="2332037"/>
            <a:chExt cx="1006475" cy="808037"/>
          </a:xfrm>
          <a:solidFill>
            <a:schemeClr val="tx1"/>
          </a:solidFill>
        </p:grpSpPr>
        <p:sp>
          <p:nvSpPr>
            <p:cNvPr id="81" name="Freeform 192"/>
            <p:cNvSpPr>
              <a:spLocks noEditPoints="1"/>
            </p:cNvSpPr>
            <p:nvPr/>
          </p:nvSpPr>
          <p:spPr bwMode="auto">
            <a:xfrm>
              <a:off x="6792914" y="2332037"/>
              <a:ext cx="219075" cy="349250"/>
            </a:xfrm>
            <a:custGeom>
              <a:avLst/>
              <a:gdLst>
                <a:gd name="T0" fmla="*/ 88 w 176"/>
                <a:gd name="T1" fmla="*/ 0 h 280"/>
                <a:gd name="T2" fmla="*/ 0 w 176"/>
                <a:gd name="T3" fmla="*/ 88 h 280"/>
                <a:gd name="T4" fmla="*/ 48 w 176"/>
                <a:gd name="T5" fmla="*/ 166 h 280"/>
                <a:gd name="T6" fmla="*/ 89 w 176"/>
                <a:gd name="T7" fmla="*/ 280 h 280"/>
                <a:gd name="T8" fmla="*/ 117 w 176"/>
                <a:gd name="T9" fmla="*/ 203 h 280"/>
                <a:gd name="T10" fmla="*/ 131 w 176"/>
                <a:gd name="T11" fmla="*/ 165 h 280"/>
                <a:gd name="T12" fmla="*/ 176 w 176"/>
                <a:gd name="T13" fmla="*/ 88 h 280"/>
                <a:gd name="T14" fmla="*/ 88 w 176"/>
                <a:gd name="T15" fmla="*/ 0 h 280"/>
                <a:gd name="T16" fmla="*/ 88 w 176"/>
                <a:gd name="T17" fmla="*/ 153 h 280"/>
                <a:gd name="T18" fmla="*/ 23 w 176"/>
                <a:gd name="T19" fmla="*/ 88 h 280"/>
                <a:gd name="T20" fmla="*/ 88 w 176"/>
                <a:gd name="T21" fmla="*/ 23 h 280"/>
                <a:gd name="T22" fmla="*/ 153 w 176"/>
                <a:gd name="T23" fmla="*/ 88 h 280"/>
                <a:gd name="T24" fmla="*/ 88 w 176"/>
                <a:gd name="T25" fmla="*/ 15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280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22"/>
                    <a:pt x="20" y="152"/>
                    <a:pt x="48" y="166"/>
                  </a:cubicBezTo>
                  <a:cubicBezTo>
                    <a:pt x="62" y="204"/>
                    <a:pt x="75" y="242"/>
                    <a:pt x="89" y="280"/>
                  </a:cubicBezTo>
                  <a:cubicBezTo>
                    <a:pt x="117" y="203"/>
                    <a:pt x="117" y="203"/>
                    <a:pt x="117" y="203"/>
                  </a:cubicBezTo>
                  <a:cubicBezTo>
                    <a:pt x="131" y="165"/>
                    <a:pt x="131" y="165"/>
                    <a:pt x="131" y="165"/>
                  </a:cubicBezTo>
                  <a:cubicBezTo>
                    <a:pt x="158" y="150"/>
                    <a:pt x="176" y="121"/>
                    <a:pt x="176" y="88"/>
                  </a:cubicBezTo>
                  <a:cubicBezTo>
                    <a:pt x="176" y="39"/>
                    <a:pt x="136" y="0"/>
                    <a:pt x="88" y="0"/>
                  </a:cubicBezTo>
                  <a:close/>
                  <a:moveTo>
                    <a:pt x="88" y="153"/>
                  </a:moveTo>
                  <a:cubicBezTo>
                    <a:pt x="52" y="153"/>
                    <a:pt x="23" y="124"/>
                    <a:pt x="23" y="88"/>
                  </a:cubicBezTo>
                  <a:cubicBezTo>
                    <a:pt x="23" y="52"/>
                    <a:pt x="52" y="23"/>
                    <a:pt x="88" y="23"/>
                  </a:cubicBezTo>
                  <a:cubicBezTo>
                    <a:pt x="124" y="23"/>
                    <a:pt x="153" y="52"/>
                    <a:pt x="153" y="88"/>
                  </a:cubicBezTo>
                  <a:cubicBezTo>
                    <a:pt x="153" y="124"/>
                    <a:pt x="124" y="153"/>
                    <a:pt x="88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93"/>
            <p:cNvSpPr>
              <a:spLocks/>
            </p:cNvSpPr>
            <p:nvPr/>
          </p:nvSpPr>
          <p:spPr bwMode="auto">
            <a:xfrm>
              <a:off x="6848476" y="2435225"/>
              <a:ext cx="109538" cy="68262"/>
            </a:xfrm>
            <a:custGeom>
              <a:avLst/>
              <a:gdLst>
                <a:gd name="T0" fmla="*/ 88 w 88"/>
                <a:gd name="T1" fmla="*/ 43 h 55"/>
                <a:gd name="T2" fmla="*/ 88 w 88"/>
                <a:gd name="T3" fmla="*/ 43 h 55"/>
                <a:gd name="T4" fmla="*/ 88 w 88"/>
                <a:gd name="T5" fmla="*/ 42 h 55"/>
                <a:gd name="T6" fmla="*/ 79 w 88"/>
                <a:gd name="T7" fmla="*/ 15 h 55"/>
                <a:gd name="T8" fmla="*/ 54 w 88"/>
                <a:gd name="T9" fmla="*/ 0 h 55"/>
                <a:gd name="T10" fmla="*/ 51 w 88"/>
                <a:gd name="T11" fmla="*/ 5 h 55"/>
                <a:gd name="T12" fmla="*/ 54 w 88"/>
                <a:gd name="T13" fmla="*/ 6 h 55"/>
                <a:gd name="T14" fmla="*/ 47 w 88"/>
                <a:gd name="T15" fmla="*/ 29 h 55"/>
                <a:gd name="T16" fmla="*/ 46 w 88"/>
                <a:gd name="T17" fmla="*/ 13 h 55"/>
                <a:gd name="T18" fmla="*/ 44 w 88"/>
                <a:gd name="T19" fmla="*/ 13 h 55"/>
                <a:gd name="T20" fmla="*/ 43 w 88"/>
                <a:gd name="T21" fmla="*/ 13 h 55"/>
                <a:gd name="T22" fmla="*/ 41 w 88"/>
                <a:gd name="T23" fmla="*/ 30 h 55"/>
                <a:gd name="T24" fmla="*/ 34 w 88"/>
                <a:gd name="T25" fmla="*/ 6 h 55"/>
                <a:gd name="T26" fmla="*/ 37 w 88"/>
                <a:gd name="T27" fmla="*/ 5 h 55"/>
                <a:gd name="T28" fmla="*/ 34 w 88"/>
                <a:gd name="T29" fmla="*/ 0 h 55"/>
                <a:gd name="T30" fmla="*/ 10 w 88"/>
                <a:gd name="T31" fmla="*/ 15 h 55"/>
                <a:gd name="T32" fmla="*/ 0 w 88"/>
                <a:gd name="T33" fmla="*/ 42 h 55"/>
                <a:gd name="T34" fmla="*/ 0 w 88"/>
                <a:gd name="T35" fmla="*/ 43 h 55"/>
                <a:gd name="T36" fmla="*/ 1 w 88"/>
                <a:gd name="T37" fmla="*/ 43 h 55"/>
                <a:gd name="T38" fmla="*/ 17 w 88"/>
                <a:gd name="T39" fmla="*/ 50 h 55"/>
                <a:gd name="T40" fmla="*/ 18 w 88"/>
                <a:gd name="T41" fmla="*/ 50 h 55"/>
                <a:gd name="T42" fmla="*/ 32 w 88"/>
                <a:gd name="T43" fmla="*/ 55 h 55"/>
                <a:gd name="T44" fmla="*/ 56 w 88"/>
                <a:gd name="T45" fmla="*/ 55 h 55"/>
                <a:gd name="T46" fmla="*/ 70 w 88"/>
                <a:gd name="T47" fmla="*/ 50 h 55"/>
                <a:gd name="T48" fmla="*/ 71 w 88"/>
                <a:gd name="T49" fmla="*/ 50 h 55"/>
                <a:gd name="T50" fmla="*/ 71 w 88"/>
                <a:gd name="T51" fmla="*/ 50 h 55"/>
                <a:gd name="T52" fmla="*/ 88 w 88"/>
                <a:gd name="T53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" h="55"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35"/>
                    <a:pt x="86" y="24"/>
                    <a:pt x="79" y="15"/>
                  </a:cubicBezTo>
                  <a:cubicBezTo>
                    <a:pt x="74" y="9"/>
                    <a:pt x="67" y="2"/>
                    <a:pt x="54" y="0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3" y="13"/>
                    <a:pt x="43" y="13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5"/>
                    <a:pt x="36" y="5"/>
                    <a:pt x="37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1" y="2"/>
                    <a:pt x="14" y="9"/>
                    <a:pt x="10" y="15"/>
                  </a:cubicBezTo>
                  <a:cubicBezTo>
                    <a:pt x="3" y="24"/>
                    <a:pt x="0" y="35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5" y="49"/>
                    <a:pt x="13" y="50"/>
                    <a:pt x="17" y="50"/>
                  </a:cubicBezTo>
                  <a:cubicBezTo>
                    <a:pt x="17" y="50"/>
                    <a:pt x="18" y="50"/>
                    <a:pt x="18" y="50"/>
                  </a:cubicBezTo>
                  <a:cubicBezTo>
                    <a:pt x="21" y="53"/>
                    <a:pt x="27" y="54"/>
                    <a:pt x="32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2" y="54"/>
                    <a:pt x="67" y="53"/>
                    <a:pt x="70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5" y="50"/>
                    <a:pt x="83" y="49"/>
                    <a:pt x="8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94"/>
            <p:cNvSpPr>
              <a:spLocks/>
            </p:cNvSpPr>
            <p:nvPr/>
          </p:nvSpPr>
          <p:spPr bwMode="auto">
            <a:xfrm>
              <a:off x="6897689" y="2439987"/>
              <a:ext cx="9525" cy="9525"/>
            </a:xfrm>
            <a:custGeom>
              <a:avLst/>
              <a:gdLst>
                <a:gd name="T0" fmla="*/ 0 w 8"/>
                <a:gd name="T1" fmla="*/ 3 h 8"/>
                <a:gd name="T2" fmla="*/ 4 w 8"/>
                <a:gd name="T3" fmla="*/ 8 h 8"/>
                <a:gd name="T4" fmla="*/ 8 w 8"/>
                <a:gd name="T5" fmla="*/ 3 h 8"/>
                <a:gd name="T6" fmla="*/ 4 w 8"/>
                <a:gd name="T7" fmla="*/ 0 h 8"/>
                <a:gd name="T8" fmla="*/ 0 w 8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3"/>
                  </a:moveTo>
                  <a:cubicBezTo>
                    <a:pt x="0" y="4"/>
                    <a:pt x="3" y="8"/>
                    <a:pt x="4" y="8"/>
                  </a:cubicBezTo>
                  <a:cubicBezTo>
                    <a:pt x="6" y="8"/>
                    <a:pt x="8" y="4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95"/>
            <p:cNvSpPr>
              <a:spLocks noEditPoints="1"/>
            </p:cNvSpPr>
            <p:nvPr/>
          </p:nvSpPr>
          <p:spPr bwMode="auto">
            <a:xfrm>
              <a:off x="6875464" y="2376487"/>
              <a:ext cx="53975" cy="61912"/>
            </a:xfrm>
            <a:custGeom>
              <a:avLst/>
              <a:gdLst>
                <a:gd name="T0" fmla="*/ 1 w 43"/>
                <a:gd name="T1" fmla="*/ 28 h 50"/>
                <a:gd name="T2" fmla="*/ 3 w 43"/>
                <a:gd name="T3" fmla="*/ 31 h 50"/>
                <a:gd name="T4" fmla="*/ 22 w 43"/>
                <a:gd name="T5" fmla="*/ 50 h 50"/>
                <a:gd name="T6" fmla="*/ 40 w 43"/>
                <a:gd name="T7" fmla="*/ 31 h 50"/>
                <a:gd name="T8" fmla="*/ 42 w 43"/>
                <a:gd name="T9" fmla="*/ 28 h 50"/>
                <a:gd name="T10" fmla="*/ 42 w 43"/>
                <a:gd name="T11" fmla="*/ 25 h 50"/>
                <a:gd name="T12" fmla="*/ 42 w 43"/>
                <a:gd name="T13" fmla="*/ 24 h 50"/>
                <a:gd name="T14" fmla="*/ 42 w 43"/>
                <a:gd name="T15" fmla="*/ 22 h 50"/>
                <a:gd name="T16" fmla="*/ 22 w 43"/>
                <a:gd name="T17" fmla="*/ 0 h 50"/>
                <a:gd name="T18" fmla="*/ 1 w 43"/>
                <a:gd name="T19" fmla="*/ 21 h 50"/>
                <a:gd name="T20" fmla="*/ 1 w 43"/>
                <a:gd name="T21" fmla="*/ 23 h 50"/>
                <a:gd name="T22" fmla="*/ 1 w 43"/>
                <a:gd name="T23" fmla="*/ 25 h 50"/>
                <a:gd name="T24" fmla="*/ 1 w 43"/>
                <a:gd name="T25" fmla="*/ 28 h 50"/>
                <a:gd name="T26" fmla="*/ 3 w 43"/>
                <a:gd name="T27" fmla="*/ 23 h 50"/>
                <a:gd name="T28" fmla="*/ 18 w 43"/>
                <a:gd name="T29" fmla="*/ 21 h 50"/>
                <a:gd name="T30" fmla="*/ 27 w 43"/>
                <a:gd name="T31" fmla="*/ 17 h 50"/>
                <a:gd name="T32" fmla="*/ 34 w 43"/>
                <a:gd name="T33" fmla="*/ 21 h 50"/>
                <a:gd name="T34" fmla="*/ 39 w 43"/>
                <a:gd name="T35" fmla="*/ 23 h 50"/>
                <a:gd name="T36" fmla="*/ 39 w 43"/>
                <a:gd name="T37" fmla="*/ 27 h 50"/>
                <a:gd name="T38" fmla="*/ 39 w 43"/>
                <a:gd name="T39" fmla="*/ 28 h 50"/>
                <a:gd name="T40" fmla="*/ 39 w 43"/>
                <a:gd name="T41" fmla="*/ 29 h 50"/>
                <a:gd name="T42" fmla="*/ 39 w 43"/>
                <a:gd name="T43" fmla="*/ 32 h 50"/>
                <a:gd name="T44" fmla="*/ 22 w 43"/>
                <a:gd name="T45" fmla="*/ 48 h 50"/>
                <a:gd name="T46" fmla="*/ 5 w 43"/>
                <a:gd name="T47" fmla="*/ 33 h 50"/>
                <a:gd name="T48" fmla="*/ 3 w 43"/>
                <a:gd name="T49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50">
                  <a:moveTo>
                    <a:pt x="1" y="28"/>
                  </a:moveTo>
                  <a:cubicBezTo>
                    <a:pt x="1" y="30"/>
                    <a:pt x="2" y="31"/>
                    <a:pt x="3" y="31"/>
                  </a:cubicBezTo>
                  <a:cubicBezTo>
                    <a:pt x="6" y="42"/>
                    <a:pt x="14" y="50"/>
                    <a:pt x="22" y="50"/>
                  </a:cubicBezTo>
                  <a:cubicBezTo>
                    <a:pt x="30" y="50"/>
                    <a:pt x="37" y="42"/>
                    <a:pt x="40" y="31"/>
                  </a:cubicBezTo>
                  <a:cubicBezTo>
                    <a:pt x="41" y="31"/>
                    <a:pt x="42" y="30"/>
                    <a:pt x="42" y="28"/>
                  </a:cubicBezTo>
                  <a:cubicBezTo>
                    <a:pt x="43" y="27"/>
                    <a:pt x="42" y="26"/>
                    <a:pt x="42" y="25"/>
                  </a:cubicBezTo>
                  <a:cubicBezTo>
                    <a:pt x="42" y="25"/>
                    <a:pt x="42" y="24"/>
                    <a:pt x="42" y="24"/>
                  </a:cubicBezTo>
                  <a:cubicBezTo>
                    <a:pt x="42" y="23"/>
                    <a:pt x="42" y="23"/>
                    <a:pt x="42" y="22"/>
                  </a:cubicBezTo>
                  <a:cubicBezTo>
                    <a:pt x="43" y="13"/>
                    <a:pt x="38" y="0"/>
                    <a:pt x="22" y="0"/>
                  </a:cubicBezTo>
                  <a:cubicBezTo>
                    <a:pt x="7" y="0"/>
                    <a:pt x="0" y="10"/>
                    <a:pt x="1" y="21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6"/>
                    <a:pt x="1" y="27"/>
                    <a:pt x="1" y="28"/>
                  </a:cubicBezTo>
                  <a:close/>
                  <a:moveTo>
                    <a:pt x="3" y="23"/>
                  </a:moveTo>
                  <a:cubicBezTo>
                    <a:pt x="6" y="24"/>
                    <a:pt x="14" y="23"/>
                    <a:pt x="18" y="21"/>
                  </a:cubicBezTo>
                  <a:cubicBezTo>
                    <a:pt x="22" y="18"/>
                    <a:pt x="27" y="17"/>
                    <a:pt x="27" y="17"/>
                  </a:cubicBezTo>
                  <a:cubicBezTo>
                    <a:pt x="27" y="17"/>
                    <a:pt x="28" y="18"/>
                    <a:pt x="34" y="21"/>
                  </a:cubicBezTo>
                  <a:cubicBezTo>
                    <a:pt x="36" y="22"/>
                    <a:pt x="38" y="22"/>
                    <a:pt x="39" y="23"/>
                  </a:cubicBezTo>
                  <a:cubicBezTo>
                    <a:pt x="40" y="23"/>
                    <a:pt x="39" y="25"/>
                    <a:pt x="39" y="27"/>
                  </a:cubicBezTo>
                  <a:cubicBezTo>
                    <a:pt x="39" y="27"/>
                    <a:pt x="39" y="28"/>
                    <a:pt x="39" y="28"/>
                  </a:cubicBezTo>
                  <a:cubicBezTo>
                    <a:pt x="39" y="28"/>
                    <a:pt x="39" y="29"/>
                    <a:pt x="39" y="29"/>
                  </a:cubicBezTo>
                  <a:cubicBezTo>
                    <a:pt x="39" y="30"/>
                    <a:pt x="39" y="31"/>
                    <a:pt x="39" y="32"/>
                  </a:cubicBezTo>
                  <a:cubicBezTo>
                    <a:pt x="35" y="42"/>
                    <a:pt x="29" y="48"/>
                    <a:pt x="22" y="48"/>
                  </a:cubicBezTo>
                  <a:cubicBezTo>
                    <a:pt x="15" y="48"/>
                    <a:pt x="9" y="42"/>
                    <a:pt x="5" y="33"/>
                  </a:cubicBezTo>
                  <a:cubicBezTo>
                    <a:pt x="5" y="31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96"/>
            <p:cNvSpPr>
              <a:spLocks noEditPoints="1"/>
            </p:cNvSpPr>
            <p:nvPr/>
          </p:nvSpPr>
          <p:spPr bwMode="auto">
            <a:xfrm>
              <a:off x="6335714" y="2757487"/>
              <a:ext cx="347663" cy="219075"/>
            </a:xfrm>
            <a:custGeom>
              <a:avLst/>
              <a:gdLst>
                <a:gd name="T0" fmla="*/ 0 w 280"/>
                <a:gd name="T1" fmla="*/ 88 h 176"/>
                <a:gd name="T2" fmla="*/ 88 w 280"/>
                <a:gd name="T3" fmla="*/ 176 h 176"/>
                <a:gd name="T4" fmla="*/ 166 w 280"/>
                <a:gd name="T5" fmla="*/ 128 h 176"/>
                <a:gd name="T6" fmla="*/ 280 w 280"/>
                <a:gd name="T7" fmla="*/ 87 h 176"/>
                <a:gd name="T8" fmla="*/ 202 w 280"/>
                <a:gd name="T9" fmla="*/ 59 h 176"/>
                <a:gd name="T10" fmla="*/ 164 w 280"/>
                <a:gd name="T11" fmla="*/ 45 h 176"/>
                <a:gd name="T12" fmla="*/ 88 w 280"/>
                <a:gd name="T13" fmla="*/ 0 h 176"/>
                <a:gd name="T14" fmla="*/ 0 w 280"/>
                <a:gd name="T15" fmla="*/ 88 h 176"/>
                <a:gd name="T16" fmla="*/ 153 w 280"/>
                <a:gd name="T17" fmla="*/ 88 h 176"/>
                <a:gd name="T18" fmla="*/ 88 w 280"/>
                <a:gd name="T19" fmla="*/ 153 h 176"/>
                <a:gd name="T20" fmla="*/ 22 w 280"/>
                <a:gd name="T21" fmla="*/ 88 h 176"/>
                <a:gd name="T22" fmla="*/ 88 w 280"/>
                <a:gd name="T23" fmla="*/ 23 h 176"/>
                <a:gd name="T24" fmla="*/ 153 w 280"/>
                <a:gd name="T25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76">
                  <a:moveTo>
                    <a:pt x="0" y="88"/>
                  </a:moveTo>
                  <a:cubicBezTo>
                    <a:pt x="0" y="137"/>
                    <a:pt x="39" y="176"/>
                    <a:pt x="88" y="176"/>
                  </a:cubicBezTo>
                  <a:cubicBezTo>
                    <a:pt x="122" y="176"/>
                    <a:pt x="152" y="156"/>
                    <a:pt x="166" y="128"/>
                  </a:cubicBezTo>
                  <a:cubicBezTo>
                    <a:pt x="204" y="114"/>
                    <a:pt x="242" y="101"/>
                    <a:pt x="280" y="87"/>
                  </a:cubicBezTo>
                  <a:cubicBezTo>
                    <a:pt x="202" y="59"/>
                    <a:pt x="202" y="59"/>
                    <a:pt x="202" y="5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49" y="19"/>
                    <a:pt x="121" y="0"/>
                    <a:pt x="88" y="0"/>
                  </a:cubicBezTo>
                  <a:cubicBezTo>
                    <a:pt x="39" y="0"/>
                    <a:pt x="0" y="40"/>
                    <a:pt x="0" y="88"/>
                  </a:cubicBezTo>
                  <a:close/>
                  <a:moveTo>
                    <a:pt x="153" y="88"/>
                  </a:moveTo>
                  <a:cubicBezTo>
                    <a:pt x="153" y="124"/>
                    <a:pt x="124" y="153"/>
                    <a:pt x="88" y="153"/>
                  </a:cubicBezTo>
                  <a:cubicBezTo>
                    <a:pt x="52" y="153"/>
                    <a:pt x="22" y="124"/>
                    <a:pt x="22" y="88"/>
                  </a:cubicBezTo>
                  <a:cubicBezTo>
                    <a:pt x="22" y="52"/>
                    <a:pt x="52" y="23"/>
                    <a:pt x="88" y="23"/>
                  </a:cubicBezTo>
                  <a:cubicBezTo>
                    <a:pt x="124" y="23"/>
                    <a:pt x="153" y="52"/>
                    <a:pt x="15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97"/>
            <p:cNvSpPr>
              <a:spLocks noEditPoints="1"/>
            </p:cNvSpPr>
            <p:nvPr/>
          </p:nvSpPr>
          <p:spPr bwMode="auto">
            <a:xfrm>
              <a:off x="6389689" y="2862262"/>
              <a:ext cx="109538" cy="68262"/>
            </a:xfrm>
            <a:custGeom>
              <a:avLst/>
              <a:gdLst>
                <a:gd name="T0" fmla="*/ 79 w 88"/>
                <a:gd name="T1" fmla="*/ 16 h 55"/>
                <a:gd name="T2" fmla="*/ 54 w 88"/>
                <a:gd name="T3" fmla="*/ 0 h 55"/>
                <a:gd name="T4" fmla="*/ 51 w 88"/>
                <a:gd name="T5" fmla="*/ 5 h 55"/>
                <a:gd name="T6" fmla="*/ 51 w 88"/>
                <a:gd name="T7" fmla="*/ 5 h 55"/>
                <a:gd name="T8" fmla="*/ 50 w 88"/>
                <a:gd name="T9" fmla="*/ 7 h 55"/>
                <a:gd name="T10" fmla="*/ 46 w 88"/>
                <a:gd name="T11" fmla="*/ 5 h 55"/>
                <a:gd name="T12" fmla="*/ 43 w 88"/>
                <a:gd name="T13" fmla="*/ 5 h 55"/>
                <a:gd name="T14" fmla="*/ 39 w 88"/>
                <a:gd name="T15" fmla="*/ 7 h 55"/>
                <a:gd name="T16" fmla="*/ 37 w 88"/>
                <a:gd name="T17" fmla="*/ 5 h 55"/>
                <a:gd name="T18" fmla="*/ 37 w 88"/>
                <a:gd name="T19" fmla="*/ 5 h 55"/>
                <a:gd name="T20" fmla="*/ 34 w 88"/>
                <a:gd name="T21" fmla="*/ 1 h 55"/>
                <a:gd name="T22" fmla="*/ 10 w 88"/>
                <a:gd name="T23" fmla="*/ 16 h 55"/>
                <a:gd name="T24" fmla="*/ 0 w 88"/>
                <a:gd name="T25" fmla="*/ 42 h 55"/>
                <a:gd name="T26" fmla="*/ 0 w 88"/>
                <a:gd name="T27" fmla="*/ 43 h 55"/>
                <a:gd name="T28" fmla="*/ 1 w 88"/>
                <a:gd name="T29" fmla="*/ 44 h 55"/>
                <a:gd name="T30" fmla="*/ 17 w 88"/>
                <a:gd name="T31" fmla="*/ 51 h 55"/>
                <a:gd name="T32" fmla="*/ 18 w 88"/>
                <a:gd name="T33" fmla="*/ 51 h 55"/>
                <a:gd name="T34" fmla="*/ 32 w 88"/>
                <a:gd name="T35" fmla="*/ 55 h 55"/>
                <a:gd name="T36" fmla="*/ 56 w 88"/>
                <a:gd name="T37" fmla="*/ 55 h 55"/>
                <a:gd name="T38" fmla="*/ 70 w 88"/>
                <a:gd name="T39" fmla="*/ 51 h 55"/>
                <a:gd name="T40" fmla="*/ 71 w 88"/>
                <a:gd name="T41" fmla="*/ 51 h 55"/>
                <a:gd name="T42" fmla="*/ 71 w 88"/>
                <a:gd name="T43" fmla="*/ 51 h 55"/>
                <a:gd name="T44" fmla="*/ 87 w 88"/>
                <a:gd name="T45" fmla="*/ 44 h 55"/>
                <a:gd name="T46" fmla="*/ 88 w 88"/>
                <a:gd name="T47" fmla="*/ 43 h 55"/>
                <a:gd name="T48" fmla="*/ 88 w 88"/>
                <a:gd name="T49" fmla="*/ 42 h 55"/>
                <a:gd name="T50" fmla="*/ 79 w 88"/>
                <a:gd name="T51" fmla="*/ 16 h 55"/>
                <a:gd name="T52" fmla="*/ 43 w 88"/>
                <a:gd name="T53" fmla="*/ 5 h 55"/>
                <a:gd name="T54" fmla="*/ 43 w 88"/>
                <a:gd name="T55" fmla="*/ 5 h 55"/>
                <a:gd name="T56" fmla="*/ 43 w 88"/>
                <a:gd name="T57" fmla="*/ 5 h 55"/>
                <a:gd name="T58" fmla="*/ 71 w 88"/>
                <a:gd name="T59" fmla="*/ 46 h 55"/>
                <a:gd name="T60" fmla="*/ 70 w 88"/>
                <a:gd name="T61" fmla="*/ 46 h 55"/>
                <a:gd name="T62" fmla="*/ 69 w 88"/>
                <a:gd name="T63" fmla="*/ 46 h 55"/>
                <a:gd name="T64" fmla="*/ 68 w 88"/>
                <a:gd name="T65" fmla="*/ 47 h 55"/>
                <a:gd name="T66" fmla="*/ 44 w 88"/>
                <a:gd name="T67" fmla="*/ 51 h 55"/>
                <a:gd name="T68" fmla="*/ 44 w 88"/>
                <a:gd name="T69" fmla="*/ 51 h 55"/>
                <a:gd name="T70" fmla="*/ 48 w 88"/>
                <a:gd name="T71" fmla="*/ 48 h 55"/>
                <a:gd name="T72" fmla="*/ 46 w 88"/>
                <a:gd name="T73" fmla="*/ 13 h 55"/>
                <a:gd name="T74" fmla="*/ 44 w 88"/>
                <a:gd name="T75" fmla="*/ 13 h 55"/>
                <a:gd name="T76" fmla="*/ 43 w 88"/>
                <a:gd name="T77" fmla="*/ 13 h 55"/>
                <a:gd name="T78" fmla="*/ 40 w 88"/>
                <a:gd name="T79" fmla="*/ 48 h 55"/>
                <a:gd name="T80" fmla="*/ 44 w 88"/>
                <a:gd name="T81" fmla="*/ 51 h 55"/>
                <a:gd name="T82" fmla="*/ 44 w 88"/>
                <a:gd name="T83" fmla="*/ 51 h 55"/>
                <a:gd name="T84" fmla="*/ 20 w 88"/>
                <a:gd name="T85" fmla="*/ 47 h 55"/>
                <a:gd name="T86" fmla="*/ 20 w 88"/>
                <a:gd name="T87" fmla="*/ 46 h 55"/>
                <a:gd name="T88" fmla="*/ 18 w 88"/>
                <a:gd name="T89" fmla="*/ 46 h 55"/>
                <a:gd name="T90" fmla="*/ 17 w 88"/>
                <a:gd name="T91" fmla="*/ 46 h 55"/>
                <a:gd name="T92" fmla="*/ 5 w 88"/>
                <a:gd name="T93" fmla="*/ 41 h 55"/>
                <a:gd name="T94" fmla="*/ 34 w 88"/>
                <a:gd name="T95" fmla="*/ 6 h 55"/>
                <a:gd name="T96" fmla="*/ 37 w 88"/>
                <a:gd name="T97" fmla="*/ 15 h 55"/>
                <a:gd name="T98" fmla="*/ 40 w 88"/>
                <a:gd name="T99" fmla="*/ 9 h 55"/>
                <a:gd name="T100" fmla="*/ 44 w 88"/>
                <a:gd name="T101" fmla="*/ 13 h 55"/>
                <a:gd name="T102" fmla="*/ 48 w 88"/>
                <a:gd name="T103" fmla="*/ 9 h 55"/>
                <a:gd name="T104" fmla="*/ 51 w 88"/>
                <a:gd name="T105" fmla="*/ 15 h 55"/>
                <a:gd name="T106" fmla="*/ 54 w 88"/>
                <a:gd name="T107" fmla="*/ 6 h 55"/>
                <a:gd name="T108" fmla="*/ 83 w 88"/>
                <a:gd name="T109" fmla="*/ 41 h 55"/>
                <a:gd name="T110" fmla="*/ 71 w 88"/>
                <a:gd name="T111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8" h="55">
                  <a:moveTo>
                    <a:pt x="79" y="16"/>
                  </a:moveTo>
                  <a:cubicBezTo>
                    <a:pt x="74" y="10"/>
                    <a:pt x="67" y="3"/>
                    <a:pt x="54" y="0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1" y="3"/>
                    <a:pt x="14" y="10"/>
                    <a:pt x="10" y="16"/>
                  </a:cubicBezTo>
                  <a:cubicBezTo>
                    <a:pt x="3" y="25"/>
                    <a:pt x="0" y="35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5" y="50"/>
                    <a:pt x="13" y="51"/>
                    <a:pt x="17" y="51"/>
                  </a:cubicBezTo>
                  <a:cubicBezTo>
                    <a:pt x="17" y="51"/>
                    <a:pt x="18" y="51"/>
                    <a:pt x="18" y="51"/>
                  </a:cubicBezTo>
                  <a:cubicBezTo>
                    <a:pt x="21" y="53"/>
                    <a:pt x="27" y="54"/>
                    <a:pt x="32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2" y="54"/>
                    <a:pt x="67" y="53"/>
                    <a:pt x="70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5" y="51"/>
                    <a:pt x="83" y="50"/>
                    <a:pt x="87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35"/>
                    <a:pt x="85" y="25"/>
                    <a:pt x="79" y="16"/>
                  </a:cubicBezTo>
                  <a:close/>
                  <a:moveTo>
                    <a:pt x="43" y="5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lose/>
                  <a:moveTo>
                    <a:pt x="71" y="46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5" y="50"/>
                    <a:pt x="5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3" y="13"/>
                    <a:pt x="43" y="13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5" y="51"/>
                    <a:pt x="23" y="50"/>
                    <a:pt x="20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4" y="46"/>
                    <a:pt x="8" y="46"/>
                    <a:pt x="5" y="41"/>
                  </a:cubicBezTo>
                  <a:cubicBezTo>
                    <a:pt x="5" y="32"/>
                    <a:pt x="12" y="11"/>
                    <a:pt x="34" y="6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11"/>
                    <a:pt x="43" y="13"/>
                    <a:pt x="44" y="13"/>
                  </a:cubicBezTo>
                  <a:cubicBezTo>
                    <a:pt x="45" y="13"/>
                    <a:pt x="47" y="11"/>
                    <a:pt x="48" y="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76" y="12"/>
                    <a:pt x="83" y="33"/>
                    <a:pt x="83" y="41"/>
                  </a:cubicBezTo>
                  <a:cubicBezTo>
                    <a:pt x="80" y="46"/>
                    <a:pt x="74" y="46"/>
                    <a:pt x="7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98"/>
            <p:cNvSpPr>
              <a:spLocks noEditPoints="1"/>
            </p:cNvSpPr>
            <p:nvPr/>
          </p:nvSpPr>
          <p:spPr bwMode="auto">
            <a:xfrm>
              <a:off x="6416676" y="2803525"/>
              <a:ext cx="53975" cy="61912"/>
            </a:xfrm>
            <a:custGeom>
              <a:avLst/>
              <a:gdLst>
                <a:gd name="T0" fmla="*/ 1 w 43"/>
                <a:gd name="T1" fmla="*/ 29 h 50"/>
                <a:gd name="T2" fmla="*/ 3 w 43"/>
                <a:gd name="T3" fmla="*/ 32 h 50"/>
                <a:gd name="T4" fmla="*/ 22 w 43"/>
                <a:gd name="T5" fmla="*/ 50 h 50"/>
                <a:gd name="T6" fmla="*/ 40 w 43"/>
                <a:gd name="T7" fmla="*/ 32 h 50"/>
                <a:gd name="T8" fmla="*/ 42 w 43"/>
                <a:gd name="T9" fmla="*/ 29 h 50"/>
                <a:gd name="T10" fmla="*/ 42 w 43"/>
                <a:gd name="T11" fmla="*/ 25 h 50"/>
                <a:gd name="T12" fmla="*/ 42 w 43"/>
                <a:gd name="T13" fmla="*/ 24 h 50"/>
                <a:gd name="T14" fmla="*/ 42 w 43"/>
                <a:gd name="T15" fmla="*/ 23 h 50"/>
                <a:gd name="T16" fmla="*/ 22 w 43"/>
                <a:gd name="T17" fmla="*/ 0 h 50"/>
                <a:gd name="T18" fmla="*/ 1 w 43"/>
                <a:gd name="T19" fmla="*/ 22 h 50"/>
                <a:gd name="T20" fmla="*/ 1 w 43"/>
                <a:gd name="T21" fmla="*/ 24 h 50"/>
                <a:gd name="T22" fmla="*/ 1 w 43"/>
                <a:gd name="T23" fmla="*/ 25 h 50"/>
                <a:gd name="T24" fmla="*/ 1 w 43"/>
                <a:gd name="T25" fmla="*/ 29 h 50"/>
                <a:gd name="T26" fmla="*/ 3 w 43"/>
                <a:gd name="T27" fmla="*/ 23 h 50"/>
                <a:gd name="T28" fmla="*/ 18 w 43"/>
                <a:gd name="T29" fmla="*/ 21 h 50"/>
                <a:gd name="T30" fmla="*/ 27 w 43"/>
                <a:gd name="T31" fmla="*/ 17 h 50"/>
                <a:gd name="T32" fmla="*/ 34 w 43"/>
                <a:gd name="T33" fmla="*/ 21 h 50"/>
                <a:gd name="T34" fmla="*/ 39 w 43"/>
                <a:gd name="T35" fmla="*/ 23 h 50"/>
                <a:gd name="T36" fmla="*/ 39 w 43"/>
                <a:gd name="T37" fmla="*/ 27 h 50"/>
                <a:gd name="T38" fmla="*/ 39 w 43"/>
                <a:gd name="T39" fmla="*/ 28 h 50"/>
                <a:gd name="T40" fmla="*/ 39 w 43"/>
                <a:gd name="T41" fmla="*/ 29 h 50"/>
                <a:gd name="T42" fmla="*/ 39 w 43"/>
                <a:gd name="T43" fmla="*/ 32 h 50"/>
                <a:gd name="T44" fmla="*/ 22 w 43"/>
                <a:gd name="T45" fmla="*/ 48 h 50"/>
                <a:gd name="T46" fmla="*/ 5 w 43"/>
                <a:gd name="T47" fmla="*/ 34 h 50"/>
                <a:gd name="T48" fmla="*/ 3 w 43"/>
                <a:gd name="T49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50">
                  <a:moveTo>
                    <a:pt x="1" y="29"/>
                  </a:moveTo>
                  <a:cubicBezTo>
                    <a:pt x="1" y="30"/>
                    <a:pt x="2" y="32"/>
                    <a:pt x="3" y="32"/>
                  </a:cubicBezTo>
                  <a:cubicBezTo>
                    <a:pt x="6" y="42"/>
                    <a:pt x="14" y="50"/>
                    <a:pt x="22" y="50"/>
                  </a:cubicBezTo>
                  <a:cubicBezTo>
                    <a:pt x="30" y="50"/>
                    <a:pt x="37" y="43"/>
                    <a:pt x="40" y="32"/>
                  </a:cubicBezTo>
                  <a:cubicBezTo>
                    <a:pt x="41" y="31"/>
                    <a:pt x="42" y="30"/>
                    <a:pt x="42" y="29"/>
                  </a:cubicBezTo>
                  <a:cubicBezTo>
                    <a:pt x="43" y="27"/>
                    <a:pt x="42" y="26"/>
                    <a:pt x="42" y="25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2" y="23"/>
                    <a:pt x="42" y="23"/>
                  </a:cubicBezTo>
                  <a:cubicBezTo>
                    <a:pt x="43" y="13"/>
                    <a:pt x="38" y="0"/>
                    <a:pt x="22" y="0"/>
                  </a:cubicBezTo>
                  <a:cubicBezTo>
                    <a:pt x="7" y="0"/>
                    <a:pt x="0" y="10"/>
                    <a:pt x="1" y="22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6"/>
                    <a:pt x="1" y="27"/>
                    <a:pt x="1" y="29"/>
                  </a:cubicBezTo>
                  <a:close/>
                  <a:moveTo>
                    <a:pt x="3" y="23"/>
                  </a:moveTo>
                  <a:cubicBezTo>
                    <a:pt x="6" y="24"/>
                    <a:pt x="14" y="24"/>
                    <a:pt x="18" y="21"/>
                  </a:cubicBezTo>
                  <a:cubicBezTo>
                    <a:pt x="22" y="19"/>
                    <a:pt x="27" y="17"/>
                    <a:pt x="27" y="17"/>
                  </a:cubicBezTo>
                  <a:cubicBezTo>
                    <a:pt x="27" y="17"/>
                    <a:pt x="28" y="19"/>
                    <a:pt x="34" y="21"/>
                  </a:cubicBezTo>
                  <a:cubicBezTo>
                    <a:pt x="36" y="22"/>
                    <a:pt x="38" y="23"/>
                    <a:pt x="39" y="23"/>
                  </a:cubicBezTo>
                  <a:cubicBezTo>
                    <a:pt x="40" y="23"/>
                    <a:pt x="39" y="25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1"/>
                    <a:pt x="39" y="32"/>
                  </a:cubicBezTo>
                  <a:cubicBezTo>
                    <a:pt x="35" y="42"/>
                    <a:pt x="29" y="48"/>
                    <a:pt x="22" y="48"/>
                  </a:cubicBezTo>
                  <a:cubicBezTo>
                    <a:pt x="15" y="48"/>
                    <a:pt x="9" y="42"/>
                    <a:pt x="5" y="34"/>
                  </a:cubicBezTo>
                  <a:cubicBezTo>
                    <a:pt x="5" y="31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99"/>
            <p:cNvSpPr>
              <a:spLocks noEditPoints="1"/>
            </p:cNvSpPr>
            <p:nvPr/>
          </p:nvSpPr>
          <p:spPr bwMode="auto">
            <a:xfrm>
              <a:off x="6994526" y="2922587"/>
              <a:ext cx="347663" cy="217487"/>
            </a:xfrm>
            <a:custGeom>
              <a:avLst/>
              <a:gdLst>
                <a:gd name="T0" fmla="*/ 280 w 280"/>
                <a:gd name="T1" fmla="*/ 87 h 175"/>
                <a:gd name="T2" fmla="*/ 192 w 280"/>
                <a:gd name="T3" fmla="*/ 0 h 175"/>
                <a:gd name="T4" fmla="*/ 114 w 280"/>
                <a:gd name="T5" fmla="*/ 48 h 175"/>
                <a:gd name="T6" fmla="*/ 0 w 280"/>
                <a:gd name="T7" fmla="*/ 89 h 175"/>
                <a:gd name="T8" fmla="*/ 78 w 280"/>
                <a:gd name="T9" fmla="*/ 116 h 175"/>
                <a:gd name="T10" fmla="*/ 116 w 280"/>
                <a:gd name="T11" fmla="*/ 130 h 175"/>
                <a:gd name="T12" fmla="*/ 192 w 280"/>
                <a:gd name="T13" fmla="*/ 175 h 175"/>
                <a:gd name="T14" fmla="*/ 280 w 280"/>
                <a:gd name="T15" fmla="*/ 87 h 175"/>
                <a:gd name="T16" fmla="*/ 127 w 280"/>
                <a:gd name="T17" fmla="*/ 87 h 175"/>
                <a:gd name="T18" fmla="*/ 192 w 280"/>
                <a:gd name="T19" fmla="*/ 22 h 175"/>
                <a:gd name="T20" fmla="*/ 258 w 280"/>
                <a:gd name="T21" fmla="*/ 87 h 175"/>
                <a:gd name="T22" fmla="*/ 192 w 280"/>
                <a:gd name="T23" fmla="*/ 153 h 175"/>
                <a:gd name="T24" fmla="*/ 127 w 280"/>
                <a:gd name="T25" fmla="*/ 8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75">
                  <a:moveTo>
                    <a:pt x="280" y="87"/>
                  </a:moveTo>
                  <a:cubicBezTo>
                    <a:pt x="280" y="39"/>
                    <a:pt x="241" y="0"/>
                    <a:pt x="192" y="0"/>
                  </a:cubicBezTo>
                  <a:cubicBezTo>
                    <a:pt x="158" y="0"/>
                    <a:pt x="128" y="19"/>
                    <a:pt x="114" y="48"/>
                  </a:cubicBezTo>
                  <a:cubicBezTo>
                    <a:pt x="76" y="61"/>
                    <a:pt x="38" y="75"/>
                    <a:pt x="0" y="89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31" y="157"/>
                    <a:pt x="159" y="175"/>
                    <a:pt x="192" y="175"/>
                  </a:cubicBezTo>
                  <a:cubicBezTo>
                    <a:pt x="241" y="175"/>
                    <a:pt x="280" y="136"/>
                    <a:pt x="280" y="87"/>
                  </a:cubicBezTo>
                  <a:close/>
                  <a:moveTo>
                    <a:pt x="127" y="87"/>
                  </a:moveTo>
                  <a:cubicBezTo>
                    <a:pt x="127" y="51"/>
                    <a:pt x="156" y="22"/>
                    <a:pt x="192" y="22"/>
                  </a:cubicBezTo>
                  <a:cubicBezTo>
                    <a:pt x="228" y="22"/>
                    <a:pt x="258" y="51"/>
                    <a:pt x="258" y="87"/>
                  </a:cubicBezTo>
                  <a:cubicBezTo>
                    <a:pt x="258" y="124"/>
                    <a:pt x="228" y="153"/>
                    <a:pt x="192" y="153"/>
                  </a:cubicBezTo>
                  <a:cubicBezTo>
                    <a:pt x="156" y="153"/>
                    <a:pt x="127" y="124"/>
                    <a:pt x="127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Line 200"/>
            <p:cNvSpPr>
              <a:spLocks noChangeShapeType="1"/>
            </p:cNvSpPr>
            <p:nvPr/>
          </p:nvSpPr>
          <p:spPr bwMode="auto">
            <a:xfrm>
              <a:off x="7226301" y="303053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Line 201"/>
            <p:cNvSpPr>
              <a:spLocks noChangeShapeType="1"/>
            </p:cNvSpPr>
            <p:nvPr/>
          </p:nvSpPr>
          <p:spPr bwMode="auto">
            <a:xfrm>
              <a:off x="7226301" y="303053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2"/>
            <p:cNvSpPr>
              <a:spLocks noEditPoints="1"/>
            </p:cNvSpPr>
            <p:nvPr/>
          </p:nvSpPr>
          <p:spPr bwMode="auto">
            <a:xfrm>
              <a:off x="7181851" y="3025775"/>
              <a:ext cx="107950" cy="66675"/>
            </a:xfrm>
            <a:custGeom>
              <a:avLst/>
              <a:gdLst>
                <a:gd name="T0" fmla="*/ 78 w 87"/>
                <a:gd name="T1" fmla="*/ 14 h 54"/>
                <a:gd name="T2" fmla="*/ 57 w 87"/>
                <a:gd name="T3" fmla="*/ 0 h 54"/>
                <a:gd name="T4" fmla="*/ 53 w 87"/>
                <a:gd name="T5" fmla="*/ 4 h 54"/>
                <a:gd name="T6" fmla="*/ 58 w 87"/>
                <a:gd name="T7" fmla="*/ 7 h 54"/>
                <a:gd name="T8" fmla="*/ 58 w 87"/>
                <a:gd name="T9" fmla="*/ 18 h 54"/>
                <a:gd name="T10" fmla="*/ 30 w 87"/>
                <a:gd name="T11" fmla="*/ 18 h 54"/>
                <a:gd name="T12" fmla="*/ 30 w 87"/>
                <a:gd name="T13" fmla="*/ 7 h 54"/>
                <a:gd name="T14" fmla="*/ 35 w 87"/>
                <a:gd name="T15" fmla="*/ 4 h 54"/>
                <a:gd name="T16" fmla="*/ 32 w 87"/>
                <a:gd name="T17" fmla="*/ 0 h 54"/>
                <a:gd name="T18" fmla="*/ 9 w 87"/>
                <a:gd name="T19" fmla="*/ 14 h 54"/>
                <a:gd name="T20" fmla="*/ 0 w 87"/>
                <a:gd name="T21" fmla="*/ 41 h 54"/>
                <a:gd name="T22" fmla="*/ 0 w 87"/>
                <a:gd name="T23" fmla="*/ 41 h 54"/>
                <a:gd name="T24" fmla="*/ 0 w 87"/>
                <a:gd name="T25" fmla="*/ 42 h 54"/>
                <a:gd name="T26" fmla="*/ 16 w 87"/>
                <a:gd name="T27" fmla="*/ 49 h 54"/>
                <a:gd name="T28" fmla="*/ 17 w 87"/>
                <a:gd name="T29" fmla="*/ 49 h 54"/>
                <a:gd name="T30" fmla="*/ 43 w 87"/>
                <a:gd name="T31" fmla="*/ 54 h 54"/>
                <a:gd name="T32" fmla="*/ 43 w 87"/>
                <a:gd name="T33" fmla="*/ 54 h 54"/>
                <a:gd name="T34" fmla="*/ 44 w 87"/>
                <a:gd name="T35" fmla="*/ 54 h 54"/>
                <a:gd name="T36" fmla="*/ 70 w 87"/>
                <a:gd name="T37" fmla="*/ 49 h 54"/>
                <a:gd name="T38" fmla="*/ 71 w 87"/>
                <a:gd name="T39" fmla="*/ 49 h 54"/>
                <a:gd name="T40" fmla="*/ 71 w 87"/>
                <a:gd name="T41" fmla="*/ 49 h 54"/>
                <a:gd name="T42" fmla="*/ 87 w 87"/>
                <a:gd name="T43" fmla="*/ 42 h 54"/>
                <a:gd name="T44" fmla="*/ 87 w 87"/>
                <a:gd name="T45" fmla="*/ 41 h 54"/>
                <a:gd name="T46" fmla="*/ 87 w 87"/>
                <a:gd name="T47" fmla="*/ 41 h 54"/>
                <a:gd name="T48" fmla="*/ 78 w 87"/>
                <a:gd name="T49" fmla="*/ 14 h 54"/>
                <a:gd name="T50" fmla="*/ 19 w 87"/>
                <a:gd name="T51" fmla="*/ 44 h 54"/>
                <a:gd name="T52" fmla="*/ 18 w 87"/>
                <a:gd name="T53" fmla="*/ 45 h 54"/>
                <a:gd name="T54" fmla="*/ 16 w 87"/>
                <a:gd name="T55" fmla="*/ 45 h 54"/>
                <a:gd name="T56" fmla="*/ 4 w 87"/>
                <a:gd name="T57" fmla="*/ 40 h 54"/>
                <a:gd name="T58" fmla="*/ 19 w 87"/>
                <a:gd name="T59" fmla="*/ 11 h 54"/>
                <a:gd name="T60" fmla="*/ 16 w 87"/>
                <a:gd name="T61" fmla="*/ 31 h 54"/>
                <a:gd name="T62" fmla="*/ 19 w 87"/>
                <a:gd name="T63" fmla="*/ 44 h 54"/>
                <a:gd name="T64" fmla="*/ 71 w 87"/>
                <a:gd name="T65" fmla="*/ 45 h 54"/>
                <a:gd name="T66" fmla="*/ 69 w 87"/>
                <a:gd name="T67" fmla="*/ 45 h 54"/>
                <a:gd name="T68" fmla="*/ 68 w 87"/>
                <a:gd name="T69" fmla="*/ 44 h 54"/>
                <a:gd name="T70" fmla="*/ 72 w 87"/>
                <a:gd name="T71" fmla="*/ 29 h 54"/>
                <a:gd name="T72" fmla="*/ 68 w 87"/>
                <a:gd name="T73" fmla="*/ 10 h 54"/>
                <a:gd name="T74" fmla="*/ 83 w 87"/>
                <a:gd name="T75" fmla="*/ 40 h 54"/>
                <a:gd name="T76" fmla="*/ 71 w 87"/>
                <a:gd name="T77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54">
                  <a:moveTo>
                    <a:pt x="78" y="14"/>
                  </a:moveTo>
                  <a:cubicBezTo>
                    <a:pt x="73" y="8"/>
                    <a:pt x="69" y="3"/>
                    <a:pt x="57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7" y="4"/>
                    <a:pt x="58" y="7"/>
                  </a:cubicBezTo>
                  <a:cubicBezTo>
                    <a:pt x="59" y="9"/>
                    <a:pt x="58" y="18"/>
                    <a:pt x="58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29" y="9"/>
                    <a:pt x="30" y="7"/>
                  </a:cubicBezTo>
                  <a:cubicBezTo>
                    <a:pt x="31" y="4"/>
                    <a:pt x="35" y="4"/>
                    <a:pt x="35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9" y="3"/>
                    <a:pt x="14" y="8"/>
                    <a:pt x="9" y="14"/>
                  </a:cubicBezTo>
                  <a:cubicBezTo>
                    <a:pt x="2" y="23"/>
                    <a:pt x="0" y="34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" y="48"/>
                    <a:pt x="12" y="49"/>
                    <a:pt x="16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23" y="54"/>
                    <a:pt x="39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8" y="54"/>
                    <a:pt x="64" y="54"/>
                    <a:pt x="70" y="49"/>
                  </a:cubicBezTo>
                  <a:cubicBezTo>
                    <a:pt x="70" y="49"/>
                    <a:pt x="70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5" y="49"/>
                    <a:pt x="82" y="48"/>
                    <a:pt x="87" y="42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4"/>
                    <a:pt x="85" y="23"/>
                    <a:pt x="78" y="14"/>
                  </a:cubicBezTo>
                  <a:close/>
                  <a:moveTo>
                    <a:pt x="19" y="44"/>
                  </a:move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7" y="45"/>
                    <a:pt x="16" y="45"/>
                  </a:cubicBezTo>
                  <a:cubicBezTo>
                    <a:pt x="13" y="45"/>
                    <a:pt x="8" y="44"/>
                    <a:pt x="4" y="40"/>
                  </a:cubicBezTo>
                  <a:cubicBezTo>
                    <a:pt x="4" y="33"/>
                    <a:pt x="8" y="19"/>
                    <a:pt x="19" y="11"/>
                  </a:cubicBezTo>
                  <a:cubicBezTo>
                    <a:pt x="20" y="15"/>
                    <a:pt x="16" y="23"/>
                    <a:pt x="16" y="31"/>
                  </a:cubicBezTo>
                  <a:cubicBezTo>
                    <a:pt x="16" y="36"/>
                    <a:pt x="19" y="41"/>
                    <a:pt x="19" y="44"/>
                  </a:cubicBezTo>
                  <a:close/>
                  <a:moveTo>
                    <a:pt x="71" y="45"/>
                  </a:moveTo>
                  <a:cubicBezTo>
                    <a:pt x="70" y="45"/>
                    <a:pt x="69" y="45"/>
                    <a:pt x="69" y="4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7" y="41"/>
                    <a:pt x="72" y="36"/>
                    <a:pt x="72" y="29"/>
                  </a:cubicBezTo>
                  <a:cubicBezTo>
                    <a:pt x="72" y="23"/>
                    <a:pt x="67" y="14"/>
                    <a:pt x="68" y="10"/>
                  </a:cubicBezTo>
                  <a:cubicBezTo>
                    <a:pt x="80" y="19"/>
                    <a:pt x="83" y="33"/>
                    <a:pt x="83" y="40"/>
                  </a:cubicBezTo>
                  <a:cubicBezTo>
                    <a:pt x="79" y="44"/>
                    <a:pt x="74" y="45"/>
                    <a:pt x="7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"/>
            <p:cNvSpPr>
              <a:spLocks/>
            </p:cNvSpPr>
            <p:nvPr/>
          </p:nvSpPr>
          <p:spPr bwMode="auto">
            <a:xfrm>
              <a:off x="7215189" y="2990850"/>
              <a:ext cx="44450" cy="33337"/>
            </a:xfrm>
            <a:custGeom>
              <a:avLst/>
              <a:gdLst>
                <a:gd name="T0" fmla="*/ 33 w 35"/>
                <a:gd name="T1" fmla="*/ 1 h 27"/>
                <a:gd name="T2" fmla="*/ 33 w 35"/>
                <a:gd name="T3" fmla="*/ 10 h 27"/>
                <a:gd name="T4" fmla="*/ 17 w 35"/>
                <a:gd name="T5" fmla="*/ 26 h 27"/>
                <a:gd name="T6" fmla="*/ 1 w 35"/>
                <a:gd name="T7" fmla="*/ 11 h 27"/>
                <a:gd name="T8" fmla="*/ 1 w 35"/>
                <a:gd name="T9" fmla="*/ 0 h 27"/>
                <a:gd name="T10" fmla="*/ 0 w 35"/>
                <a:gd name="T11" fmla="*/ 0 h 27"/>
                <a:gd name="T12" fmla="*/ 0 w 35"/>
                <a:gd name="T13" fmla="*/ 11 h 27"/>
                <a:gd name="T14" fmla="*/ 17 w 35"/>
                <a:gd name="T15" fmla="*/ 27 h 27"/>
                <a:gd name="T16" fmla="*/ 34 w 35"/>
                <a:gd name="T17" fmla="*/ 10 h 27"/>
                <a:gd name="T18" fmla="*/ 34 w 35"/>
                <a:gd name="T19" fmla="*/ 1 h 27"/>
                <a:gd name="T20" fmla="*/ 33 w 35"/>
                <a:gd name="T21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7">
                  <a:moveTo>
                    <a:pt x="33" y="1"/>
                  </a:moveTo>
                  <a:cubicBezTo>
                    <a:pt x="34" y="3"/>
                    <a:pt x="34" y="8"/>
                    <a:pt x="33" y="10"/>
                  </a:cubicBezTo>
                  <a:cubicBezTo>
                    <a:pt x="31" y="19"/>
                    <a:pt x="25" y="26"/>
                    <a:pt x="17" y="26"/>
                  </a:cubicBezTo>
                  <a:cubicBezTo>
                    <a:pt x="10" y="26"/>
                    <a:pt x="4" y="19"/>
                    <a:pt x="1" y="11"/>
                  </a:cubicBezTo>
                  <a:cubicBezTo>
                    <a:pt x="1" y="9"/>
                    <a:pt x="1" y="3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10"/>
                    <a:pt x="0" y="11"/>
                  </a:cubicBezTo>
                  <a:cubicBezTo>
                    <a:pt x="3" y="20"/>
                    <a:pt x="10" y="27"/>
                    <a:pt x="17" y="27"/>
                  </a:cubicBezTo>
                  <a:cubicBezTo>
                    <a:pt x="25" y="27"/>
                    <a:pt x="32" y="19"/>
                    <a:pt x="34" y="10"/>
                  </a:cubicBezTo>
                  <a:cubicBezTo>
                    <a:pt x="35" y="8"/>
                    <a:pt x="34" y="3"/>
                    <a:pt x="34" y="1"/>
                  </a:cubicBezTo>
                  <a:cubicBezTo>
                    <a:pt x="34" y="1"/>
                    <a:pt x="34" y="1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4"/>
            <p:cNvSpPr>
              <a:spLocks/>
            </p:cNvSpPr>
            <p:nvPr/>
          </p:nvSpPr>
          <p:spPr bwMode="auto">
            <a:xfrm>
              <a:off x="7207251" y="2962275"/>
              <a:ext cx="60325" cy="57150"/>
            </a:xfrm>
            <a:custGeom>
              <a:avLst/>
              <a:gdLst>
                <a:gd name="T0" fmla="*/ 47 w 49"/>
                <a:gd name="T1" fmla="*/ 21 h 46"/>
                <a:gd name="T2" fmla="*/ 25 w 49"/>
                <a:gd name="T3" fmla="*/ 0 h 46"/>
                <a:gd name="T4" fmla="*/ 1 w 49"/>
                <a:gd name="T5" fmla="*/ 21 h 46"/>
                <a:gd name="T6" fmla="*/ 6 w 49"/>
                <a:gd name="T7" fmla="*/ 46 h 46"/>
                <a:gd name="T8" fmla="*/ 17 w 49"/>
                <a:gd name="T9" fmla="*/ 46 h 46"/>
                <a:gd name="T10" fmla="*/ 8 w 49"/>
                <a:gd name="T11" fmla="*/ 33 h 46"/>
                <a:gd name="T12" fmla="*/ 7 w 49"/>
                <a:gd name="T13" fmla="*/ 23 h 46"/>
                <a:gd name="T14" fmla="*/ 14 w 49"/>
                <a:gd name="T15" fmla="*/ 23 h 46"/>
                <a:gd name="T16" fmla="*/ 16 w 49"/>
                <a:gd name="T17" fmla="*/ 14 h 46"/>
                <a:gd name="T18" fmla="*/ 17 w 49"/>
                <a:gd name="T19" fmla="*/ 23 h 46"/>
                <a:gd name="T20" fmla="*/ 41 w 49"/>
                <a:gd name="T21" fmla="*/ 23 h 46"/>
                <a:gd name="T22" fmla="*/ 41 w 49"/>
                <a:gd name="T23" fmla="*/ 32 h 46"/>
                <a:gd name="T24" fmla="*/ 31 w 49"/>
                <a:gd name="T25" fmla="*/ 46 h 46"/>
                <a:gd name="T26" fmla="*/ 43 w 49"/>
                <a:gd name="T27" fmla="*/ 46 h 46"/>
                <a:gd name="T28" fmla="*/ 47 w 49"/>
                <a:gd name="T29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46">
                  <a:moveTo>
                    <a:pt x="47" y="21"/>
                  </a:moveTo>
                  <a:cubicBezTo>
                    <a:pt x="46" y="14"/>
                    <a:pt x="39" y="0"/>
                    <a:pt x="25" y="0"/>
                  </a:cubicBezTo>
                  <a:cubicBezTo>
                    <a:pt x="9" y="0"/>
                    <a:pt x="2" y="10"/>
                    <a:pt x="1" y="21"/>
                  </a:cubicBezTo>
                  <a:cubicBezTo>
                    <a:pt x="0" y="29"/>
                    <a:pt x="6" y="46"/>
                    <a:pt x="6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3" y="44"/>
                    <a:pt x="9" y="39"/>
                    <a:pt x="8" y="33"/>
                  </a:cubicBezTo>
                  <a:cubicBezTo>
                    <a:pt x="7" y="31"/>
                    <a:pt x="7" y="23"/>
                    <a:pt x="7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9"/>
                    <a:pt x="41" y="32"/>
                  </a:cubicBezTo>
                  <a:cubicBezTo>
                    <a:pt x="39" y="38"/>
                    <a:pt x="36" y="44"/>
                    <a:pt x="31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46"/>
                    <a:pt x="49" y="29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5"/>
            <p:cNvSpPr>
              <a:spLocks noEditPoints="1"/>
            </p:cNvSpPr>
            <p:nvPr/>
          </p:nvSpPr>
          <p:spPr bwMode="auto">
            <a:xfrm>
              <a:off x="6799264" y="2782887"/>
              <a:ext cx="276225" cy="230187"/>
            </a:xfrm>
            <a:custGeom>
              <a:avLst/>
              <a:gdLst>
                <a:gd name="T0" fmla="*/ 110 w 221"/>
                <a:gd name="T1" fmla="*/ 0 h 184"/>
                <a:gd name="T2" fmla="*/ 0 w 221"/>
                <a:gd name="T3" fmla="*/ 76 h 184"/>
                <a:gd name="T4" fmla="*/ 55 w 221"/>
                <a:gd name="T5" fmla="*/ 143 h 184"/>
                <a:gd name="T6" fmla="*/ 40 w 221"/>
                <a:gd name="T7" fmla="*/ 184 h 184"/>
                <a:gd name="T8" fmla="*/ 111 w 221"/>
                <a:gd name="T9" fmla="*/ 153 h 184"/>
                <a:gd name="T10" fmla="*/ 221 w 221"/>
                <a:gd name="T11" fmla="*/ 76 h 184"/>
                <a:gd name="T12" fmla="*/ 110 w 221"/>
                <a:gd name="T13" fmla="*/ 0 h 184"/>
                <a:gd name="T14" fmla="*/ 111 w 221"/>
                <a:gd name="T15" fmla="*/ 145 h 184"/>
                <a:gd name="T16" fmla="*/ 110 w 221"/>
                <a:gd name="T17" fmla="*/ 145 h 184"/>
                <a:gd name="T18" fmla="*/ 55 w 221"/>
                <a:gd name="T19" fmla="*/ 169 h 184"/>
                <a:gd name="T20" fmla="*/ 66 w 221"/>
                <a:gd name="T21" fmla="*/ 138 h 184"/>
                <a:gd name="T22" fmla="*/ 62 w 221"/>
                <a:gd name="T23" fmla="*/ 137 h 184"/>
                <a:gd name="T24" fmla="*/ 8 w 221"/>
                <a:gd name="T25" fmla="*/ 76 h 184"/>
                <a:gd name="T26" fmla="*/ 110 w 221"/>
                <a:gd name="T27" fmla="*/ 8 h 184"/>
                <a:gd name="T28" fmla="*/ 213 w 221"/>
                <a:gd name="T29" fmla="*/ 76 h 184"/>
                <a:gd name="T30" fmla="*/ 111 w 221"/>
                <a:gd name="T31" fmla="*/ 14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1" h="184">
                  <a:moveTo>
                    <a:pt x="110" y="0"/>
                  </a:moveTo>
                  <a:cubicBezTo>
                    <a:pt x="49" y="0"/>
                    <a:pt x="0" y="34"/>
                    <a:pt x="0" y="76"/>
                  </a:cubicBezTo>
                  <a:cubicBezTo>
                    <a:pt x="0" y="104"/>
                    <a:pt x="21" y="129"/>
                    <a:pt x="55" y="143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72" y="153"/>
                    <a:pt x="221" y="118"/>
                    <a:pt x="221" y="76"/>
                  </a:cubicBezTo>
                  <a:cubicBezTo>
                    <a:pt x="221" y="34"/>
                    <a:pt x="172" y="0"/>
                    <a:pt x="110" y="0"/>
                  </a:cubicBezTo>
                  <a:close/>
                  <a:moveTo>
                    <a:pt x="111" y="145"/>
                  </a:moveTo>
                  <a:cubicBezTo>
                    <a:pt x="110" y="145"/>
                    <a:pt x="110" y="145"/>
                    <a:pt x="110" y="145"/>
                  </a:cubicBezTo>
                  <a:cubicBezTo>
                    <a:pt x="55" y="169"/>
                    <a:pt x="55" y="169"/>
                    <a:pt x="55" y="169"/>
                  </a:cubicBezTo>
                  <a:cubicBezTo>
                    <a:pt x="66" y="138"/>
                    <a:pt x="66" y="138"/>
                    <a:pt x="66" y="138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29" y="125"/>
                    <a:pt x="8" y="101"/>
                    <a:pt x="8" y="76"/>
                  </a:cubicBezTo>
                  <a:cubicBezTo>
                    <a:pt x="8" y="39"/>
                    <a:pt x="54" y="8"/>
                    <a:pt x="110" y="8"/>
                  </a:cubicBezTo>
                  <a:cubicBezTo>
                    <a:pt x="167" y="8"/>
                    <a:pt x="213" y="39"/>
                    <a:pt x="213" y="76"/>
                  </a:cubicBezTo>
                  <a:cubicBezTo>
                    <a:pt x="213" y="114"/>
                    <a:pt x="167" y="145"/>
                    <a:pt x="111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206"/>
            <p:cNvSpPr>
              <a:spLocks noChangeArrowheads="1"/>
            </p:cNvSpPr>
            <p:nvPr/>
          </p:nvSpPr>
          <p:spPr bwMode="auto">
            <a:xfrm>
              <a:off x="6931026" y="2867025"/>
              <a:ext cx="23813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207"/>
            <p:cNvSpPr>
              <a:spLocks noChangeArrowheads="1"/>
            </p:cNvSpPr>
            <p:nvPr/>
          </p:nvSpPr>
          <p:spPr bwMode="auto">
            <a:xfrm>
              <a:off x="6977064" y="2867025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208"/>
            <p:cNvSpPr>
              <a:spLocks noChangeArrowheads="1"/>
            </p:cNvSpPr>
            <p:nvPr/>
          </p:nvSpPr>
          <p:spPr bwMode="auto">
            <a:xfrm>
              <a:off x="6877051" y="2867025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09"/>
            <p:cNvSpPr>
              <a:spLocks noEditPoints="1"/>
            </p:cNvSpPr>
            <p:nvPr/>
          </p:nvSpPr>
          <p:spPr bwMode="auto">
            <a:xfrm>
              <a:off x="6710364" y="2720975"/>
              <a:ext cx="258763" cy="417512"/>
            </a:xfrm>
            <a:custGeom>
              <a:avLst/>
              <a:gdLst>
                <a:gd name="T0" fmla="*/ 184 w 208"/>
                <a:gd name="T1" fmla="*/ 267 h 335"/>
                <a:gd name="T2" fmla="*/ 24 w 208"/>
                <a:gd name="T3" fmla="*/ 267 h 335"/>
                <a:gd name="T4" fmla="*/ 24 w 208"/>
                <a:gd name="T5" fmla="*/ 35 h 335"/>
                <a:gd name="T6" fmla="*/ 184 w 208"/>
                <a:gd name="T7" fmla="*/ 35 h 335"/>
                <a:gd name="T8" fmla="*/ 184 w 208"/>
                <a:gd name="T9" fmla="*/ 44 h 335"/>
                <a:gd name="T10" fmla="*/ 208 w 208"/>
                <a:gd name="T11" fmla="*/ 46 h 335"/>
                <a:gd name="T12" fmla="*/ 208 w 208"/>
                <a:gd name="T13" fmla="*/ 25 h 335"/>
                <a:gd name="T14" fmla="*/ 183 w 208"/>
                <a:gd name="T15" fmla="*/ 0 h 335"/>
                <a:gd name="T16" fmla="*/ 25 w 208"/>
                <a:gd name="T17" fmla="*/ 0 h 335"/>
                <a:gd name="T18" fmla="*/ 0 w 208"/>
                <a:gd name="T19" fmla="*/ 25 h 335"/>
                <a:gd name="T20" fmla="*/ 0 w 208"/>
                <a:gd name="T21" fmla="*/ 310 h 335"/>
                <a:gd name="T22" fmla="*/ 25 w 208"/>
                <a:gd name="T23" fmla="*/ 335 h 335"/>
                <a:gd name="T24" fmla="*/ 183 w 208"/>
                <a:gd name="T25" fmla="*/ 335 h 335"/>
                <a:gd name="T26" fmla="*/ 208 w 208"/>
                <a:gd name="T27" fmla="*/ 310 h 335"/>
                <a:gd name="T28" fmla="*/ 208 w 208"/>
                <a:gd name="T29" fmla="*/ 205 h 335"/>
                <a:gd name="T30" fmla="*/ 184 w 208"/>
                <a:gd name="T31" fmla="*/ 207 h 335"/>
                <a:gd name="T32" fmla="*/ 184 w 208"/>
                <a:gd name="T33" fmla="*/ 267 h 335"/>
                <a:gd name="T34" fmla="*/ 88 w 208"/>
                <a:gd name="T35" fmla="*/ 14 h 335"/>
                <a:gd name="T36" fmla="*/ 121 w 208"/>
                <a:gd name="T37" fmla="*/ 14 h 335"/>
                <a:gd name="T38" fmla="*/ 126 w 208"/>
                <a:gd name="T39" fmla="*/ 19 h 335"/>
                <a:gd name="T40" fmla="*/ 121 w 208"/>
                <a:gd name="T41" fmla="*/ 24 h 335"/>
                <a:gd name="T42" fmla="*/ 88 w 208"/>
                <a:gd name="T43" fmla="*/ 24 h 335"/>
                <a:gd name="T44" fmla="*/ 82 w 208"/>
                <a:gd name="T45" fmla="*/ 19 h 335"/>
                <a:gd name="T46" fmla="*/ 88 w 208"/>
                <a:gd name="T47" fmla="*/ 14 h 335"/>
                <a:gd name="T48" fmla="*/ 68 w 208"/>
                <a:gd name="T49" fmla="*/ 301 h 335"/>
                <a:gd name="T50" fmla="*/ 62 w 208"/>
                <a:gd name="T51" fmla="*/ 307 h 335"/>
                <a:gd name="T52" fmla="*/ 33 w 208"/>
                <a:gd name="T53" fmla="*/ 307 h 335"/>
                <a:gd name="T54" fmla="*/ 27 w 208"/>
                <a:gd name="T55" fmla="*/ 301 h 335"/>
                <a:gd name="T56" fmla="*/ 27 w 208"/>
                <a:gd name="T57" fmla="*/ 297 h 335"/>
                <a:gd name="T58" fmla="*/ 33 w 208"/>
                <a:gd name="T59" fmla="*/ 290 h 335"/>
                <a:gd name="T60" fmla="*/ 62 w 208"/>
                <a:gd name="T61" fmla="*/ 290 h 335"/>
                <a:gd name="T62" fmla="*/ 68 w 208"/>
                <a:gd name="T63" fmla="*/ 297 h 335"/>
                <a:gd name="T64" fmla="*/ 68 w 208"/>
                <a:gd name="T65" fmla="*/ 301 h 335"/>
                <a:gd name="T66" fmla="*/ 125 w 208"/>
                <a:gd name="T67" fmla="*/ 301 h 335"/>
                <a:gd name="T68" fmla="*/ 118 w 208"/>
                <a:gd name="T69" fmla="*/ 307 h 335"/>
                <a:gd name="T70" fmla="*/ 90 w 208"/>
                <a:gd name="T71" fmla="*/ 307 h 335"/>
                <a:gd name="T72" fmla="*/ 83 w 208"/>
                <a:gd name="T73" fmla="*/ 301 h 335"/>
                <a:gd name="T74" fmla="*/ 83 w 208"/>
                <a:gd name="T75" fmla="*/ 297 h 335"/>
                <a:gd name="T76" fmla="*/ 90 w 208"/>
                <a:gd name="T77" fmla="*/ 290 h 335"/>
                <a:gd name="T78" fmla="*/ 118 w 208"/>
                <a:gd name="T79" fmla="*/ 290 h 335"/>
                <a:gd name="T80" fmla="*/ 125 w 208"/>
                <a:gd name="T81" fmla="*/ 297 h 335"/>
                <a:gd name="T82" fmla="*/ 125 w 208"/>
                <a:gd name="T83" fmla="*/ 301 h 335"/>
                <a:gd name="T84" fmla="*/ 181 w 208"/>
                <a:gd name="T85" fmla="*/ 301 h 335"/>
                <a:gd name="T86" fmla="*/ 175 w 208"/>
                <a:gd name="T87" fmla="*/ 307 h 335"/>
                <a:gd name="T88" fmla="*/ 146 w 208"/>
                <a:gd name="T89" fmla="*/ 307 h 335"/>
                <a:gd name="T90" fmla="*/ 140 w 208"/>
                <a:gd name="T91" fmla="*/ 301 h 335"/>
                <a:gd name="T92" fmla="*/ 140 w 208"/>
                <a:gd name="T93" fmla="*/ 297 h 335"/>
                <a:gd name="T94" fmla="*/ 146 w 208"/>
                <a:gd name="T95" fmla="*/ 290 h 335"/>
                <a:gd name="T96" fmla="*/ 175 w 208"/>
                <a:gd name="T97" fmla="*/ 290 h 335"/>
                <a:gd name="T98" fmla="*/ 181 w 208"/>
                <a:gd name="T99" fmla="*/ 297 h 335"/>
                <a:gd name="T100" fmla="*/ 181 w 208"/>
                <a:gd name="T101" fmla="*/ 30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" h="335">
                  <a:moveTo>
                    <a:pt x="184" y="267"/>
                  </a:moveTo>
                  <a:cubicBezTo>
                    <a:pt x="24" y="267"/>
                    <a:pt x="24" y="267"/>
                    <a:pt x="24" y="267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92" y="44"/>
                    <a:pt x="200" y="45"/>
                    <a:pt x="208" y="46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8" y="11"/>
                    <a:pt x="197" y="0"/>
                    <a:pt x="18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24"/>
                    <a:pt x="12" y="335"/>
                    <a:pt x="25" y="335"/>
                  </a:cubicBezTo>
                  <a:cubicBezTo>
                    <a:pt x="183" y="335"/>
                    <a:pt x="183" y="335"/>
                    <a:pt x="183" y="335"/>
                  </a:cubicBezTo>
                  <a:cubicBezTo>
                    <a:pt x="197" y="335"/>
                    <a:pt x="208" y="324"/>
                    <a:pt x="208" y="310"/>
                  </a:cubicBezTo>
                  <a:cubicBezTo>
                    <a:pt x="208" y="205"/>
                    <a:pt x="208" y="205"/>
                    <a:pt x="208" y="205"/>
                  </a:cubicBezTo>
                  <a:cubicBezTo>
                    <a:pt x="200" y="206"/>
                    <a:pt x="192" y="207"/>
                    <a:pt x="184" y="207"/>
                  </a:cubicBezTo>
                  <a:lnTo>
                    <a:pt x="184" y="267"/>
                  </a:lnTo>
                  <a:close/>
                  <a:moveTo>
                    <a:pt x="88" y="14"/>
                  </a:moveTo>
                  <a:cubicBezTo>
                    <a:pt x="121" y="14"/>
                    <a:pt x="121" y="14"/>
                    <a:pt x="121" y="14"/>
                  </a:cubicBezTo>
                  <a:cubicBezTo>
                    <a:pt x="123" y="14"/>
                    <a:pt x="126" y="16"/>
                    <a:pt x="126" y="19"/>
                  </a:cubicBezTo>
                  <a:cubicBezTo>
                    <a:pt x="126" y="22"/>
                    <a:pt x="123" y="24"/>
                    <a:pt x="121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5" y="24"/>
                    <a:pt x="82" y="22"/>
                    <a:pt x="82" y="19"/>
                  </a:cubicBezTo>
                  <a:cubicBezTo>
                    <a:pt x="82" y="16"/>
                    <a:pt x="85" y="14"/>
                    <a:pt x="88" y="14"/>
                  </a:cubicBezTo>
                  <a:close/>
                  <a:moveTo>
                    <a:pt x="68" y="301"/>
                  </a:moveTo>
                  <a:cubicBezTo>
                    <a:pt x="68" y="304"/>
                    <a:pt x="65" y="307"/>
                    <a:pt x="62" y="307"/>
                  </a:cubicBezTo>
                  <a:cubicBezTo>
                    <a:pt x="33" y="307"/>
                    <a:pt x="33" y="307"/>
                    <a:pt x="33" y="307"/>
                  </a:cubicBezTo>
                  <a:cubicBezTo>
                    <a:pt x="30" y="307"/>
                    <a:pt x="27" y="304"/>
                    <a:pt x="27" y="301"/>
                  </a:cubicBezTo>
                  <a:cubicBezTo>
                    <a:pt x="27" y="297"/>
                    <a:pt x="27" y="297"/>
                    <a:pt x="27" y="297"/>
                  </a:cubicBezTo>
                  <a:cubicBezTo>
                    <a:pt x="27" y="293"/>
                    <a:pt x="30" y="290"/>
                    <a:pt x="33" y="290"/>
                  </a:cubicBezTo>
                  <a:cubicBezTo>
                    <a:pt x="62" y="290"/>
                    <a:pt x="62" y="290"/>
                    <a:pt x="62" y="290"/>
                  </a:cubicBezTo>
                  <a:cubicBezTo>
                    <a:pt x="65" y="290"/>
                    <a:pt x="68" y="293"/>
                    <a:pt x="68" y="297"/>
                  </a:cubicBezTo>
                  <a:lnTo>
                    <a:pt x="68" y="301"/>
                  </a:lnTo>
                  <a:close/>
                  <a:moveTo>
                    <a:pt x="125" y="301"/>
                  </a:moveTo>
                  <a:cubicBezTo>
                    <a:pt x="125" y="304"/>
                    <a:pt x="122" y="307"/>
                    <a:pt x="118" y="307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86" y="307"/>
                    <a:pt x="83" y="304"/>
                    <a:pt x="83" y="301"/>
                  </a:cubicBezTo>
                  <a:cubicBezTo>
                    <a:pt x="83" y="297"/>
                    <a:pt x="83" y="297"/>
                    <a:pt x="83" y="297"/>
                  </a:cubicBezTo>
                  <a:cubicBezTo>
                    <a:pt x="83" y="293"/>
                    <a:pt x="86" y="290"/>
                    <a:pt x="90" y="290"/>
                  </a:cubicBezTo>
                  <a:cubicBezTo>
                    <a:pt x="118" y="290"/>
                    <a:pt x="118" y="290"/>
                    <a:pt x="118" y="290"/>
                  </a:cubicBezTo>
                  <a:cubicBezTo>
                    <a:pt x="122" y="290"/>
                    <a:pt x="125" y="293"/>
                    <a:pt x="125" y="297"/>
                  </a:cubicBezTo>
                  <a:lnTo>
                    <a:pt x="125" y="301"/>
                  </a:lnTo>
                  <a:close/>
                  <a:moveTo>
                    <a:pt x="181" y="301"/>
                  </a:moveTo>
                  <a:cubicBezTo>
                    <a:pt x="181" y="304"/>
                    <a:pt x="179" y="307"/>
                    <a:pt x="175" y="307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3" y="307"/>
                    <a:pt x="140" y="304"/>
                    <a:pt x="140" y="301"/>
                  </a:cubicBezTo>
                  <a:cubicBezTo>
                    <a:pt x="140" y="297"/>
                    <a:pt x="140" y="297"/>
                    <a:pt x="140" y="297"/>
                  </a:cubicBezTo>
                  <a:cubicBezTo>
                    <a:pt x="140" y="293"/>
                    <a:pt x="143" y="290"/>
                    <a:pt x="146" y="290"/>
                  </a:cubicBezTo>
                  <a:cubicBezTo>
                    <a:pt x="175" y="290"/>
                    <a:pt x="175" y="290"/>
                    <a:pt x="175" y="290"/>
                  </a:cubicBezTo>
                  <a:cubicBezTo>
                    <a:pt x="179" y="290"/>
                    <a:pt x="181" y="293"/>
                    <a:pt x="181" y="297"/>
                  </a:cubicBezTo>
                  <a:lnTo>
                    <a:pt x="181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874476" y="4243012"/>
            <a:ext cx="774070" cy="758824"/>
            <a:chOff x="8278130" y="4523142"/>
            <a:chExt cx="562456" cy="551378"/>
          </a:xfrm>
          <a:solidFill>
            <a:schemeClr val="tx1"/>
          </a:solidFill>
        </p:grpSpPr>
        <p:sp>
          <p:nvSpPr>
            <p:cNvPr id="100" name="Freeform 217"/>
            <p:cNvSpPr>
              <a:spLocks/>
            </p:cNvSpPr>
            <p:nvPr/>
          </p:nvSpPr>
          <p:spPr bwMode="auto">
            <a:xfrm>
              <a:off x="8278130" y="4523142"/>
              <a:ext cx="562456" cy="361842"/>
            </a:xfrm>
            <a:custGeom>
              <a:avLst/>
              <a:gdLst>
                <a:gd name="T0" fmla="*/ 193 w 193"/>
                <a:gd name="T1" fmla="*/ 84 h 124"/>
                <a:gd name="T2" fmla="*/ 153 w 193"/>
                <a:gd name="T3" fmla="*/ 44 h 124"/>
                <a:gd name="T4" fmla="*/ 141 w 193"/>
                <a:gd name="T5" fmla="*/ 46 h 124"/>
                <a:gd name="T6" fmla="*/ 91 w 193"/>
                <a:gd name="T7" fmla="*/ 0 h 124"/>
                <a:gd name="T8" fmla="*/ 40 w 193"/>
                <a:gd name="T9" fmla="*/ 51 h 124"/>
                <a:gd name="T10" fmla="*/ 41 w 193"/>
                <a:gd name="T11" fmla="*/ 61 h 124"/>
                <a:gd name="T12" fmla="*/ 31 w 193"/>
                <a:gd name="T13" fmla="*/ 61 h 124"/>
                <a:gd name="T14" fmla="*/ 0 w 193"/>
                <a:gd name="T15" fmla="*/ 92 h 124"/>
                <a:gd name="T16" fmla="*/ 31 w 193"/>
                <a:gd name="T17" fmla="*/ 124 h 124"/>
                <a:gd name="T18" fmla="*/ 157 w 193"/>
                <a:gd name="T19" fmla="*/ 124 h 124"/>
                <a:gd name="T20" fmla="*/ 180 w 193"/>
                <a:gd name="T21" fmla="*/ 113 h 124"/>
                <a:gd name="T22" fmla="*/ 193 w 193"/>
                <a:gd name="T23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4">
                  <a:moveTo>
                    <a:pt x="193" y="84"/>
                  </a:moveTo>
                  <a:cubicBezTo>
                    <a:pt x="193" y="62"/>
                    <a:pt x="176" y="44"/>
                    <a:pt x="153" y="44"/>
                  </a:cubicBezTo>
                  <a:cubicBezTo>
                    <a:pt x="149" y="44"/>
                    <a:pt x="145" y="44"/>
                    <a:pt x="141" y="46"/>
                  </a:cubicBezTo>
                  <a:cubicBezTo>
                    <a:pt x="139" y="20"/>
                    <a:pt x="117" y="0"/>
                    <a:pt x="91" y="0"/>
                  </a:cubicBezTo>
                  <a:cubicBezTo>
                    <a:pt x="62" y="0"/>
                    <a:pt x="40" y="23"/>
                    <a:pt x="40" y="51"/>
                  </a:cubicBezTo>
                  <a:cubicBezTo>
                    <a:pt x="40" y="54"/>
                    <a:pt x="40" y="57"/>
                    <a:pt x="4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75"/>
                    <a:pt x="0" y="92"/>
                  </a:cubicBezTo>
                  <a:cubicBezTo>
                    <a:pt x="0" y="109"/>
                    <a:pt x="14" y="124"/>
                    <a:pt x="31" y="124"/>
                  </a:cubicBezTo>
                  <a:cubicBezTo>
                    <a:pt x="157" y="124"/>
                    <a:pt x="157" y="124"/>
                    <a:pt x="157" y="124"/>
                  </a:cubicBezTo>
                  <a:cubicBezTo>
                    <a:pt x="166" y="124"/>
                    <a:pt x="175" y="120"/>
                    <a:pt x="180" y="113"/>
                  </a:cubicBezTo>
                  <a:cubicBezTo>
                    <a:pt x="188" y="106"/>
                    <a:pt x="193" y="95"/>
                    <a:pt x="19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18"/>
            <p:cNvSpPr>
              <a:spLocks/>
            </p:cNvSpPr>
            <p:nvPr/>
          </p:nvSpPr>
          <p:spPr bwMode="auto">
            <a:xfrm>
              <a:off x="8427051" y="4989598"/>
              <a:ext cx="264613" cy="84922"/>
            </a:xfrm>
            <a:custGeom>
              <a:avLst/>
              <a:gdLst>
                <a:gd name="T0" fmla="*/ 46 w 91"/>
                <a:gd name="T1" fmla="*/ 29 h 29"/>
                <a:gd name="T2" fmla="*/ 0 w 91"/>
                <a:gd name="T3" fmla="*/ 10 h 29"/>
                <a:gd name="T4" fmla="*/ 11 w 91"/>
                <a:gd name="T5" fmla="*/ 0 h 29"/>
                <a:gd name="T6" fmla="*/ 80 w 91"/>
                <a:gd name="T7" fmla="*/ 0 h 29"/>
                <a:gd name="T8" fmla="*/ 91 w 91"/>
                <a:gd name="T9" fmla="*/ 10 h 29"/>
                <a:gd name="T10" fmla="*/ 46 w 91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9">
                  <a:moveTo>
                    <a:pt x="46" y="29"/>
                  </a:moveTo>
                  <a:cubicBezTo>
                    <a:pt x="29" y="29"/>
                    <a:pt x="13" y="23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0" y="19"/>
                    <a:pt x="61" y="19"/>
                    <a:pt x="80" y="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78" y="23"/>
                    <a:pt x="62" y="29"/>
                    <a:pt x="4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19"/>
            <p:cNvSpPr>
              <a:spLocks/>
            </p:cNvSpPr>
            <p:nvPr/>
          </p:nvSpPr>
          <p:spPr bwMode="auto">
            <a:xfrm>
              <a:off x="8488588" y="4928060"/>
              <a:ext cx="142768" cy="61538"/>
            </a:xfrm>
            <a:custGeom>
              <a:avLst/>
              <a:gdLst>
                <a:gd name="T0" fmla="*/ 25 w 49"/>
                <a:gd name="T1" fmla="*/ 21 h 21"/>
                <a:gd name="T2" fmla="*/ 0 w 49"/>
                <a:gd name="T3" fmla="*/ 11 h 21"/>
                <a:gd name="T4" fmla="*/ 10 w 49"/>
                <a:gd name="T5" fmla="*/ 0 h 21"/>
                <a:gd name="T6" fmla="*/ 39 w 49"/>
                <a:gd name="T7" fmla="*/ 0 h 21"/>
                <a:gd name="T8" fmla="*/ 49 w 49"/>
                <a:gd name="T9" fmla="*/ 11 h 21"/>
                <a:gd name="T10" fmla="*/ 25 w 4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1">
                  <a:moveTo>
                    <a:pt x="25" y="21"/>
                  </a:moveTo>
                  <a:cubicBezTo>
                    <a:pt x="16" y="21"/>
                    <a:pt x="7" y="17"/>
                    <a:pt x="0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8"/>
                    <a:pt x="31" y="8"/>
                    <a:pt x="39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2" y="17"/>
                    <a:pt x="34" y="21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" name="Freeform 246"/>
          <p:cNvSpPr>
            <a:spLocks/>
          </p:cNvSpPr>
          <p:nvPr/>
        </p:nvSpPr>
        <p:spPr bwMode="auto">
          <a:xfrm>
            <a:off x="9923112" y="4262286"/>
            <a:ext cx="747730" cy="733810"/>
          </a:xfrm>
          <a:custGeom>
            <a:avLst/>
            <a:gdLst>
              <a:gd name="T0" fmla="*/ 148 w 159"/>
              <a:gd name="T1" fmla="*/ 107 h 156"/>
              <a:gd name="T2" fmla="*/ 118 w 159"/>
              <a:gd name="T3" fmla="*/ 101 h 156"/>
              <a:gd name="T4" fmla="*/ 93 w 159"/>
              <a:gd name="T5" fmla="*/ 76 h 156"/>
              <a:gd name="T6" fmla="*/ 124 w 159"/>
              <a:gd name="T7" fmla="*/ 44 h 156"/>
              <a:gd name="T8" fmla="*/ 133 w 159"/>
              <a:gd name="T9" fmla="*/ 43 h 156"/>
              <a:gd name="T10" fmla="*/ 148 w 159"/>
              <a:gd name="T11" fmla="*/ 19 h 156"/>
              <a:gd name="T12" fmla="*/ 140 w 159"/>
              <a:gd name="T13" fmla="*/ 11 h 156"/>
              <a:gd name="T14" fmla="*/ 116 w 159"/>
              <a:gd name="T15" fmla="*/ 26 h 156"/>
              <a:gd name="T16" fmla="*/ 115 w 159"/>
              <a:gd name="T17" fmla="*/ 35 h 156"/>
              <a:gd name="T18" fmla="*/ 84 w 159"/>
              <a:gd name="T19" fmla="*/ 66 h 156"/>
              <a:gd name="T20" fmla="*/ 56 w 159"/>
              <a:gd name="T21" fmla="*/ 39 h 156"/>
              <a:gd name="T22" fmla="*/ 50 w 159"/>
              <a:gd name="T23" fmla="*/ 9 h 156"/>
              <a:gd name="T24" fmla="*/ 32 w 159"/>
              <a:gd name="T25" fmla="*/ 0 h 156"/>
              <a:gd name="T26" fmla="*/ 44 w 159"/>
              <a:gd name="T27" fmla="*/ 12 h 156"/>
              <a:gd name="T28" fmla="*/ 39 w 159"/>
              <a:gd name="T29" fmla="*/ 32 h 156"/>
              <a:gd name="T30" fmla="*/ 19 w 159"/>
              <a:gd name="T31" fmla="*/ 37 h 156"/>
              <a:gd name="T32" fmla="*/ 3 w 159"/>
              <a:gd name="T33" fmla="*/ 20 h 156"/>
              <a:gd name="T34" fmla="*/ 10 w 159"/>
              <a:gd name="T35" fmla="*/ 49 h 156"/>
              <a:gd name="T36" fmla="*/ 41 w 159"/>
              <a:gd name="T37" fmla="*/ 55 h 156"/>
              <a:gd name="T38" fmla="*/ 65 w 159"/>
              <a:gd name="T39" fmla="*/ 79 h 156"/>
              <a:gd name="T40" fmla="*/ 13 w 159"/>
              <a:gd name="T41" fmla="*/ 130 h 156"/>
              <a:gd name="T42" fmla="*/ 13 w 159"/>
              <a:gd name="T43" fmla="*/ 145 h 156"/>
              <a:gd name="T44" fmla="*/ 14 w 159"/>
              <a:gd name="T45" fmla="*/ 146 h 156"/>
              <a:gd name="T46" fmla="*/ 29 w 159"/>
              <a:gd name="T47" fmla="*/ 146 h 156"/>
              <a:gd name="T48" fmla="*/ 80 w 159"/>
              <a:gd name="T49" fmla="*/ 95 h 156"/>
              <a:gd name="T50" fmla="*/ 102 w 159"/>
              <a:gd name="T51" fmla="*/ 117 h 156"/>
              <a:gd name="T52" fmla="*/ 108 w 159"/>
              <a:gd name="T53" fmla="*/ 147 h 156"/>
              <a:gd name="T54" fmla="*/ 132 w 159"/>
              <a:gd name="T55" fmla="*/ 155 h 156"/>
              <a:gd name="T56" fmla="*/ 117 w 159"/>
              <a:gd name="T57" fmla="*/ 140 h 156"/>
              <a:gd name="T58" fmla="*/ 121 w 159"/>
              <a:gd name="T59" fmla="*/ 124 h 156"/>
              <a:gd name="T60" fmla="*/ 137 w 159"/>
              <a:gd name="T61" fmla="*/ 120 h 156"/>
              <a:gd name="T62" fmla="*/ 155 w 159"/>
              <a:gd name="T63" fmla="*/ 138 h 156"/>
              <a:gd name="T64" fmla="*/ 148 w 159"/>
              <a:gd name="T65" fmla="*/ 107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9" h="156">
                <a:moveTo>
                  <a:pt x="148" y="107"/>
                </a:moveTo>
                <a:cubicBezTo>
                  <a:pt x="140" y="99"/>
                  <a:pt x="128" y="97"/>
                  <a:pt x="118" y="101"/>
                </a:cubicBezTo>
                <a:cubicBezTo>
                  <a:pt x="93" y="76"/>
                  <a:pt x="93" y="76"/>
                  <a:pt x="93" y="76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0" y="11"/>
                  <a:pt x="140" y="11"/>
                  <a:pt x="140" y="11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84" y="66"/>
                  <a:pt x="84" y="66"/>
                  <a:pt x="84" y="66"/>
                </a:cubicBezTo>
                <a:cubicBezTo>
                  <a:pt x="56" y="39"/>
                  <a:pt x="56" y="39"/>
                  <a:pt x="56" y="39"/>
                </a:cubicBezTo>
                <a:cubicBezTo>
                  <a:pt x="60" y="29"/>
                  <a:pt x="58" y="17"/>
                  <a:pt x="50" y="9"/>
                </a:cubicBezTo>
                <a:cubicBezTo>
                  <a:pt x="45" y="4"/>
                  <a:pt x="38" y="1"/>
                  <a:pt x="32" y="0"/>
                </a:cubicBezTo>
                <a:cubicBezTo>
                  <a:pt x="44" y="12"/>
                  <a:pt x="44" y="12"/>
                  <a:pt x="44" y="12"/>
                </a:cubicBezTo>
                <a:cubicBezTo>
                  <a:pt x="39" y="32"/>
                  <a:pt x="39" y="32"/>
                  <a:pt x="39" y="32"/>
                </a:cubicBezTo>
                <a:cubicBezTo>
                  <a:pt x="19" y="37"/>
                  <a:pt x="19" y="37"/>
                  <a:pt x="19" y="37"/>
                </a:cubicBezTo>
                <a:cubicBezTo>
                  <a:pt x="3" y="20"/>
                  <a:pt x="3" y="20"/>
                  <a:pt x="3" y="20"/>
                </a:cubicBezTo>
                <a:cubicBezTo>
                  <a:pt x="0" y="30"/>
                  <a:pt x="2" y="41"/>
                  <a:pt x="10" y="49"/>
                </a:cubicBezTo>
                <a:cubicBezTo>
                  <a:pt x="18" y="57"/>
                  <a:pt x="30" y="59"/>
                  <a:pt x="41" y="55"/>
                </a:cubicBezTo>
                <a:cubicBezTo>
                  <a:pt x="65" y="79"/>
                  <a:pt x="65" y="79"/>
                  <a:pt x="65" y="7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9" y="134"/>
                  <a:pt x="9" y="141"/>
                  <a:pt x="13" y="145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18" y="150"/>
                  <a:pt x="25" y="150"/>
                  <a:pt x="29" y="146"/>
                </a:cubicBezTo>
                <a:cubicBezTo>
                  <a:pt x="80" y="95"/>
                  <a:pt x="80" y="95"/>
                  <a:pt x="80" y="95"/>
                </a:cubicBezTo>
                <a:cubicBezTo>
                  <a:pt x="102" y="117"/>
                  <a:pt x="102" y="117"/>
                  <a:pt x="102" y="117"/>
                </a:cubicBezTo>
                <a:cubicBezTo>
                  <a:pt x="98" y="127"/>
                  <a:pt x="100" y="139"/>
                  <a:pt x="108" y="147"/>
                </a:cubicBezTo>
                <a:cubicBezTo>
                  <a:pt x="115" y="154"/>
                  <a:pt x="124" y="156"/>
                  <a:pt x="132" y="155"/>
                </a:cubicBezTo>
                <a:cubicBezTo>
                  <a:pt x="117" y="140"/>
                  <a:pt x="117" y="140"/>
                  <a:pt x="117" y="140"/>
                </a:cubicBezTo>
                <a:cubicBezTo>
                  <a:pt x="121" y="124"/>
                  <a:pt x="121" y="124"/>
                  <a:pt x="121" y="124"/>
                </a:cubicBezTo>
                <a:cubicBezTo>
                  <a:pt x="137" y="120"/>
                  <a:pt x="137" y="120"/>
                  <a:pt x="137" y="120"/>
                </a:cubicBezTo>
                <a:cubicBezTo>
                  <a:pt x="155" y="138"/>
                  <a:pt x="155" y="138"/>
                  <a:pt x="155" y="138"/>
                </a:cubicBezTo>
                <a:cubicBezTo>
                  <a:pt x="159" y="127"/>
                  <a:pt x="157" y="115"/>
                  <a:pt x="148" y="1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605357"/>
      </p:ext>
    </p:extLst>
  </p:cSld>
  <p:clrMapOvr>
    <a:masterClrMapping/>
  </p:clrMapOvr>
  <p:transition spd="slow" advTm="1113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1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1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1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34" grpId="0"/>
          <p:bldP spid="34" grpId="1"/>
          <p:bldP spid="35" grpId="0"/>
          <p:bldP spid="3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1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1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34" grpId="0"/>
          <p:bldP spid="34" grpId="1"/>
          <p:bldP spid="35" grpId="0"/>
          <p:bldP spid="35" grpId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33718" y="3764309"/>
            <a:ext cx="1154322" cy="570936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61148" y="4335245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www.tretars.com</a:t>
            </a:r>
            <a:endParaRPr lang="zh-CN" altLang="en-US" sz="2000" dirty="0"/>
          </a:p>
        </p:txBody>
      </p:sp>
      <p:sp>
        <p:nvSpPr>
          <p:cNvPr id="7" name="椭圆 6"/>
          <p:cNvSpPr/>
          <p:nvPr/>
        </p:nvSpPr>
        <p:spPr>
          <a:xfrm>
            <a:off x="7853953" y="2086859"/>
            <a:ext cx="470853" cy="47085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55571" y="2322285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S</a:t>
            </a:r>
            <a:endParaRPr lang="zh-CN" altLang="en-US" sz="8800" dirty="0"/>
          </a:p>
        </p:txBody>
      </p:sp>
      <p:sp>
        <p:nvSpPr>
          <p:cNvPr id="9" name="矩形 8"/>
          <p:cNvSpPr/>
          <p:nvPr/>
        </p:nvSpPr>
        <p:spPr>
          <a:xfrm>
            <a:off x="1685042" y="2322285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e</a:t>
            </a:r>
            <a:endParaRPr lang="zh-CN" altLang="en-US" sz="8800" dirty="0"/>
          </a:p>
        </p:txBody>
      </p:sp>
      <p:sp>
        <p:nvSpPr>
          <p:cNvPr id="10" name="矩形 9"/>
          <p:cNvSpPr/>
          <p:nvPr/>
        </p:nvSpPr>
        <p:spPr>
          <a:xfrm>
            <a:off x="2397812" y="2322285"/>
            <a:ext cx="9140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c</a:t>
            </a:r>
            <a:endParaRPr lang="zh-CN" altLang="en-US" sz="8800" dirty="0"/>
          </a:p>
        </p:txBody>
      </p:sp>
      <p:sp>
        <p:nvSpPr>
          <p:cNvPr id="11" name="矩形 10"/>
          <p:cNvSpPr/>
          <p:nvPr/>
        </p:nvSpPr>
        <p:spPr>
          <a:xfrm>
            <a:off x="4386307" y="2322285"/>
            <a:ext cx="9573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d</a:t>
            </a:r>
            <a:endParaRPr lang="zh-CN" altLang="en-US" sz="8800" dirty="0"/>
          </a:p>
        </p:txBody>
      </p:sp>
      <p:sp>
        <p:nvSpPr>
          <p:cNvPr id="12" name="矩形 11"/>
          <p:cNvSpPr/>
          <p:nvPr/>
        </p:nvSpPr>
        <p:spPr>
          <a:xfrm>
            <a:off x="3768483" y="2305642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n</a:t>
            </a:r>
            <a:endParaRPr lang="zh-CN" altLang="en-US" sz="8800" dirty="0"/>
          </a:p>
        </p:txBody>
      </p:sp>
      <p:sp>
        <p:nvSpPr>
          <p:cNvPr id="13" name="矩形 12"/>
          <p:cNvSpPr/>
          <p:nvPr/>
        </p:nvSpPr>
        <p:spPr>
          <a:xfrm>
            <a:off x="7803972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t</a:t>
            </a:r>
            <a:endParaRPr lang="zh-CN" altLang="en-US" sz="8800" dirty="0"/>
          </a:p>
        </p:txBody>
      </p:sp>
      <p:sp>
        <p:nvSpPr>
          <p:cNvPr id="14" name="矩形 13"/>
          <p:cNvSpPr/>
          <p:nvPr/>
        </p:nvSpPr>
        <p:spPr>
          <a:xfrm>
            <a:off x="7266529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r</a:t>
            </a:r>
            <a:endParaRPr lang="zh-CN" altLang="en-US" sz="8800" dirty="0"/>
          </a:p>
        </p:txBody>
      </p:sp>
      <p:sp>
        <p:nvSpPr>
          <p:cNvPr id="15" name="矩形 14"/>
          <p:cNvSpPr/>
          <p:nvPr/>
        </p:nvSpPr>
        <p:spPr>
          <a:xfrm>
            <a:off x="6300084" y="2322285"/>
            <a:ext cx="955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a</a:t>
            </a:r>
            <a:endParaRPr lang="zh-CN" altLang="en-US" sz="8800" dirty="0"/>
          </a:p>
        </p:txBody>
      </p:sp>
      <p:sp>
        <p:nvSpPr>
          <p:cNvPr id="16" name="矩形 15"/>
          <p:cNvSpPr/>
          <p:nvPr/>
        </p:nvSpPr>
        <p:spPr>
          <a:xfrm>
            <a:off x="5578252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P</a:t>
            </a:r>
            <a:endParaRPr lang="zh-CN" altLang="en-US" sz="8800" dirty="0"/>
          </a:p>
        </p:txBody>
      </p:sp>
      <p:sp>
        <p:nvSpPr>
          <p:cNvPr id="17" name="矩形 16"/>
          <p:cNvSpPr/>
          <p:nvPr/>
        </p:nvSpPr>
        <p:spPr>
          <a:xfrm>
            <a:off x="1248040" y="382236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逼格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3080185" y="2317759"/>
            <a:ext cx="923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/>
              <a:t>o</a:t>
            </a:r>
            <a:endParaRPr lang="zh-CN" altLang="en-US" sz="8800" dirty="0"/>
          </a:p>
        </p:txBody>
      </p:sp>
      <p:grpSp>
        <p:nvGrpSpPr>
          <p:cNvPr id="19" name="[动画大师]_Group 111"/>
          <p:cNvGrpSpPr/>
          <p:nvPr/>
        </p:nvGrpSpPr>
        <p:grpSpPr>
          <a:xfrm rot="20217874">
            <a:off x="6303238" y="2412878"/>
            <a:ext cx="157727" cy="330564"/>
            <a:chOff x="5956417" y="3056523"/>
            <a:chExt cx="292634" cy="613302"/>
          </a:xfrm>
        </p:grpSpPr>
        <p:cxnSp>
          <p:nvCxnSpPr>
            <p:cNvPr id="20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[动画大师]_Group 111"/>
          <p:cNvGrpSpPr/>
          <p:nvPr/>
        </p:nvGrpSpPr>
        <p:grpSpPr>
          <a:xfrm>
            <a:off x="4197250" y="2443715"/>
            <a:ext cx="147217" cy="296331"/>
            <a:chOff x="5942694" y="3108948"/>
            <a:chExt cx="275340" cy="554228"/>
          </a:xfrm>
        </p:grpSpPr>
        <p:cxnSp>
          <p:nvCxnSpPr>
            <p:cNvPr id="26" name="[动画大师]_Straight Connector 122"/>
            <p:cNvCxnSpPr/>
            <p:nvPr/>
          </p:nvCxnSpPr>
          <p:spPr>
            <a:xfrm rot="16200000">
              <a:off x="5847269" y="3567751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[动画大师]_Straight Connector 126"/>
            <p:cNvCxnSpPr/>
            <p:nvPr/>
          </p:nvCxnSpPr>
          <p:spPr>
            <a:xfrm rot="20520000">
              <a:off x="6009025" y="3295084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[动画大师]_Straight Connector 129"/>
            <p:cNvCxnSpPr/>
            <p:nvPr/>
          </p:nvCxnSpPr>
          <p:spPr>
            <a:xfrm rot="3240000">
              <a:off x="5961346" y="3534005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[动画大师]_Straight Connector 131"/>
            <p:cNvCxnSpPr/>
            <p:nvPr/>
          </p:nvCxnSpPr>
          <p:spPr>
            <a:xfrm rot="7560000">
              <a:off x="5942202" y="32043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[动画大师]_Straight Connector 137"/>
            <p:cNvCxnSpPr/>
            <p:nvPr/>
          </p:nvCxnSpPr>
          <p:spPr>
            <a:xfrm rot="11880000">
              <a:off x="6027183" y="3419997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[动画大师]_Group 111"/>
          <p:cNvGrpSpPr/>
          <p:nvPr/>
        </p:nvGrpSpPr>
        <p:grpSpPr>
          <a:xfrm>
            <a:off x="1567912" y="3385405"/>
            <a:ext cx="639195" cy="292449"/>
            <a:chOff x="5637006" y="3002637"/>
            <a:chExt cx="639195" cy="292449"/>
          </a:xfrm>
        </p:grpSpPr>
        <p:cxnSp>
          <p:nvCxnSpPr>
            <p:cNvPr id="32" name="[动画大师]_Straight Connector 123"/>
            <p:cNvCxnSpPr/>
            <p:nvPr/>
          </p:nvCxnSpPr>
          <p:spPr>
            <a:xfrm rot="16200000">
              <a:off x="5860992" y="3098062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[动画大师]_Straight Connector 126"/>
            <p:cNvCxnSpPr/>
            <p:nvPr/>
          </p:nvCxnSpPr>
          <p:spPr>
            <a:xfrm rot="20520000">
              <a:off x="6085350" y="3295085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[动画大师]_Straight Connector 128"/>
            <p:cNvCxnSpPr/>
            <p:nvPr/>
          </p:nvCxnSpPr>
          <p:spPr>
            <a:xfrm rot="3240000">
              <a:off x="5712912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[动画大师]_Straight Connector 131"/>
            <p:cNvCxnSpPr/>
            <p:nvPr/>
          </p:nvCxnSpPr>
          <p:spPr>
            <a:xfrm rot="7560000">
              <a:off x="5994594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1880000">
              <a:off x="5637006" y="329508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6170336"/>
      </p:ext>
    </p:extLst>
  </p:cSld>
  <p:clrMapOvr>
    <a:masterClrMapping/>
  </p:clrMapOvr>
  <p:transition spd="slow" advTm="2233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2.59259E-6 C -0.00885 -0.04074 -0.0151 -0.05185 -0.03073 -0.08588 C -0.04036 -0.1088 -0.0681 -0.1375 -0.08646 -0.13773 C -0.10469 -0.1382 -0.1306 -0.11065 -0.14036 -0.08773 C -0.15573 -0.05347 -0.16133 -0.05139 -0.17174 -0.00486 " pathEditMode="relative" rAng="0" ptsTypes="AAAAA" p14:bounceEnd="54000">
                                          <p:cBhvr>
                                            <p:cTn id="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4 -0.00486 C -0.18646 -0.0331 -0.18685 -0.04584 -0.20117 -0.07361 C -0.21015 -0.09236 -0.2345 -0.1169 -0.25169 -0.11713 C -0.26888 -0.1176 -0.29492 -0.09468 -0.30377 -0.07593 C -0.31823 -0.04792 -0.31953 -0.03959 -0.32656 -0.00486 " pathEditMode="relative" rAng="0" ptsTypes="AAAAA" p14:bounceEnd="50000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6 -0.00486 C -0.33828 -0.03704 -0.3414 -0.04329 -0.35573 -0.07084 C -0.36549 -0.08959 -0.39036 -0.11667 -0.40859 -0.11621 C -0.42747 -0.11597 -0.45664 -0.0875 -0.46575 -0.06875 C -0.4793 -0.04375 -0.48919 -0.0081 -0.49609 0.03588 C -0.50286 0.07963 -0.5125 0.20717 -0.51028 0.2368 " pathEditMode="relative" rAng="0" ptsTypes="AAAAAA" p14:bounceEnd="54000">
                                          <p:cBhvr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06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7" grpId="0" animBg="1"/>
          <p:bldP spid="7" grpId="1" animBg="1"/>
          <p:bldP spid="7" grpId="2" animBg="1"/>
          <p:bldP spid="7" grpId="3" animBg="1"/>
          <p:bldP spid="9" grpId="0"/>
          <p:bldP spid="12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2.59259E-6 C -0.00885 -0.04074 -0.0151 -0.05185 -0.03073 -0.08588 C -0.04036 -0.1088 -0.0681 -0.1375 -0.08646 -0.13773 C -0.10469 -0.1382 -0.1306 -0.11065 -0.14036 -0.08773 C -0.15573 -0.05347 -0.16133 -0.05139 -0.17174 -0.00486 " pathEditMode="relative" rAng="0" ptsTypes="AAAAA">
                                          <p:cBhvr>
                                            <p:cTn id="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4 -0.00486 C -0.18646 -0.0331 -0.18685 -0.04584 -0.20117 -0.07361 C -0.21015 -0.09236 -0.2345 -0.1169 -0.25169 -0.11713 C -0.26888 -0.1176 -0.29492 -0.09468 -0.30377 -0.07593 C -0.31823 -0.04792 -0.31953 -0.03959 -0.32656 -0.00486 " pathEditMode="relative" rAng="0" ptsTypes="AAAAA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6 -0.00486 C -0.33828 -0.03704 -0.3414 -0.04329 -0.35573 -0.07084 C -0.36549 -0.08959 -0.39036 -0.11667 -0.40859 -0.11621 C -0.42747 -0.11597 -0.45664 -0.0875 -0.46575 -0.06875 C -0.4793 -0.04375 -0.48919 -0.0081 -0.49609 0.03588 C -0.50286 0.07963 -0.5125 0.20717 -0.51028 0.2368 " pathEditMode="relative" rAng="0" ptsTypes="AAAAAA">
                                          <p:cBhvr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06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7" grpId="0" animBg="1"/>
          <p:bldP spid="7" grpId="1" animBg="1"/>
          <p:bldP spid="7" grpId="2" animBg="1"/>
          <p:bldP spid="7" grpId="3" animBg="1"/>
          <p:bldP spid="9" grpId="0"/>
          <p:bldP spid="12" grpId="0"/>
          <p:bldP spid="1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sp>
        <p:nvSpPr>
          <p:cNvPr id="4" name="椭圆 3"/>
          <p:cNvSpPr/>
          <p:nvPr/>
        </p:nvSpPr>
        <p:spPr>
          <a:xfrm>
            <a:off x="7165075" y="1908076"/>
            <a:ext cx="3166280" cy="3166280"/>
          </a:xfrm>
          <a:prstGeom prst="ellipse">
            <a:avLst/>
          </a:prstGeom>
          <a:noFill/>
          <a:ln>
            <a:solidFill>
              <a:srgbClr val="5EC2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5336274" y="3368386"/>
            <a:ext cx="1569494" cy="0"/>
          </a:xfrm>
          <a:prstGeom prst="line">
            <a:avLst/>
          </a:prstGeom>
          <a:ln>
            <a:solidFill>
              <a:srgbClr val="F1C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574031" y="274987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PPT</a:t>
            </a:r>
            <a:r>
              <a:rPr lang="zh-CN" altLang="en-US" sz="2000" dirty="0" smtClean="0"/>
              <a:t>模板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2024635" y="3306550"/>
            <a:ext cx="2722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李益达，夜空中最亮逗比！李益达，夜空中最亮逗比！李益达，夜空中最亮逗比！李益达，夜空中最亮逗比！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58387" y="2937218"/>
            <a:ext cx="17796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F1C84C"/>
                </a:solidFill>
              </a:rPr>
              <a:t>14%</a:t>
            </a:r>
            <a:endParaRPr lang="zh-CN" altLang="en-US" sz="6600" dirty="0">
              <a:solidFill>
                <a:srgbClr val="F1C84C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099559" y="1833013"/>
            <a:ext cx="3316405" cy="3316405"/>
            <a:chOff x="4208466" y="2787254"/>
            <a:chExt cx="3316405" cy="3316405"/>
          </a:xfrm>
        </p:grpSpPr>
        <p:sp>
          <p:nvSpPr>
            <p:cNvPr id="5" name="空心弧 4"/>
            <p:cNvSpPr/>
            <p:nvPr/>
          </p:nvSpPr>
          <p:spPr>
            <a:xfrm>
              <a:off x="4220245" y="2799033"/>
              <a:ext cx="3292846" cy="3292846"/>
            </a:xfrm>
            <a:prstGeom prst="blockArc">
              <a:avLst>
                <a:gd name="adj1" fmla="val 16366763"/>
                <a:gd name="adj2" fmla="val 19805910"/>
                <a:gd name="adj3" fmla="val 1928"/>
              </a:avLst>
            </a:prstGeom>
            <a:solidFill>
              <a:srgbClr val="F1C84C"/>
            </a:solidFill>
            <a:ln>
              <a:solidFill>
                <a:srgbClr val="F1C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08466" y="2787254"/>
              <a:ext cx="3316405" cy="33164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椭圆 20"/>
          <p:cNvSpPr/>
          <p:nvPr/>
        </p:nvSpPr>
        <p:spPr>
          <a:xfrm>
            <a:off x="1802972" y="1785246"/>
            <a:ext cx="3166280" cy="3166280"/>
          </a:xfrm>
          <a:prstGeom prst="ellipse">
            <a:avLst/>
          </a:prstGeom>
          <a:noFill/>
          <a:ln>
            <a:solidFill>
              <a:srgbClr val="F1C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596163" y="5415785"/>
            <a:ext cx="5049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728627"/>
      </p:ext>
    </p:extLst>
  </p:cSld>
  <p:clrMapOvr>
    <a:masterClrMapping/>
  </p:clrMapOvr>
  <p:transition spd="slow" advTm="4655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2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4400000">
                                          <p:cBhvr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xit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201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9" dur="201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4" dur="201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11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  <p:bldP spid="8" grpId="1"/>
          <p:bldP spid="9" grpId="0"/>
          <p:bldP spid="9" grpId="1"/>
          <p:bldP spid="16" grpId="0"/>
          <p:bldP spid="21" grpId="0" animBg="1"/>
          <p:bldP spid="21" grpId="1" animBg="1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2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4400000">
                                          <p:cBhvr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xit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201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201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201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11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  <p:bldP spid="8" grpId="1"/>
          <p:bldP spid="9" grpId="0"/>
          <p:bldP spid="9" grpId="1"/>
          <p:bldP spid="16" grpId="0"/>
          <p:bldP spid="21" grpId="0" animBg="1"/>
          <p:bldP spid="21" grpId="1" animBg="1"/>
          <p:bldP spid="2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/>
          <p:cNvCxnSpPr/>
          <p:nvPr/>
        </p:nvCxnSpPr>
        <p:spPr>
          <a:xfrm>
            <a:off x="12188825" y="-1971675"/>
            <a:ext cx="0" cy="1080135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473958" y="5117910"/>
            <a:ext cx="2442949" cy="1528550"/>
          </a:xfrm>
          <a:prstGeom prst="rect">
            <a:avLst/>
          </a:pr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14" y="1835369"/>
            <a:ext cx="776963" cy="77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667" y="1783936"/>
            <a:ext cx="1153556" cy="115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3" y="3878063"/>
            <a:ext cx="509111" cy="50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843" y="3452445"/>
            <a:ext cx="673019" cy="6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15" y="4020716"/>
            <a:ext cx="426257" cy="42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60" y="4714395"/>
            <a:ext cx="211966" cy="21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78" y="2637856"/>
            <a:ext cx="698063" cy="698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91" y="4216803"/>
            <a:ext cx="372967" cy="37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7615" y="4837389"/>
            <a:ext cx="156350" cy="1563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01" y="4887075"/>
            <a:ext cx="122006" cy="12200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71" y="4421561"/>
            <a:ext cx="271824" cy="27182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79" y="1910999"/>
            <a:ext cx="790433" cy="79043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28" y="2703679"/>
            <a:ext cx="797254" cy="79725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97" y="2533992"/>
            <a:ext cx="1219200" cy="12192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84" y="1756963"/>
            <a:ext cx="786243" cy="7862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501" y="5039475"/>
            <a:ext cx="122006" cy="12200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18" y="4895659"/>
            <a:ext cx="122006" cy="12200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03" y="4956662"/>
            <a:ext cx="122006" cy="122006"/>
          </a:xfrm>
          <a:prstGeom prst="rect">
            <a:avLst/>
          </a:prstGeom>
        </p:spPr>
      </p:pic>
      <p:pic>
        <p:nvPicPr>
          <p:cNvPr id="31" name="图片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79" y="4882808"/>
            <a:ext cx="1523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159" y="4856681"/>
            <a:ext cx="1523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52" y="4950683"/>
            <a:ext cx="1523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15" y="4698469"/>
            <a:ext cx="187801" cy="18780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9" y="4554726"/>
            <a:ext cx="265661" cy="26566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8" y="4693385"/>
            <a:ext cx="152400" cy="152400"/>
          </a:xfrm>
          <a:prstGeom prst="rect">
            <a:avLst/>
          </a:prstGeom>
        </p:spPr>
      </p:pic>
      <p:pic>
        <p:nvPicPr>
          <p:cNvPr id="37" name="图片 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7" y="4364747"/>
            <a:ext cx="242900" cy="24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2" y="3291719"/>
            <a:ext cx="472638" cy="472638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2" y="2505626"/>
            <a:ext cx="365742" cy="365742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45" y="1588378"/>
            <a:ext cx="472638" cy="47263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63" y="3450005"/>
            <a:ext cx="408791" cy="40879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22" y="4711224"/>
            <a:ext cx="200875" cy="20087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59" y="4134776"/>
            <a:ext cx="341202" cy="34120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93" y="4352263"/>
            <a:ext cx="341202" cy="34120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47" y="4342692"/>
            <a:ext cx="472638" cy="472638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60" y="4503466"/>
            <a:ext cx="309267" cy="309267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76" y="3823914"/>
            <a:ext cx="665504" cy="665504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91" y="3491726"/>
            <a:ext cx="665504" cy="665504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7" y="3455521"/>
            <a:ext cx="472638" cy="472638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9" y="2939762"/>
            <a:ext cx="455035" cy="45503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27" y="3416921"/>
            <a:ext cx="472638" cy="472638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7" y="2939762"/>
            <a:ext cx="455035" cy="45503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8" y="2593749"/>
            <a:ext cx="716118" cy="716118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60" y="1588378"/>
            <a:ext cx="1219200" cy="1219200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573206" y="341194"/>
            <a:ext cx="4049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Here is your title</a:t>
            </a:r>
            <a:endParaRPr lang="zh-CN" altLang="en-US" sz="4000" dirty="0"/>
          </a:p>
        </p:txBody>
      </p:sp>
      <p:sp>
        <p:nvSpPr>
          <p:cNvPr id="69" name="文本框 68"/>
          <p:cNvSpPr txBox="1"/>
          <p:nvPr/>
        </p:nvSpPr>
        <p:spPr>
          <a:xfrm>
            <a:off x="573206" y="955358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更多</a:t>
            </a:r>
            <a:r>
              <a:rPr lang="en-US" altLang="zh-CN" sz="1600" dirty="0" smtClean="0"/>
              <a:t>PPT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www.tretars.com</a:t>
            </a:r>
            <a:endParaRPr lang="zh-CN" altLang="en-US" sz="1600" dirty="0"/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3" y="1783936"/>
            <a:ext cx="618282" cy="618282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6788089" y="3616792"/>
            <a:ext cx="3323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李益达，夜空中最亮逗比！李益达，夜空中最亮逗比！李益达，夜空中最亮逗比！李益达，夜空中最亮逗比！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339748" y="2638896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5EC2AA"/>
                </a:solidFill>
              </a:rPr>
              <a:t>PPT</a:t>
            </a:r>
            <a:r>
              <a:rPr lang="zh-CN" altLang="en-US" sz="4400" dirty="0" smtClean="0">
                <a:solidFill>
                  <a:srgbClr val="5EC2AA"/>
                </a:solidFill>
              </a:rPr>
              <a:t>模板</a:t>
            </a:r>
            <a:endParaRPr lang="zh-CN" altLang="en-US" sz="4400" dirty="0">
              <a:solidFill>
                <a:srgbClr val="5EC2AA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942514" y="5055857"/>
            <a:ext cx="1641873" cy="532263"/>
            <a:chOff x="4771413" y="5211561"/>
            <a:chExt cx="1641873" cy="532263"/>
          </a:xfrm>
        </p:grpSpPr>
        <p:sp>
          <p:nvSpPr>
            <p:cNvPr id="3" name="平行四边形 2"/>
            <p:cNvSpPr/>
            <p:nvPr/>
          </p:nvSpPr>
          <p:spPr>
            <a:xfrm rot="14400000">
              <a:off x="4975241" y="5054612"/>
              <a:ext cx="532263" cy="846161"/>
            </a:xfrm>
            <a:prstGeom prst="parallelogram">
              <a:avLst>
                <a:gd name="adj" fmla="val 68590"/>
              </a:avLst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771413" y="5357173"/>
              <a:ext cx="1641873" cy="1760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>
            <a:off x="3094914" y="5353869"/>
            <a:ext cx="1641873" cy="176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768087" y="5009081"/>
            <a:ext cx="1641873" cy="532263"/>
            <a:chOff x="4285397" y="5375127"/>
            <a:chExt cx="1641873" cy="532263"/>
          </a:xfrm>
        </p:grpSpPr>
        <p:sp>
          <p:nvSpPr>
            <p:cNvPr id="4" name="平行四边形 3"/>
            <p:cNvSpPr/>
            <p:nvPr/>
          </p:nvSpPr>
          <p:spPr>
            <a:xfrm rot="18000000" flipH="1">
              <a:off x="5227801" y="5218178"/>
              <a:ext cx="532263" cy="846161"/>
            </a:xfrm>
            <a:prstGeom prst="parallelogram">
              <a:avLst>
                <a:gd name="adj" fmla="val 68590"/>
              </a:avLst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4285397" y="5558937"/>
              <a:ext cx="1641873" cy="1760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58465" y="5357173"/>
            <a:ext cx="873934" cy="1050023"/>
            <a:chOff x="7085527" y="369344"/>
            <a:chExt cx="494764" cy="594454"/>
          </a:xfrm>
          <a:solidFill>
            <a:schemeClr val="tx1"/>
          </a:solidFill>
        </p:grpSpPr>
        <p:sp>
          <p:nvSpPr>
            <p:cNvPr id="5" name="Freeform 227"/>
            <p:cNvSpPr>
              <a:spLocks/>
            </p:cNvSpPr>
            <p:nvPr/>
          </p:nvSpPr>
          <p:spPr bwMode="auto">
            <a:xfrm>
              <a:off x="7443678" y="761954"/>
              <a:ext cx="60307" cy="201844"/>
            </a:xfrm>
            <a:custGeom>
              <a:avLst/>
              <a:gdLst>
                <a:gd name="T0" fmla="*/ 0 w 21"/>
                <a:gd name="T1" fmla="*/ 0 h 69"/>
                <a:gd name="T2" fmla="*/ 2 w 21"/>
                <a:gd name="T3" fmla="*/ 69 h 69"/>
                <a:gd name="T4" fmla="*/ 20 w 21"/>
                <a:gd name="T5" fmla="*/ 69 h 69"/>
                <a:gd name="T6" fmla="*/ 20 w 21"/>
                <a:gd name="T7" fmla="*/ 0 h 69"/>
                <a:gd name="T8" fmla="*/ 0 w 21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69">
                  <a:moveTo>
                    <a:pt x="0" y="0"/>
                  </a:moveTo>
                  <a:cubicBezTo>
                    <a:pt x="2" y="69"/>
                    <a:pt x="2" y="69"/>
                    <a:pt x="2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1" y="46"/>
                    <a:pt x="20" y="0"/>
                    <a:pt x="20" y="0"/>
                  </a:cubicBezTo>
                  <a:cubicBezTo>
                    <a:pt x="20" y="0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28"/>
            <p:cNvSpPr>
              <a:spLocks/>
            </p:cNvSpPr>
            <p:nvPr/>
          </p:nvSpPr>
          <p:spPr bwMode="auto">
            <a:xfrm>
              <a:off x="7379678" y="761954"/>
              <a:ext cx="60307" cy="201844"/>
            </a:xfrm>
            <a:custGeom>
              <a:avLst/>
              <a:gdLst>
                <a:gd name="T0" fmla="*/ 0 w 21"/>
                <a:gd name="T1" fmla="*/ 0 h 69"/>
                <a:gd name="T2" fmla="*/ 2 w 21"/>
                <a:gd name="T3" fmla="*/ 69 h 69"/>
                <a:gd name="T4" fmla="*/ 20 w 21"/>
                <a:gd name="T5" fmla="*/ 69 h 69"/>
                <a:gd name="T6" fmla="*/ 20 w 21"/>
                <a:gd name="T7" fmla="*/ 0 h 69"/>
                <a:gd name="T8" fmla="*/ 0 w 21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69">
                  <a:moveTo>
                    <a:pt x="0" y="0"/>
                  </a:moveTo>
                  <a:cubicBezTo>
                    <a:pt x="2" y="69"/>
                    <a:pt x="2" y="69"/>
                    <a:pt x="2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1" y="46"/>
                    <a:pt x="20" y="0"/>
                    <a:pt x="20" y="0"/>
                  </a:cubicBezTo>
                  <a:cubicBezTo>
                    <a:pt x="20" y="0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Oval 229"/>
            <p:cNvSpPr>
              <a:spLocks noChangeArrowheads="1"/>
            </p:cNvSpPr>
            <p:nvPr/>
          </p:nvSpPr>
          <p:spPr bwMode="auto">
            <a:xfrm>
              <a:off x="7403062" y="469034"/>
              <a:ext cx="75076" cy="923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30"/>
            <p:cNvSpPr>
              <a:spLocks/>
            </p:cNvSpPr>
            <p:nvPr/>
          </p:nvSpPr>
          <p:spPr bwMode="auto">
            <a:xfrm>
              <a:off x="7428908" y="569956"/>
              <a:ext cx="23385" cy="27077"/>
            </a:xfrm>
            <a:custGeom>
              <a:avLst/>
              <a:gdLst>
                <a:gd name="T0" fmla="*/ 2 w 19"/>
                <a:gd name="T1" fmla="*/ 0 h 22"/>
                <a:gd name="T2" fmla="*/ 0 w 19"/>
                <a:gd name="T3" fmla="*/ 15 h 22"/>
                <a:gd name="T4" fmla="*/ 9 w 19"/>
                <a:gd name="T5" fmla="*/ 22 h 22"/>
                <a:gd name="T6" fmla="*/ 19 w 19"/>
                <a:gd name="T7" fmla="*/ 15 h 22"/>
                <a:gd name="T8" fmla="*/ 17 w 19"/>
                <a:gd name="T9" fmla="*/ 0 h 22"/>
                <a:gd name="T10" fmla="*/ 2 w 19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2">
                  <a:moveTo>
                    <a:pt x="2" y="0"/>
                  </a:moveTo>
                  <a:lnTo>
                    <a:pt x="0" y="15"/>
                  </a:lnTo>
                  <a:lnTo>
                    <a:pt x="9" y="22"/>
                  </a:lnTo>
                  <a:lnTo>
                    <a:pt x="19" y="15"/>
                  </a:lnTo>
                  <a:lnTo>
                    <a:pt x="17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31"/>
            <p:cNvSpPr>
              <a:spLocks/>
            </p:cNvSpPr>
            <p:nvPr/>
          </p:nvSpPr>
          <p:spPr bwMode="auto">
            <a:xfrm>
              <a:off x="7426447" y="588418"/>
              <a:ext cx="28308" cy="119384"/>
            </a:xfrm>
            <a:custGeom>
              <a:avLst/>
              <a:gdLst>
                <a:gd name="T0" fmla="*/ 4 w 23"/>
                <a:gd name="T1" fmla="*/ 0 h 97"/>
                <a:gd name="T2" fmla="*/ 0 w 23"/>
                <a:gd name="T3" fmla="*/ 87 h 97"/>
                <a:gd name="T4" fmla="*/ 11 w 23"/>
                <a:gd name="T5" fmla="*/ 97 h 97"/>
                <a:gd name="T6" fmla="*/ 23 w 23"/>
                <a:gd name="T7" fmla="*/ 87 h 97"/>
                <a:gd name="T8" fmla="*/ 19 w 23"/>
                <a:gd name="T9" fmla="*/ 0 h 97"/>
                <a:gd name="T10" fmla="*/ 4 w 23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97">
                  <a:moveTo>
                    <a:pt x="4" y="0"/>
                  </a:moveTo>
                  <a:lnTo>
                    <a:pt x="0" y="87"/>
                  </a:lnTo>
                  <a:lnTo>
                    <a:pt x="11" y="97"/>
                  </a:lnTo>
                  <a:lnTo>
                    <a:pt x="23" y="87"/>
                  </a:lnTo>
                  <a:lnTo>
                    <a:pt x="19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32"/>
            <p:cNvSpPr>
              <a:spLocks noEditPoints="1"/>
            </p:cNvSpPr>
            <p:nvPr/>
          </p:nvSpPr>
          <p:spPr bwMode="auto">
            <a:xfrm>
              <a:off x="7318140" y="520726"/>
              <a:ext cx="262151" cy="259690"/>
            </a:xfrm>
            <a:custGeom>
              <a:avLst/>
              <a:gdLst>
                <a:gd name="T0" fmla="*/ 88 w 90"/>
                <a:gd name="T1" fmla="*/ 46 h 89"/>
                <a:gd name="T2" fmla="*/ 88 w 90"/>
                <a:gd name="T3" fmla="*/ 45 h 89"/>
                <a:gd name="T4" fmla="*/ 66 w 90"/>
                <a:gd name="T5" fmla="*/ 21 h 89"/>
                <a:gd name="T6" fmla="*/ 60 w 90"/>
                <a:gd name="T7" fmla="*/ 19 h 89"/>
                <a:gd name="T8" fmla="*/ 54 w 90"/>
                <a:gd name="T9" fmla="*/ 18 h 89"/>
                <a:gd name="T10" fmla="*/ 59 w 90"/>
                <a:gd name="T11" fmla="*/ 22 h 89"/>
                <a:gd name="T12" fmla="*/ 52 w 90"/>
                <a:gd name="T13" fmla="*/ 25 h 89"/>
                <a:gd name="T14" fmla="*/ 55 w 90"/>
                <a:gd name="T15" fmla="*/ 30 h 89"/>
                <a:gd name="T16" fmla="*/ 42 w 90"/>
                <a:gd name="T17" fmla="*/ 59 h 89"/>
                <a:gd name="T18" fmla="*/ 42 w 90"/>
                <a:gd name="T19" fmla="*/ 60 h 89"/>
                <a:gd name="T20" fmla="*/ 42 w 90"/>
                <a:gd name="T21" fmla="*/ 60 h 89"/>
                <a:gd name="T22" fmla="*/ 42 w 90"/>
                <a:gd name="T23" fmla="*/ 60 h 89"/>
                <a:gd name="T24" fmla="*/ 42 w 90"/>
                <a:gd name="T25" fmla="*/ 59 h 89"/>
                <a:gd name="T26" fmla="*/ 29 w 90"/>
                <a:gd name="T27" fmla="*/ 30 h 89"/>
                <a:gd name="T28" fmla="*/ 32 w 90"/>
                <a:gd name="T29" fmla="*/ 25 h 89"/>
                <a:gd name="T30" fmla="*/ 25 w 90"/>
                <a:gd name="T31" fmla="*/ 22 h 89"/>
                <a:gd name="T32" fmla="*/ 31 w 90"/>
                <a:gd name="T33" fmla="*/ 17 h 89"/>
                <a:gd name="T34" fmla="*/ 31 w 90"/>
                <a:gd name="T35" fmla="*/ 17 h 89"/>
                <a:gd name="T36" fmla="*/ 14 w 90"/>
                <a:gd name="T37" fmla="*/ 10 h 89"/>
                <a:gd name="T38" fmla="*/ 2 w 90"/>
                <a:gd name="T39" fmla="*/ 0 h 89"/>
                <a:gd name="T40" fmla="*/ 0 w 90"/>
                <a:gd name="T41" fmla="*/ 21 h 89"/>
                <a:gd name="T42" fmla="*/ 4 w 90"/>
                <a:gd name="T43" fmla="*/ 23 h 89"/>
                <a:gd name="T44" fmla="*/ 21 w 90"/>
                <a:gd name="T45" fmla="*/ 29 h 89"/>
                <a:gd name="T46" fmla="*/ 19 w 90"/>
                <a:gd name="T47" fmla="*/ 88 h 89"/>
                <a:gd name="T48" fmla="*/ 19 w 90"/>
                <a:gd name="T49" fmla="*/ 89 h 89"/>
                <a:gd name="T50" fmla="*/ 65 w 90"/>
                <a:gd name="T51" fmla="*/ 89 h 89"/>
                <a:gd name="T52" fmla="*/ 65 w 90"/>
                <a:gd name="T53" fmla="*/ 88 h 89"/>
                <a:gd name="T54" fmla="*/ 65 w 90"/>
                <a:gd name="T55" fmla="*/ 79 h 89"/>
                <a:gd name="T56" fmla="*/ 75 w 90"/>
                <a:gd name="T57" fmla="*/ 84 h 89"/>
                <a:gd name="T58" fmla="*/ 82 w 90"/>
                <a:gd name="T59" fmla="*/ 70 h 89"/>
                <a:gd name="T60" fmla="*/ 86 w 90"/>
                <a:gd name="T61" fmla="*/ 62 h 89"/>
                <a:gd name="T62" fmla="*/ 88 w 90"/>
                <a:gd name="T63" fmla="*/ 59 h 89"/>
                <a:gd name="T64" fmla="*/ 89 w 90"/>
                <a:gd name="T65" fmla="*/ 57 h 89"/>
                <a:gd name="T66" fmla="*/ 89 w 90"/>
                <a:gd name="T67" fmla="*/ 56 h 89"/>
                <a:gd name="T68" fmla="*/ 90 w 90"/>
                <a:gd name="T69" fmla="*/ 55 h 89"/>
                <a:gd name="T70" fmla="*/ 90 w 90"/>
                <a:gd name="T71" fmla="*/ 55 h 89"/>
                <a:gd name="T72" fmla="*/ 88 w 90"/>
                <a:gd name="T73" fmla="*/ 46 h 89"/>
                <a:gd name="T74" fmla="*/ 71 w 90"/>
                <a:gd name="T75" fmla="*/ 54 h 89"/>
                <a:gd name="T76" fmla="*/ 67 w 90"/>
                <a:gd name="T77" fmla="*/ 61 h 89"/>
                <a:gd name="T78" fmla="*/ 64 w 90"/>
                <a:gd name="T79" fmla="*/ 65 h 89"/>
                <a:gd name="T80" fmla="*/ 64 w 90"/>
                <a:gd name="T81" fmla="*/ 42 h 89"/>
                <a:gd name="T82" fmla="*/ 72 w 90"/>
                <a:gd name="T83" fmla="*/ 52 h 89"/>
                <a:gd name="T84" fmla="*/ 71 w 90"/>
                <a:gd name="T8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" h="89">
                  <a:moveTo>
                    <a:pt x="88" y="46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4" y="20"/>
                    <a:pt x="62" y="19"/>
                    <a:pt x="60" y="19"/>
                  </a:cubicBezTo>
                  <a:cubicBezTo>
                    <a:pt x="60" y="19"/>
                    <a:pt x="56" y="18"/>
                    <a:pt x="54" y="18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4" y="14"/>
                    <a:pt x="17" y="11"/>
                    <a:pt x="14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1" y="26"/>
                    <a:pt x="16" y="28"/>
                    <a:pt x="21" y="29"/>
                  </a:cubicBezTo>
                  <a:cubicBezTo>
                    <a:pt x="20" y="49"/>
                    <a:pt x="19" y="69"/>
                    <a:pt x="19" y="88"/>
                  </a:cubicBezTo>
                  <a:cubicBezTo>
                    <a:pt x="19" y="88"/>
                    <a:pt x="19" y="89"/>
                    <a:pt x="19" y="89"/>
                  </a:cubicBezTo>
                  <a:cubicBezTo>
                    <a:pt x="34" y="89"/>
                    <a:pt x="50" y="89"/>
                    <a:pt x="65" y="89"/>
                  </a:cubicBezTo>
                  <a:cubicBezTo>
                    <a:pt x="65" y="89"/>
                    <a:pt x="65" y="88"/>
                    <a:pt x="65" y="88"/>
                  </a:cubicBezTo>
                  <a:cubicBezTo>
                    <a:pt x="65" y="85"/>
                    <a:pt x="65" y="82"/>
                    <a:pt x="65" y="79"/>
                  </a:cubicBezTo>
                  <a:cubicBezTo>
                    <a:pt x="68" y="81"/>
                    <a:pt x="71" y="83"/>
                    <a:pt x="75" y="8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1"/>
                    <a:pt x="88" y="46"/>
                    <a:pt x="88" y="46"/>
                  </a:cubicBezTo>
                  <a:close/>
                  <a:moveTo>
                    <a:pt x="71" y="54"/>
                  </a:moveTo>
                  <a:cubicBezTo>
                    <a:pt x="67" y="61"/>
                    <a:pt x="67" y="61"/>
                    <a:pt x="67" y="61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57"/>
                    <a:pt x="64" y="50"/>
                    <a:pt x="64" y="42"/>
                  </a:cubicBezTo>
                  <a:cubicBezTo>
                    <a:pt x="72" y="52"/>
                    <a:pt x="72" y="52"/>
                    <a:pt x="72" y="52"/>
                  </a:cubicBezTo>
                  <a:lnTo>
                    <a:pt x="7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33"/>
            <p:cNvSpPr>
              <a:spLocks noEditPoints="1"/>
            </p:cNvSpPr>
            <p:nvPr/>
          </p:nvSpPr>
          <p:spPr bwMode="auto">
            <a:xfrm>
              <a:off x="7085527" y="369344"/>
              <a:ext cx="264613" cy="468918"/>
            </a:xfrm>
            <a:custGeom>
              <a:avLst/>
              <a:gdLst>
                <a:gd name="T0" fmla="*/ 79 w 91"/>
                <a:gd name="T1" fmla="*/ 6 h 161"/>
                <a:gd name="T2" fmla="*/ 25 w 91"/>
                <a:gd name="T3" fmla="*/ 1 h 161"/>
                <a:gd name="T4" fmla="*/ 12 w 91"/>
                <a:gd name="T5" fmla="*/ 12 h 161"/>
                <a:gd name="T6" fmla="*/ 0 w 91"/>
                <a:gd name="T7" fmla="*/ 142 h 161"/>
                <a:gd name="T8" fmla="*/ 11 w 91"/>
                <a:gd name="T9" fmla="*/ 155 h 161"/>
                <a:gd name="T10" fmla="*/ 66 w 91"/>
                <a:gd name="T11" fmla="*/ 160 h 161"/>
                <a:gd name="T12" fmla="*/ 79 w 91"/>
                <a:gd name="T13" fmla="*/ 149 h 161"/>
                <a:gd name="T14" fmla="*/ 90 w 91"/>
                <a:gd name="T15" fmla="*/ 19 h 161"/>
                <a:gd name="T16" fmla="*/ 79 w 91"/>
                <a:gd name="T17" fmla="*/ 6 h 161"/>
                <a:gd name="T18" fmla="*/ 41 w 91"/>
                <a:gd name="T19" fmla="*/ 11 h 161"/>
                <a:gd name="T20" fmla="*/ 62 w 91"/>
                <a:gd name="T21" fmla="*/ 13 h 161"/>
                <a:gd name="T22" fmla="*/ 63 w 91"/>
                <a:gd name="T23" fmla="*/ 15 h 161"/>
                <a:gd name="T24" fmla="*/ 61 w 91"/>
                <a:gd name="T25" fmla="*/ 16 h 161"/>
                <a:gd name="T26" fmla="*/ 41 w 91"/>
                <a:gd name="T27" fmla="*/ 14 h 161"/>
                <a:gd name="T28" fmla="*/ 40 w 91"/>
                <a:gd name="T29" fmla="*/ 13 h 161"/>
                <a:gd name="T30" fmla="*/ 41 w 91"/>
                <a:gd name="T31" fmla="*/ 11 h 161"/>
                <a:gd name="T32" fmla="*/ 39 w 91"/>
                <a:gd name="T33" fmla="*/ 149 h 161"/>
                <a:gd name="T34" fmla="*/ 33 w 91"/>
                <a:gd name="T35" fmla="*/ 141 h 161"/>
                <a:gd name="T36" fmla="*/ 40 w 91"/>
                <a:gd name="T37" fmla="*/ 135 h 161"/>
                <a:gd name="T38" fmla="*/ 47 w 91"/>
                <a:gd name="T39" fmla="*/ 143 h 161"/>
                <a:gd name="T40" fmla="*/ 39 w 91"/>
                <a:gd name="T41" fmla="*/ 149 h 161"/>
                <a:gd name="T42" fmla="*/ 73 w 91"/>
                <a:gd name="T43" fmla="*/ 126 h 161"/>
                <a:gd name="T44" fmla="*/ 10 w 91"/>
                <a:gd name="T45" fmla="*/ 120 h 161"/>
                <a:gd name="T46" fmla="*/ 19 w 91"/>
                <a:gd name="T47" fmla="*/ 29 h 161"/>
                <a:gd name="T48" fmla="*/ 81 w 91"/>
                <a:gd name="T49" fmla="*/ 34 h 161"/>
                <a:gd name="T50" fmla="*/ 73 w 91"/>
                <a:gd name="T51" fmla="*/ 12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161">
                  <a:moveTo>
                    <a:pt x="79" y="6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18" y="0"/>
                    <a:pt x="13" y="5"/>
                    <a:pt x="12" y="1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9"/>
                    <a:pt x="5" y="155"/>
                    <a:pt x="11" y="155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72" y="161"/>
                    <a:pt x="78" y="156"/>
                    <a:pt x="79" y="149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91" y="12"/>
                    <a:pt x="86" y="7"/>
                    <a:pt x="79" y="6"/>
                  </a:cubicBezTo>
                  <a:close/>
                  <a:moveTo>
                    <a:pt x="41" y="11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3" y="14"/>
                    <a:pt x="63" y="15"/>
                  </a:cubicBezTo>
                  <a:cubicBezTo>
                    <a:pt x="63" y="16"/>
                    <a:pt x="62" y="16"/>
                    <a:pt x="61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3"/>
                  </a:cubicBezTo>
                  <a:cubicBezTo>
                    <a:pt x="40" y="12"/>
                    <a:pt x="41" y="11"/>
                    <a:pt x="41" y="11"/>
                  </a:cubicBezTo>
                  <a:close/>
                  <a:moveTo>
                    <a:pt x="39" y="149"/>
                  </a:moveTo>
                  <a:cubicBezTo>
                    <a:pt x="35" y="149"/>
                    <a:pt x="33" y="145"/>
                    <a:pt x="33" y="141"/>
                  </a:cubicBezTo>
                  <a:cubicBezTo>
                    <a:pt x="33" y="138"/>
                    <a:pt x="37" y="135"/>
                    <a:pt x="40" y="135"/>
                  </a:cubicBezTo>
                  <a:cubicBezTo>
                    <a:pt x="44" y="135"/>
                    <a:pt x="47" y="139"/>
                    <a:pt x="47" y="143"/>
                  </a:cubicBezTo>
                  <a:cubicBezTo>
                    <a:pt x="46" y="146"/>
                    <a:pt x="43" y="149"/>
                    <a:pt x="39" y="149"/>
                  </a:cubicBezTo>
                  <a:close/>
                  <a:moveTo>
                    <a:pt x="73" y="126"/>
                  </a:moveTo>
                  <a:cubicBezTo>
                    <a:pt x="10" y="120"/>
                    <a:pt x="10" y="120"/>
                    <a:pt x="10" y="12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81" y="34"/>
                    <a:pt x="81" y="34"/>
                    <a:pt x="81" y="34"/>
                  </a:cubicBezTo>
                  <a:lnTo>
                    <a:pt x="7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0308989" y="1536700"/>
            <a:ext cx="3784600" cy="3784600"/>
            <a:chOff x="10579100" y="1536700"/>
            <a:chExt cx="3784600" cy="3784600"/>
          </a:xfrm>
        </p:grpSpPr>
        <p:sp>
          <p:nvSpPr>
            <p:cNvPr id="42" name="椭圆 41"/>
            <p:cNvSpPr/>
            <p:nvPr/>
          </p:nvSpPr>
          <p:spPr>
            <a:xfrm>
              <a:off x="10579100" y="1536700"/>
              <a:ext cx="3784600" cy="3784600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 rot="10800000">
              <a:off x="12924664" y="3013502"/>
              <a:ext cx="130356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dirty="0" smtClean="0"/>
                <a:t>Title</a:t>
              </a:r>
              <a:endParaRPr lang="zh-CN" alt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068108"/>
      </p:ext>
    </p:extLst>
  </p:cSld>
  <p:clrMapOvr>
    <a:masterClrMapping/>
  </p:clrMapOvr>
  <p:transition spd="slow" advTm="5471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8400000">
                                          <p:cBhvr>
                                            <p:cTn id="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400000">
                                          <p:cBhvr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7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3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5" dur="201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 p14:presetBounceEnd="50000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fill="hold" nodeType="withEffect" p14:presetBounceEnd="100000">
                                      <p:stCondLst>
                                        <p:cond delay="19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2" dur="201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nodeType="withEffect" p14:presetBounceEnd="100000">
                                      <p:stCondLst>
                                        <p:cond delay="2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7" dur="201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fill="hold" nodeType="withEffect" p14:presetBounceEnd="100000">
                                      <p:stCondLst>
                                        <p:cond delay="22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2" dur="201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 p14:presetBounceEnd="100000">
                                      <p:stCondLst>
                                        <p:cond delay="1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7" dur="201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fill="hold" nodeType="withEffect" p14:presetBounceEnd="100000">
                                      <p:stCondLst>
                                        <p:cond delay="1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2" dur="201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 p14:presetBounceEnd="50000">
                                      <p:stCondLst>
                                        <p:cond delay="186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nodeType="withEffect" p14:presetBounceEnd="100000">
                                      <p:stCondLst>
                                        <p:cond delay="186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7" dur="201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 p14:presetBounceEnd="50000">
                                      <p:stCondLst>
                                        <p:cond delay="158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fill="hold" nodeType="withEffect" p14:presetBounceEnd="100000">
                                      <p:stCondLst>
                                        <p:cond delay="158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2" dur="201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 p14:presetBounceEnd="5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fill="hold" nodeType="withEffect" p14:presetBounceEnd="100000">
                                      <p:stCondLst>
                                        <p:cond delay="2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7" dur="201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 p14:presetBounceEnd="50000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fill="hold" nodeType="withEffect" p14:presetBounceEnd="100000">
                                      <p:stCondLst>
                                        <p:cond delay="128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2" dur="201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7" dur="201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 p14:presetBounceEnd="50000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 p14:presetBounceEnd="100000">
                                      <p:stCondLst>
                                        <p:cond delay="15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2" dur="201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nodeType="withEffect" p14:presetBounceEnd="50000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fill="hold" nodeType="withEffect" p14:presetBounceEnd="100000">
                                      <p:stCondLst>
                                        <p:cond delay="138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7" dur="201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2" dur="201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 p14:presetBounceEnd="50000">
                                      <p:stCondLst>
                                        <p:cond delay="139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nodeType="withEffect" p14:presetBounceEnd="100000">
                                      <p:stCondLst>
                                        <p:cond delay="139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7" dur="201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0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2" dur="201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0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7" dur="201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1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12" dur="201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10" presetClass="entr" presetSubtype="0" fill="hold" nodeType="withEffect" p14:presetBounceEnd="50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1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fill="hold" nodeType="withEffect" p14:presetBounceEnd="100000">
                                      <p:stCondLst>
                                        <p:cond delay="10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17" dur="201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nodeType="withEffect" p14:presetBounceEnd="50000">
                                      <p:stCondLst>
                                        <p:cond delay="119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nodeType="withEffect" p14:presetBounceEnd="100000">
                                      <p:stCondLst>
                                        <p:cond delay="119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2" dur="201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fill="hold" nodeType="withEffect" p14:presetBounceEnd="100000">
                                      <p:stCondLst>
                                        <p:cond delay="1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7" dur="201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10" presetClass="entr" presetSubtype="0" fill="hold" nodeType="withEffect" p14:presetBounceEnd="50000">
                                      <p:stCondLst>
                                        <p:cond delay="132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3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fill="hold" nodeType="withEffect" p14:presetBounceEnd="100000">
                                      <p:stCondLst>
                                        <p:cond delay="132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32" dur="201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nodeType="withEffect" p14:presetBounceEnd="50000">
                                      <p:stCondLst>
                                        <p:cond delay="139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3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fill="hold" nodeType="withEffect" p14:presetBounceEnd="100000">
                                      <p:stCondLst>
                                        <p:cond delay="139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37" dur="201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nodeType="withEffect" p14:presetBounceEnd="50000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6" presetClass="emph" presetSubtype="0" fill="hold" nodeType="withEffect" p14:presetBounceEnd="100000">
                                      <p:stCondLst>
                                        <p:cond delay="128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2" dur="201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3" presetID="10" presetClass="entr" presetSubtype="0" fill="hold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fill="hold" nodeType="withEffect" p14:presetBounceEnd="100000">
                                      <p:stCondLst>
                                        <p:cond delay="1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7" dur="201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5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fill="hold" nodeType="withEffect" p14:presetBounceEnd="100000">
                                      <p:stCondLst>
                                        <p:cond delay="1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2" dur="201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10" presetClass="entr" presetSubtype="0" fill="hold" nodeType="withEffect" p14:presetBounceEnd="50000">
                                      <p:stCondLst>
                                        <p:cond delay="122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5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6" presetClass="emph" presetSubtype="0" fill="hold" nodeType="withEffect" p14:presetBounceEnd="100000">
                                      <p:stCondLst>
                                        <p:cond delay="122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7" dur="201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 p14:presetBounceEnd="50000">
                                      <p:stCondLst>
                                        <p:cond delay="119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6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fill="hold" nodeType="withEffect" p14:presetBounceEnd="100000">
                                      <p:stCondLst>
                                        <p:cond delay="119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2" dur="201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nodeType="withEffect" p14:presetBounceEnd="50000">
                                      <p:stCondLst>
                                        <p:cond delay="117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6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fill="hold" nodeType="withEffect" p14:presetBounceEnd="100000">
                                      <p:stCondLst>
                                        <p:cond delay="117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7" dur="201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2" dur="201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ntr" presetSubtype="0" fill="hold" nodeType="withEffect" p14:presetBounceEnd="50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6" presetClass="emph" presetSubtype="0" fill="hold" nodeType="withEffect" p14:presetBounceEnd="100000">
                                      <p:stCondLst>
                                        <p:cond delay="11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7" dur="201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8" presetID="10" presetClass="entr" presetSubtype="0" fill="hold" nodeType="withEffect" p14:presetBounceEnd="50000">
                                      <p:stCondLst>
                                        <p:cond delay="113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8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6" presetClass="emph" presetSubtype="0" fill="hold" nodeType="withEffect" p14:presetBounceEnd="100000">
                                      <p:stCondLst>
                                        <p:cond delay="113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82" dur="201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3" presetID="10" presetClass="entr" presetSubtype="0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8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6" presetClass="emph" presetSubtype="0" fill="hold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87" dur="201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8" presetID="10" presetClass="entr" presetSubtype="0" fill="hold" nodeType="withEffect" p14:presetBounceEnd="50000">
                                      <p:stCondLst>
                                        <p:cond delay="131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9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" presetClass="emph" presetSubtype="0" fill="hold" nodeType="withEffect" p14:presetBounceEnd="100000">
                                      <p:stCondLst>
                                        <p:cond delay="131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2" dur="201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3" presetID="10" presetClass="entr" presetSubtype="0" fill="hold" nodeType="withEffect" p14:presetBounceEnd="50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9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6" presetClass="emph" presetSubtype="0" fill="hold" nodeType="withEffect" p14:presetBounceEnd="100000">
                                      <p:stCondLst>
                                        <p:cond delay="13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7" dur="201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8" presetID="10" presetClass="entr" presetSubtype="0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0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fill="hold" nodeType="withEffect" p14:presetBounceEnd="100000">
                                      <p:stCondLst>
                                        <p:cond delay="1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2" dur="201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10" presetClass="entr" presetSubtype="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0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7" dur="201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nodeType="withEffect" p14:presetBounceEnd="50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1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6" presetClass="emph" presetSubtype="0" fill="hold" nodeType="withEffect" p14:presetBounceEnd="100000">
                                      <p:stCondLst>
                                        <p:cond delay="11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2" dur="201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3" presetID="10" presetClass="entr" presetSubtype="0" fill="hold" nodeType="withEffect" p14:presetBounceEnd="50000">
                                      <p:stCondLst>
                                        <p:cond delay="114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1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6" presetID="6" presetClass="emph" presetSubtype="0" fill="hold" nodeType="withEffect" p14:presetBounceEnd="100000">
                                      <p:stCondLst>
                                        <p:cond delay="114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7" dur="201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8" presetID="10" presetClass="entr" presetSubtype="0" fill="hold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1" presetID="6" presetClass="emph" presetSubtype="0" fill="hold" nodeType="withEffect" p14:presetBounceEnd="100000">
                                      <p:stCondLst>
                                        <p:cond delay="12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2" dur="201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3" presetID="10" presetClass="entr" presetSubtype="0" fill="hold" nodeType="withEffect" p14:presetBounceEnd="50000">
                                      <p:stCondLst>
                                        <p:cond delay="121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6" presetClass="emph" presetSubtype="0" fill="hold" nodeType="withEffect" p14:presetBounceEnd="100000">
                                      <p:stCondLst>
                                        <p:cond delay="121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7" dur="201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8" presetID="10" presetClass="entr" presetSubtype="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3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32" dur="201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10" presetClass="entr" presetSubtype="0" fill="hold" nodeType="withEffect" p14:presetBounceEnd="50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3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6" presetID="6" presetClass="emph" presetSubtype="0" fill="hold" nodeType="withEffect" p14:presetBounceEnd="100000">
                                      <p:stCondLst>
                                        <p:cond delay="10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37" dur="201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8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4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1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2" dur="201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8400000">
                                          <p:cBhvr>
                                            <p:cTn id="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400000">
                                          <p:cBhvr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7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3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201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fill="hold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201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201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201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201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201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186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nodeType="withEffect">
                                      <p:stCondLst>
                                        <p:cond delay="186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201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158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fill="hold" nodeType="withEffect">
                                      <p:stCondLst>
                                        <p:cond delay="158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201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201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fill="hold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201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201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201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fill="hold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201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201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139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nodeType="withEffect">
                                      <p:stCondLst>
                                        <p:cond delay="139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201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0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201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0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201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1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201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10" presetClass="entr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1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201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nodeType="withEffect">
                                      <p:stCondLst>
                                        <p:cond delay="119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nodeType="withEffect">
                                      <p:stCondLst>
                                        <p:cond delay="1190"/>
                                      </p:stCondLst>
                                      <p:childTnLst>
                                        <p:animScale>
                                          <p:cBhvr>
                                            <p:cTn id="122" dur="201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201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10" presetClass="entr" presetSubtype="0" fill="hold" nodeType="withEffect">
                                      <p:stCondLst>
                                        <p:cond delay="132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3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fill="hold" nodeType="withEffect">
                                      <p:stCondLst>
                                        <p:cond delay="132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201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nodeType="withEffect">
                                      <p:stCondLst>
                                        <p:cond delay="139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3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fill="hold" nodeType="withEffect">
                                      <p:stCondLst>
                                        <p:cond delay="139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201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6" presetClass="emph" presetSubtype="0" fill="hold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animScale>
                                          <p:cBhvr>
                                            <p:cTn id="142" dur="201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3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47" dur="201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5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201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10" presetClass="entr" presetSubtype="0" fill="hold" nodeType="withEffect">
                                      <p:stCondLst>
                                        <p:cond delay="122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5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6" presetClass="emph" presetSubtype="0" fill="hold" nodeType="withEffect">
                                      <p:stCondLst>
                                        <p:cond delay="1220"/>
                                      </p:stCondLst>
                                      <p:childTnLst>
                                        <p:animScale>
                                          <p:cBhvr>
                                            <p:cTn id="157" dur="201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119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6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fill="hold" nodeType="withEffect">
                                      <p:stCondLst>
                                        <p:cond delay="1190"/>
                                      </p:stCondLst>
                                      <p:childTnLst>
                                        <p:animScale>
                                          <p:cBhvr>
                                            <p:cTn id="162" dur="201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nodeType="withEffect">
                                      <p:stCondLst>
                                        <p:cond delay="117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6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fill="hold" nodeType="withEffect">
                                      <p:stCondLst>
                                        <p:cond delay="1170"/>
                                      </p:stCondLst>
                                      <p:childTnLst>
                                        <p:animScale>
                                          <p:cBhvr>
                                            <p:cTn id="167" dur="201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201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6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177" dur="201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8" presetID="10" presetClass="entr" presetSubtype="0" fill="hold" nodeType="withEffect">
                                      <p:stCondLst>
                                        <p:cond delay="113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8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6" presetClass="emph" presetSubtype="0" fill="hold" nodeType="withEffect">
                                      <p:stCondLst>
                                        <p:cond delay="1130"/>
                                      </p:stCondLst>
                                      <p:childTnLst>
                                        <p:animScale>
                                          <p:cBhvr>
                                            <p:cTn id="182" dur="201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3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8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6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87" dur="201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8" presetID="10" presetClass="entr" presetSubtype="0" fill="hold" nodeType="withEffect">
                                      <p:stCondLst>
                                        <p:cond delay="131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9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" presetClass="emph" presetSubtype="0" fill="hold" nodeType="withEffect">
                                      <p:stCondLst>
                                        <p:cond delay="1310"/>
                                      </p:stCondLst>
                                      <p:childTnLst>
                                        <p:animScale>
                                          <p:cBhvr>
                                            <p:cTn id="192" dur="201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3" presetID="10" presetClass="entr" presetSubtype="0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9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6" presetClass="emph" presetSubtype="0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animScale>
                                          <p:cBhvr>
                                            <p:cTn id="197" dur="201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8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0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02" dur="201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0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201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1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6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212" dur="201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3" presetID="10" presetClass="entr" presetSubtype="0" fill="hold" nodeType="withEffect">
                                      <p:stCondLst>
                                        <p:cond delay="114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1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6" presetID="6" presetClass="emph" presetSubtype="0" fill="hold" nodeType="withEffect">
                                      <p:stCondLst>
                                        <p:cond delay="1140"/>
                                      </p:stCondLst>
                                      <p:childTnLst>
                                        <p:animScale>
                                          <p:cBhvr>
                                            <p:cTn id="217" dur="201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8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1" presetID="6" presetClass="emph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222" dur="201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3" presetID="10" presetClass="entr" presetSubtype="0" fill="hold" nodeType="withEffect">
                                      <p:stCondLst>
                                        <p:cond delay="121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6" presetClass="emph" presetSubtype="0" fill="hold" nodeType="withEffect">
                                      <p:stCondLst>
                                        <p:cond delay="1210"/>
                                      </p:stCondLst>
                                      <p:childTnLst>
                                        <p:animScale>
                                          <p:cBhvr>
                                            <p:cTn id="227" dur="201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8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3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201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10" presetClass="entr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3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6" presetID="6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237" dur="201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4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1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42" dur="201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" grpId="0"/>
          <p:bldP spid="72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3|1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rgbClr val="000000"/>
      </a:dk1>
      <a:lt1>
        <a:srgbClr val="FFFFFF"/>
      </a:lt1>
      <a:dk2>
        <a:srgbClr val="004358"/>
      </a:dk2>
      <a:lt2>
        <a:srgbClr val="E2DFCC"/>
      </a:lt2>
      <a:accent1>
        <a:srgbClr val="006382"/>
      </a:accent1>
      <a:accent2>
        <a:srgbClr val="1F8A70"/>
      </a:accent2>
      <a:accent3>
        <a:srgbClr val="BEDB39"/>
      </a:accent3>
      <a:accent4>
        <a:srgbClr val="FFE11A"/>
      </a:accent4>
      <a:accent5>
        <a:srgbClr val="FD7400"/>
      </a:accent5>
      <a:accent6>
        <a:srgbClr val="977B2D"/>
      </a:accent6>
      <a:hlink>
        <a:srgbClr val="006382"/>
      </a:hlink>
      <a:folHlink>
        <a:srgbClr val="1F8A70"/>
      </a:folHlink>
    </a:clrScheme>
    <a:fontScheme name="自定义 1">
      <a:majorFont>
        <a:latin typeface="Century Gothic"/>
        <a:ea typeface="华文细黑"/>
        <a:cs typeface=""/>
      </a:majorFont>
      <a:minorFont>
        <a:latin typeface="Century Gothic"/>
        <a:ea typeface="华文细黑"/>
        <a:cs typeface="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1454</TotalTime>
  <Words>1966</Words>
  <Application>Microsoft Office PowerPoint</Application>
  <PresentationFormat>宽屏</PresentationFormat>
  <Paragraphs>304</Paragraphs>
  <Slides>31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 Unicode MS</vt:lpstr>
      <vt:lpstr>Gill Sans</vt:lpstr>
      <vt:lpstr>ヒラギノ角ゴ ProN W3</vt:lpstr>
      <vt:lpstr>汉仪丫丫体简</vt:lpstr>
      <vt:lpstr>华文细黑</vt:lpstr>
      <vt:lpstr>宋体</vt:lpstr>
      <vt:lpstr>Arial</vt:lpstr>
      <vt:lpstr>Calibri</vt:lpstr>
      <vt:lpstr>Century Gothic</vt:lpstr>
      <vt:lpstr>Wingdings 3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Abel</dc:creator>
  <cp:lastModifiedBy>Abel</cp:lastModifiedBy>
  <cp:revision>138</cp:revision>
  <dcterms:created xsi:type="dcterms:W3CDTF">2015-05-13T13:52:44Z</dcterms:created>
  <dcterms:modified xsi:type="dcterms:W3CDTF">2015-05-31T12:41:44Z</dcterms:modified>
</cp:coreProperties>
</file>